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9C93-1D44-4739-931A-B9EA6C9B9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8C0F1-0886-46CC-884D-9A0E8830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BBEA3-0480-4401-B0D5-3E685310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758-9572-4CBB-9FE2-C62265F8A20C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15C9-3921-42E7-84CA-22822D21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99DF3-0C38-4365-84A6-B89CE27D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E36D-3AF2-464F-BC05-05C556712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63FD-F759-4260-B5D5-FF3B07A0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F6714-F777-4BEA-A4DB-796957027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B9342-D89C-4727-8556-B6B16128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758-9572-4CBB-9FE2-C62265F8A20C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FE3D-FA3B-41AC-A94E-11A8C3DB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4DE84-7DC1-4B2B-8446-C2DFA5CF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E36D-3AF2-464F-BC05-05C556712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43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0C057-8194-490F-BB53-11BC70FAE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31433-535B-489C-8189-FF45B6F7D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5F4E-E101-49FB-B358-D53A49B1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758-9572-4CBB-9FE2-C62265F8A20C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86C5-DA32-43C6-96AE-945DD1A7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02564-AA37-48C8-AA45-AD27B52E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E36D-3AF2-464F-BC05-05C556712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22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A60C-15F5-44B9-8D6A-D80042E2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F962-E9DB-42E0-9B7B-8594B03D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A1075-D718-4024-B5A8-775278CC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758-9572-4CBB-9FE2-C62265F8A20C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CD32-5115-4C34-9A42-E1840E2E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27D46-572C-4AAA-B0BB-A018621D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E36D-3AF2-464F-BC05-05C556712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4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073-BA04-4AD5-B70A-44684A91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E911-D16A-4AC3-BD45-B86FE7824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9BAF4-BF87-4AF7-9567-7A04D740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758-9572-4CBB-9FE2-C62265F8A20C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EA2B-D4C2-4EE0-8E69-73DCE2E9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2732-8E33-4356-9C97-4D426B21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E36D-3AF2-464F-BC05-05C556712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63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0F60-6BFF-4811-9BF2-2C4FC2C6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5000-EA35-47C7-BC25-660C56ACC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C7AED-B1DC-44FB-9F5D-687AC0BD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87160-C490-4705-8095-9EB80077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758-9572-4CBB-9FE2-C62265F8A20C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B7215-2FE5-4550-9FBE-44B1545C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F97F7-0365-41DC-A7EF-C5E589D6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E36D-3AF2-464F-BC05-05C556712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AFB0-D978-40AB-BF72-D5D6E96B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E38B-5516-49D3-94BA-B7F14285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B8CA9-5CB1-4479-AAD8-6A890C2A1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51FC3-6A3A-4B11-A794-A4B43D881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BB0FD-B25A-44AC-BF58-031BC5F0A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38475-72CD-48EC-B2C2-F5911AF8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758-9572-4CBB-9FE2-C62265F8A20C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BAB82-A32E-4474-8505-27BCCB7A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05A8A-653A-4B0C-8EDB-EE19456B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E36D-3AF2-464F-BC05-05C556712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93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ED3F-D529-4C2E-8806-9685BEF9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C5AD1-427F-4E71-8A9B-176460DA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758-9572-4CBB-9FE2-C62265F8A20C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9ABD4-5E9B-472E-B0D3-8CB210D6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165C7-5564-46E1-AB7D-20E51694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E36D-3AF2-464F-BC05-05C556712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65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8BBC8-F98D-476A-969E-5CF45495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758-9572-4CBB-9FE2-C62265F8A20C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813FE-6413-45B8-8B83-DADD6CAE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82ED7-E91B-4675-9CC2-AEDE3C3D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E36D-3AF2-464F-BC05-05C556712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9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4031-2508-4DD6-8391-46383D59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D10E-2C56-49ED-81C3-D2709247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55518-E186-4CE7-BEBB-7EFAF1772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ADD38-902F-45B8-B70C-E311FA11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758-9572-4CBB-9FE2-C62265F8A20C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424AF-65DB-4B7C-8C60-280C5D3A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EDCDB-58ED-4CC8-8E11-9C44A885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E36D-3AF2-464F-BC05-05C556712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99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69D9-376E-4523-AC7E-280D7CCF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EAF06-1941-4CF2-BAF8-76CDAFC07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F08BD-AFBB-4096-A825-0F81AB11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9BC0-2E68-41E5-BD99-5E8F6536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E758-9572-4CBB-9FE2-C62265F8A20C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778D-FD89-4F8D-A7DD-12D90455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517A8-9F9F-437D-BE7A-A1A940DD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E36D-3AF2-464F-BC05-05C556712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2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06F64-3913-4272-9C7F-64F481E2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86D13-F0B0-4946-BFC7-2C0A61F9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4488-F78F-466E-B00F-E63569B0F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E758-9572-4CBB-9FE2-C62265F8A20C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23A8-33F4-4FA0-8711-27E5BA894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3618E-364A-4D81-83CA-FAC5CDB85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E36D-3AF2-464F-BC05-05C556712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8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black, piece, photo&#10;&#10;Description automatically generated">
            <a:extLst>
              <a:ext uri="{FF2B5EF4-FFF2-40B4-BE49-F238E27FC236}">
                <a16:creationId xmlns:a16="http://schemas.microsoft.com/office/drawing/2014/main" id="{FB5DD99F-A677-4C8A-A80E-4C071D5B3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" y="158312"/>
            <a:ext cx="1181100" cy="11811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66A749F-8710-4259-BECF-CBD5FA7D5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68" y="158312"/>
            <a:ext cx="1181100" cy="1181100"/>
          </a:xfrm>
          <a:prstGeom prst="rect">
            <a:avLst/>
          </a:prstGeom>
        </p:spPr>
      </p:pic>
      <p:pic>
        <p:nvPicPr>
          <p:cNvPr id="9" name="Picture 8" descr="A picture containing indoor, black, piece, white&#10;&#10;Description automatically generated">
            <a:extLst>
              <a:ext uri="{FF2B5EF4-FFF2-40B4-BE49-F238E27FC236}">
                <a16:creationId xmlns:a16="http://schemas.microsoft.com/office/drawing/2014/main" id="{34942F2D-3619-4453-9B1C-88CE95EA2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6" y="158312"/>
            <a:ext cx="1181100" cy="1181100"/>
          </a:xfrm>
          <a:prstGeom prst="rect">
            <a:avLst/>
          </a:prstGeom>
        </p:spPr>
      </p:pic>
      <p:pic>
        <p:nvPicPr>
          <p:cNvPr id="11" name="Picture 10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4CDD2EB3-BC5F-4944-9BE0-2FF35F49B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24" y="158312"/>
            <a:ext cx="1181100" cy="1181100"/>
          </a:xfrm>
          <a:prstGeom prst="rect">
            <a:avLst/>
          </a:prstGeom>
        </p:spPr>
      </p:pic>
      <p:pic>
        <p:nvPicPr>
          <p:cNvPr id="13" name="Picture 12" descr="A picture containing indoor, piece, black, white&#10;&#10;Description automatically generated">
            <a:extLst>
              <a:ext uri="{FF2B5EF4-FFF2-40B4-BE49-F238E27FC236}">
                <a16:creationId xmlns:a16="http://schemas.microsoft.com/office/drawing/2014/main" id="{E6E7E481-51EA-4261-BFD9-D7A1CFFF4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2" y="158312"/>
            <a:ext cx="1181100" cy="11811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FD326B0-F102-47FE-A5AC-5E156A81E5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80" y="158312"/>
            <a:ext cx="1181100" cy="1181100"/>
          </a:xfrm>
          <a:prstGeom prst="rect">
            <a:avLst/>
          </a:prstGeom>
        </p:spPr>
      </p:pic>
      <p:pic>
        <p:nvPicPr>
          <p:cNvPr id="17" name="Picture 1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8980146-1B29-4B71-B692-9941AC9AD6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" y="2520512"/>
            <a:ext cx="1181100" cy="1181100"/>
          </a:xfrm>
          <a:prstGeom prst="rect">
            <a:avLst/>
          </a:prstGeom>
        </p:spPr>
      </p:pic>
      <p:pic>
        <p:nvPicPr>
          <p:cNvPr id="19" name="Picture 18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7029D839-2D42-4644-B8A2-05A45DC6AC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68" y="2520512"/>
            <a:ext cx="1181100" cy="1181100"/>
          </a:xfrm>
          <a:prstGeom prst="rect">
            <a:avLst/>
          </a:prstGeom>
        </p:spPr>
      </p:pic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9B706EF8-09AC-4AD2-94FB-68FB51B0B8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6" y="2520512"/>
            <a:ext cx="1181100" cy="11811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4AF401D-842C-4BC2-9753-AA8465C53F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24" y="2520512"/>
            <a:ext cx="1181100" cy="1181100"/>
          </a:xfrm>
          <a:prstGeom prst="rect">
            <a:avLst/>
          </a:prstGeom>
        </p:spPr>
      </p:pic>
      <p:pic>
        <p:nvPicPr>
          <p:cNvPr id="25" name="Picture 24" descr="A picture containing black, board, white, clock&#10;&#10;Description automatically generated">
            <a:extLst>
              <a:ext uri="{FF2B5EF4-FFF2-40B4-BE49-F238E27FC236}">
                <a16:creationId xmlns:a16="http://schemas.microsoft.com/office/drawing/2014/main" id="{DA32B907-672E-4A49-AD3A-FD53222DAE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2" y="2526425"/>
            <a:ext cx="1181100" cy="11811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FCBB4A-A17F-4154-A223-62F5B58F3448}"/>
              </a:ext>
            </a:extLst>
          </p:cNvPr>
          <p:cNvSpPr txBox="1"/>
          <p:nvPr/>
        </p:nvSpPr>
        <p:spPr>
          <a:xfrm>
            <a:off x="432845" y="1339412"/>
            <a:ext cx="63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Intro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BF7D-B592-4F3E-B3F9-A1AACCDCC358}"/>
              </a:ext>
            </a:extLst>
          </p:cNvPr>
          <p:cNvSpPr txBox="1"/>
          <p:nvPr/>
        </p:nvSpPr>
        <p:spPr>
          <a:xfrm>
            <a:off x="2154545" y="1339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C224D9-34C1-4A96-BC35-1401AC11843D}"/>
              </a:ext>
            </a:extLst>
          </p:cNvPr>
          <p:cNvSpPr txBox="1"/>
          <p:nvPr/>
        </p:nvSpPr>
        <p:spPr>
          <a:xfrm>
            <a:off x="3876245" y="1339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786036-22D2-4A9B-BC52-26C8E6116B54}"/>
              </a:ext>
            </a:extLst>
          </p:cNvPr>
          <p:cNvSpPr txBox="1"/>
          <p:nvPr/>
        </p:nvSpPr>
        <p:spPr>
          <a:xfrm>
            <a:off x="5409131" y="1339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BAB7E9-77D7-4F0D-8502-5EC3D91007D6}"/>
              </a:ext>
            </a:extLst>
          </p:cNvPr>
          <p:cNvSpPr txBox="1"/>
          <p:nvPr/>
        </p:nvSpPr>
        <p:spPr>
          <a:xfrm>
            <a:off x="6942017" y="1339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52F1DB-502A-405A-8DF9-5899BADE5C35}"/>
              </a:ext>
            </a:extLst>
          </p:cNvPr>
          <p:cNvSpPr txBox="1"/>
          <p:nvPr/>
        </p:nvSpPr>
        <p:spPr>
          <a:xfrm>
            <a:off x="8474903" y="1339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DE2D2-F5E1-4359-8735-84F1865CCD0C}"/>
              </a:ext>
            </a:extLst>
          </p:cNvPr>
          <p:cNvSpPr txBox="1"/>
          <p:nvPr/>
        </p:nvSpPr>
        <p:spPr>
          <a:xfrm>
            <a:off x="548579" y="3701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0A7C19-3219-4B51-A54D-AC51F2BC2EC5}"/>
              </a:ext>
            </a:extLst>
          </p:cNvPr>
          <p:cNvSpPr txBox="1"/>
          <p:nvPr/>
        </p:nvSpPr>
        <p:spPr>
          <a:xfrm>
            <a:off x="2154545" y="3701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243778-E319-4C28-8227-E8F8F1E59C97}"/>
              </a:ext>
            </a:extLst>
          </p:cNvPr>
          <p:cNvSpPr txBox="1"/>
          <p:nvPr/>
        </p:nvSpPr>
        <p:spPr>
          <a:xfrm>
            <a:off x="3725402" y="3701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C23492-9584-4E86-AD08-554BC732768F}"/>
              </a:ext>
            </a:extLst>
          </p:cNvPr>
          <p:cNvSpPr txBox="1"/>
          <p:nvPr/>
        </p:nvSpPr>
        <p:spPr>
          <a:xfrm>
            <a:off x="5421970" y="3701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83650-795D-4F01-9709-56EC14292C34}"/>
              </a:ext>
            </a:extLst>
          </p:cNvPr>
          <p:cNvSpPr txBox="1"/>
          <p:nvPr/>
        </p:nvSpPr>
        <p:spPr>
          <a:xfrm>
            <a:off x="7118538" y="37016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922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Boyan Yordanov</dc:creator>
  <cp:lastModifiedBy>Boyan Yordanov</cp:lastModifiedBy>
  <cp:revision>1</cp:revision>
  <cp:lastPrinted>2020-04-27T17:05:24Z</cp:lastPrinted>
  <dcterms:created xsi:type="dcterms:W3CDTF">2020-04-27T17:00:57Z</dcterms:created>
  <dcterms:modified xsi:type="dcterms:W3CDTF">2020-04-28T13:55:49Z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yordanov@microsoft.com</vt:lpwstr>
  </property>
  <property fmtid="{D5CDD505-2E9C-101B-9397-08002B2CF9AE}" pid="5" name="MSIP_Label_f42aa342-8706-4288-bd11-ebb85995028c_SetDate">
    <vt:lpwstr>2020-04-28T13:55:21.6383356Z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16033e7b-1802-4c0b-b42b-27982a96f8f1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