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90674-0E10-47EE-BD07-8B67B97C51FB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CC4E9E-103D-4EAC-A650-37091D4B0E43}">
      <dgm:prSet phldrT="[Text]"/>
      <dgm:spPr/>
      <dgm:t>
        <a:bodyPr/>
        <a:lstStyle/>
        <a:p>
          <a:r>
            <a:rPr lang="en-ID" dirty="0" smtClean="0"/>
            <a:t>User</a:t>
          </a:r>
          <a:endParaRPr lang="en-US" dirty="0"/>
        </a:p>
      </dgm:t>
    </dgm:pt>
    <dgm:pt modelId="{AFFDD44D-ADF0-4C73-9041-180C2B6D27B7}" type="parTrans" cxnId="{CA6D9EDA-D849-4D55-A8E0-01BD24731C80}">
      <dgm:prSet/>
      <dgm:spPr/>
      <dgm:t>
        <a:bodyPr/>
        <a:lstStyle/>
        <a:p>
          <a:endParaRPr lang="en-US"/>
        </a:p>
      </dgm:t>
    </dgm:pt>
    <dgm:pt modelId="{DE1BC93F-0934-495C-83DD-E157AC63978E}" type="sibTrans" cxnId="{CA6D9EDA-D849-4D55-A8E0-01BD24731C80}">
      <dgm:prSet/>
      <dgm:spPr/>
      <dgm:t>
        <a:bodyPr/>
        <a:lstStyle/>
        <a:p>
          <a:endParaRPr lang="en-US"/>
        </a:p>
      </dgm:t>
    </dgm:pt>
    <dgm:pt modelId="{72034E6B-5FBA-49CE-8FDB-6F43B29CF9A0}">
      <dgm:prSet phldrT="[Text]"/>
      <dgm:spPr/>
      <dgm:t>
        <a:bodyPr/>
        <a:lstStyle/>
        <a:p>
          <a:r>
            <a:rPr lang="en-ID" dirty="0" err="1" smtClean="0"/>
            <a:t>Melakukan</a:t>
          </a:r>
          <a:r>
            <a:rPr lang="en-ID" dirty="0" smtClean="0"/>
            <a:t> </a:t>
          </a:r>
          <a:r>
            <a:rPr lang="en-ID" dirty="0" err="1" smtClean="0"/>
            <a:t>pembuatan</a:t>
          </a:r>
          <a:r>
            <a:rPr lang="en-ID" dirty="0" smtClean="0"/>
            <a:t> </a:t>
          </a:r>
          <a:r>
            <a:rPr lang="en-ID" dirty="0" err="1" smtClean="0"/>
            <a:t>rencana</a:t>
          </a:r>
          <a:r>
            <a:rPr lang="en-ID" dirty="0" smtClean="0"/>
            <a:t> agenda/</a:t>
          </a:r>
          <a:r>
            <a:rPr lang="en-ID" dirty="0" err="1" smtClean="0"/>
            <a:t>rapat</a:t>
          </a:r>
          <a:endParaRPr lang="en-US" dirty="0"/>
        </a:p>
      </dgm:t>
    </dgm:pt>
    <dgm:pt modelId="{5E38A24B-270B-4E96-920B-A1D9DFF23CD7}" type="parTrans" cxnId="{682D61E8-1654-4DE3-80E1-3080B0400F39}">
      <dgm:prSet/>
      <dgm:spPr/>
      <dgm:t>
        <a:bodyPr/>
        <a:lstStyle/>
        <a:p>
          <a:endParaRPr lang="en-US"/>
        </a:p>
      </dgm:t>
    </dgm:pt>
    <dgm:pt modelId="{77DF5914-2D7E-457E-8DB1-2D30304D65A3}" type="sibTrans" cxnId="{682D61E8-1654-4DE3-80E1-3080B0400F39}">
      <dgm:prSet/>
      <dgm:spPr/>
      <dgm:t>
        <a:bodyPr/>
        <a:lstStyle/>
        <a:p>
          <a:endParaRPr lang="en-US"/>
        </a:p>
      </dgm:t>
    </dgm:pt>
    <dgm:pt modelId="{3C740184-76D4-489A-A5F5-D35D86D61F5B}">
      <dgm:prSet phldrT="[Text]"/>
      <dgm:spPr/>
      <dgm:t>
        <a:bodyPr/>
        <a:lstStyle/>
        <a:p>
          <a:r>
            <a:rPr lang="en-ID" dirty="0" smtClean="0"/>
            <a:t>Admin/ </a:t>
          </a:r>
          <a:r>
            <a:rPr lang="en-ID" dirty="0" err="1" smtClean="0"/>
            <a:t>Verifikator</a:t>
          </a:r>
          <a:endParaRPr lang="en-US" dirty="0"/>
        </a:p>
      </dgm:t>
    </dgm:pt>
    <dgm:pt modelId="{4885685E-D0FF-43A7-9F02-45031DC03920}" type="parTrans" cxnId="{BF5761FF-3425-4EC6-AE1E-19E0E0D77891}">
      <dgm:prSet/>
      <dgm:spPr/>
      <dgm:t>
        <a:bodyPr/>
        <a:lstStyle/>
        <a:p>
          <a:endParaRPr lang="en-US"/>
        </a:p>
      </dgm:t>
    </dgm:pt>
    <dgm:pt modelId="{D4C0241E-E847-45D0-A626-6F3BD242115D}" type="sibTrans" cxnId="{BF5761FF-3425-4EC6-AE1E-19E0E0D77891}">
      <dgm:prSet/>
      <dgm:spPr/>
      <dgm:t>
        <a:bodyPr/>
        <a:lstStyle/>
        <a:p>
          <a:endParaRPr lang="en-US"/>
        </a:p>
      </dgm:t>
    </dgm:pt>
    <dgm:pt modelId="{9CFB6D20-DDE2-4AA4-9A79-A610385754FB}">
      <dgm:prSet phldrT="[Text]"/>
      <dgm:spPr/>
      <dgm:t>
        <a:bodyPr/>
        <a:lstStyle/>
        <a:p>
          <a:r>
            <a:rPr lang="en-ID" dirty="0" err="1" smtClean="0"/>
            <a:t>Melakukan</a:t>
          </a:r>
          <a:r>
            <a:rPr lang="en-ID" dirty="0" smtClean="0"/>
            <a:t> </a:t>
          </a:r>
          <a:r>
            <a:rPr lang="en-ID" dirty="0" err="1" smtClean="0"/>
            <a:t>verifikasi</a:t>
          </a:r>
          <a:r>
            <a:rPr lang="en-ID" dirty="0" smtClean="0"/>
            <a:t> </a:t>
          </a:r>
          <a:r>
            <a:rPr lang="en-ID" dirty="0" err="1" smtClean="0"/>
            <a:t>terhadap</a:t>
          </a:r>
          <a:r>
            <a:rPr lang="en-ID" dirty="0" smtClean="0"/>
            <a:t> request user</a:t>
          </a:r>
          <a:endParaRPr lang="en-US" dirty="0"/>
        </a:p>
      </dgm:t>
    </dgm:pt>
    <dgm:pt modelId="{27A593F2-FFFE-49D4-8152-1EFE64B8F689}" type="parTrans" cxnId="{36F52CAA-A13F-4068-A8D5-31559967C553}">
      <dgm:prSet/>
      <dgm:spPr/>
      <dgm:t>
        <a:bodyPr/>
        <a:lstStyle/>
        <a:p>
          <a:endParaRPr lang="en-US"/>
        </a:p>
      </dgm:t>
    </dgm:pt>
    <dgm:pt modelId="{7D24668E-5776-40D4-A904-042CEBC61439}" type="sibTrans" cxnId="{36F52CAA-A13F-4068-A8D5-31559967C553}">
      <dgm:prSet/>
      <dgm:spPr/>
      <dgm:t>
        <a:bodyPr/>
        <a:lstStyle/>
        <a:p>
          <a:endParaRPr lang="en-US"/>
        </a:p>
      </dgm:t>
    </dgm:pt>
    <dgm:pt modelId="{485CFF55-F6A8-4383-841F-B0AC69C60E7A}">
      <dgm:prSet phldrT="[Text]"/>
      <dgm:spPr/>
      <dgm:t>
        <a:bodyPr/>
        <a:lstStyle/>
        <a:p>
          <a:r>
            <a:rPr lang="en-ID" dirty="0" smtClean="0"/>
            <a:t>User</a:t>
          </a:r>
          <a:endParaRPr lang="en-US" dirty="0"/>
        </a:p>
      </dgm:t>
    </dgm:pt>
    <dgm:pt modelId="{F036C9CB-4835-4A5D-BAD3-BA189C9AF4FA}" type="parTrans" cxnId="{C55CE812-9ED8-40E2-B8E2-269BB017990F}">
      <dgm:prSet/>
      <dgm:spPr/>
      <dgm:t>
        <a:bodyPr/>
        <a:lstStyle/>
        <a:p>
          <a:endParaRPr lang="en-US"/>
        </a:p>
      </dgm:t>
    </dgm:pt>
    <dgm:pt modelId="{349F3EFF-E5B4-45FE-BC35-F2E1B859CF07}" type="sibTrans" cxnId="{C55CE812-9ED8-40E2-B8E2-269BB017990F}">
      <dgm:prSet/>
      <dgm:spPr/>
      <dgm:t>
        <a:bodyPr/>
        <a:lstStyle/>
        <a:p>
          <a:endParaRPr lang="en-US"/>
        </a:p>
      </dgm:t>
    </dgm:pt>
    <dgm:pt modelId="{DD59C767-BF72-4D8E-B778-0AAD1E3B952A}">
      <dgm:prSet phldrT="[Text]"/>
      <dgm:spPr/>
      <dgm:t>
        <a:bodyPr/>
        <a:lstStyle/>
        <a:p>
          <a:r>
            <a:rPr lang="en-ID" dirty="0" smtClean="0"/>
            <a:t>Agenda yang </a:t>
          </a:r>
          <a:r>
            <a:rPr lang="en-ID" dirty="0" err="1" smtClean="0"/>
            <a:t>telah</a:t>
          </a:r>
          <a:r>
            <a:rPr lang="en-ID" dirty="0" smtClean="0"/>
            <a:t> </a:t>
          </a:r>
          <a:r>
            <a:rPr lang="en-ID" dirty="0" err="1" smtClean="0"/>
            <a:t>disetejui</a:t>
          </a:r>
          <a:r>
            <a:rPr lang="en-ID" dirty="0" smtClean="0"/>
            <a:t> </a:t>
          </a:r>
          <a:r>
            <a:rPr lang="en-ID" dirty="0" err="1" smtClean="0"/>
            <a:t>dapat</a:t>
          </a:r>
          <a:r>
            <a:rPr lang="en-ID" dirty="0" smtClean="0"/>
            <a:t> </a:t>
          </a:r>
          <a:r>
            <a:rPr lang="en-ID" dirty="0" err="1" smtClean="0"/>
            <a:t>diisikan</a:t>
          </a:r>
          <a:r>
            <a:rPr lang="en-ID" dirty="0" smtClean="0"/>
            <a:t> data </a:t>
          </a:r>
          <a:r>
            <a:rPr lang="en-ID" dirty="0" err="1" smtClean="0"/>
            <a:t>undangan</a:t>
          </a:r>
          <a:r>
            <a:rPr lang="en-ID" dirty="0" smtClean="0"/>
            <a:t> </a:t>
          </a:r>
          <a:r>
            <a:rPr lang="en-ID" dirty="0" err="1" smtClean="0"/>
            <a:t>peserta</a:t>
          </a:r>
          <a:r>
            <a:rPr lang="en-ID" dirty="0" smtClean="0"/>
            <a:t> </a:t>
          </a:r>
          <a:r>
            <a:rPr lang="en-ID" dirty="0" err="1" smtClean="0"/>
            <a:t>rapat</a:t>
          </a:r>
          <a:endParaRPr lang="en-US" dirty="0"/>
        </a:p>
      </dgm:t>
    </dgm:pt>
    <dgm:pt modelId="{7145FDAA-7154-4ABA-9C59-0AA7B5442FE8}" type="parTrans" cxnId="{F7E8458B-3001-4C44-A2E5-FFD185DFAC90}">
      <dgm:prSet/>
      <dgm:spPr/>
      <dgm:t>
        <a:bodyPr/>
        <a:lstStyle/>
        <a:p>
          <a:endParaRPr lang="en-US"/>
        </a:p>
      </dgm:t>
    </dgm:pt>
    <dgm:pt modelId="{85D966D8-2B01-4B5B-9BF1-C4F7068C348F}" type="sibTrans" cxnId="{F7E8458B-3001-4C44-A2E5-FFD185DFAC90}">
      <dgm:prSet/>
      <dgm:spPr/>
      <dgm:t>
        <a:bodyPr/>
        <a:lstStyle/>
        <a:p>
          <a:endParaRPr lang="en-US"/>
        </a:p>
      </dgm:t>
    </dgm:pt>
    <dgm:pt modelId="{D2BD14EF-3CF5-41FE-9A50-951C6EA78022}">
      <dgm:prSet phldrT="[Text]"/>
      <dgm:spPr/>
      <dgm:t>
        <a:bodyPr/>
        <a:lstStyle/>
        <a:p>
          <a:r>
            <a:rPr lang="en-ID" dirty="0" err="1" smtClean="0"/>
            <a:t>Peserta</a:t>
          </a:r>
          <a:r>
            <a:rPr lang="en-ID" dirty="0" smtClean="0"/>
            <a:t> </a:t>
          </a:r>
          <a:r>
            <a:rPr lang="en-ID" dirty="0" err="1" smtClean="0"/>
            <a:t>Rapat</a:t>
          </a:r>
          <a:endParaRPr lang="en-US" dirty="0"/>
        </a:p>
      </dgm:t>
    </dgm:pt>
    <dgm:pt modelId="{DDEB6855-564C-44FD-8BED-9DC43FACB7B0}" type="parTrans" cxnId="{7217152A-0549-414D-BA06-945C64C6FE3E}">
      <dgm:prSet/>
      <dgm:spPr/>
      <dgm:t>
        <a:bodyPr/>
        <a:lstStyle/>
        <a:p>
          <a:endParaRPr lang="en-US"/>
        </a:p>
      </dgm:t>
    </dgm:pt>
    <dgm:pt modelId="{8AD5353E-E946-4B18-AD24-7F9867E1F3BC}" type="sibTrans" cxnId="{7217152A-0549-414D-BA06-945C64C6FE3E}">
      <dgm:prSet/>
      <dgm:spPr/>
      <dgm:t>
        <a:bodyPr/>
        <a:lstStyle/>
        <a:p>
          <a:endParaRPr lang="en-US"/>
        </a:p>
      </dgm:t>
    </dgm:pt>
    <dgm:pt modelId="{1C35A3A9-4A2C-4492-91A4-75FC97DB17A4}">
      <dgm:prSet phldrT="[Text]"/>
      <dgm:spPr/>
      <dgm:t>
        <a:bodyPr/>
        <a:lstStyle/>
        <a:p>
          <a:r>
            <a:rPr lang="en-ID" dirty="0" err="1" smtClean="0"/>
            <a:t>Melakukan</a:t>
          </a:r>
          <a:r>
            <a:rPr lang="en-ID" dirty="0" smtClean="0"/>
            <a:t> </a:t>
          </a:r>
          <a:r>
            <a:rPr lang="en-ID" dirty="0" err="1" smtClean="0"/>
            <a:t>absensi</a:t>
          </a:r>
          <a:r>
            <a:rPr lang="en-ID" dirty="0" smtClean="0"/>
            <a:t> </a:t>
          </a:r>
          <a:r>
            <a:rPr lang="en-ID" dirty="0" err="1" smtClean="0"/>
            <a:t>sesuai</a:t>
          </a:r>
          <a:r>
            <a:rPr lang="en-ID" dirty="0" smtClean="0"/>
            <a:t> </a:t>
          </a:r>
          <a:r>
            <a:rPr lang="en-ID" dirty="0" err="1" smtClean="0"/>
            <a:t>rapat</a:t>
          </a:r>
          <a:r>
            <a:rPr lang="en-ID" dirty="0" smtClean="0"/>
            <a:t> yang </a:t>
          </a:r>
          <a:r>
            <a:rPr lang="en-ID" dirty="0" err="1" smtClean="0"/>
            <a:t>diikuti</a:t>
          </a:r>
          <a:endParaRPr lang="en-US" dirty="0"/>
        </a:p>
      </dgm:t>
    </dgm:pt>
    <dgm:pt modelId="{C8886ED5-1E6A-487A-8F7B-983314DA92C8}" type="parTrans" cxnId="{26DC598F-2803-458B-BEC6-65F92BC8DFA2}">
      <dgm:prSet/>
      <dgm:spPr/>
      <dgm:t>
        <a:bodyPr/>
        <a:lstStyle/>
        <a:p>
          <a:endParaRPr lang="en-US"/>
        </a:p>
      </dgm:t>
    </dgm:pt>
    <dgm:pt modelId="{054C61D1-6760-4818-8259-0D92305D3FBD}" type="sibTrans" cxnId="{26DC598F-2803-458B-BEC6-65F92BC8DFA2}">
      <dgm:prSet/>
      <dgm:spPr/>
      <dgm:t>
        <a:bodyPr/>
        <a:lstStyle/>
        <a:p>
          <a:endParaRPr lang="en-US"/>
        </a:p>
      </dgm:t>
    </dgm:pt>
    <dgm:pt modelId="{2A78EF3D-2636-4876-8787-33A3F6E89268}">
      <dgm:prSet phldrT="[Text]"/>
      <dgm:spPr/>
      <dgm:t>
        <a:bodyPr/>
        <a:lstStyle/>
        <a:p>
          <a:r>
            <a:rPr lang="en-ID" dirty="0" smtClean="0"/>
            <a:t>User</a:t>
          </a:r>
          <a:endParaRPr lang="en-US" dirty="0"/>
        </a:p>
      </dgm:t>
    </dgm:pt>
    <dgm:pt modelId="{FE1BC0F2-0294-48E1-A0CE-0B6F2678FD51}" type="parTrans" cxnId="{0C78C255-52E4-428B-82EF-028171D9D291}">
      <dgm:prSet/>
      <dgm:spPr/>
      <dgm:t>
        <a:bodyPr/>
        <a:lstStyle/>
        <a:p>
          <a:endParaRPr lang="en-US"/>
        </a:p>
      </dgm:t>
    </dgm:pt>
    <dgm:pt modelId="{36CF24EA-E7EF-4CF8-9A35-E73C84F8C607}" type="sibTrans" cxnId="{0C78C255-52E4-428B-82EF-028171D9D291}">
      <dgm:prSet/>
      <dgm:spPr/>
      <dgm:t>
        <a:bodyPr/>
        <a:lstStyle/>
        <a:p>
          <a:endParaRPr lang="en-US"/>
        </a:p>
      </dgm:t>
    </dgm:pt>
    <dgm:pt modelId="{A4B5C247-C0C9-472F-A2B6-5E82C405DE26}">
      <dgm:prSet phldrT="[Text]"/>
      <dgm:spPr/>
      <dgm:t>
        <a:bodyPr/>
        <a:lstStyle/>
        <a:p>
          <a:r>
            <a:rPr lang="en-ID" dirty="0" err="1" smtClean="0"/>
            <a:t>Rapat</a:t>
          </a:r>
          <a:r>
            <a:rPr lang="en-ID" dirty="0" smtClean="0"/>
            <a:t> yang </a:t>
          </a:r>
          <a:r>
            <a:rPr lang="en-ID" dirty="0" err="1" smtClean="0"/>
            <a:t>sudah</a:t>
          </a:r>
          <a:r>
            <a:rPr lang="en-ID" dirty="0" smtClean="0"/>
            <a:t> </a:t>
          </a:r>
          <a:r>
            <a:rPr lang="en-ID" dirty="0" err="1" smtClean="0"/>
            <a:t>selesai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rapat</a:t>
          </a:r>
          <a:r>
            <a:rPr lang="en-ID" dirty="0" smtClean="0"/>
            <a:t> yang </a:t>
          </a:r>
          <a:r>
            <a:rPr lang="en-ID" dirty="0" err="1" smtClean="0"/>
            <a:t>telah</a:t>
          </a:r>
          <a:r>
            <a:rPr lang="en-ID" dirty="0" smtClean="0"/>
            <a:t> </a:t>
          </a:r>
          <a:r>
            <a:rPr lang="en-ID" dirty="0" err="1" smtClean="0"/>
            <a:t>mengupload</a:t>
          </a:r>
          <a:r>
            <a:rPr lang="en-ID" dirty="0" smtClean="0"/>
            <a:t> data </a:t>
          </a:r>
          <a:r>
            <a:rPr lang="en-ID" dirty="0" err="1" smtClean="0"/>
            <a:t>notulen</a:t>
          </a:r>
          <a:endParaRPr lang="en-US" dirty="0"/>
        </a:p>
      </dgm:t>
    </dgm:pt>
    <dgm:pt modelId="{98BF8E00-2EC6-421D-B401-F40C4D3B1A3E}" type="parTrans" cxnId="{AD8CB1C7-CBC2-4800-B247-0C00938CF3AF}">
      <dgm:prSet/>
      <dgm:spPr/>
      <dgm:t>
        <a:bodyPr/>
        <a:lstStyle/>
        <a:p>
          <a:endParaRPr lang="en-US"/>
        </a:p>
      </dgm:t>
    </dgm:pt>
    <dgm:pt modelId="{BD20B9D9-665C-49A0-8C42-4DB36A3F27C1}" type="sibTrans" cxnId="{AD8CB1C7-CBC2-4800-B247-0C00938CF3AF}">
      <dgm:prSet/>
      <dgm:spPr/>
      <dgm:t>
        <a:bodyPr/>
        <a:lstStyle/>
        <a:p>
          <a:endParaRPr lang="en-US"/>
        </a:p>
      </dgm:t>
    </dgm:pt>
    <dgm:pt modelId="{44A03A65-3886-4C90-A0A0-89FB2D64182E}" type="pres">
      <dgm:prSet presAssocID="{DC690674-0E10-47EE-BD07-8B67B97C51FB}" presName="Name0" presStyleCnt="0">
        <dgm:presLayoutVars>
          <dgm:dir/>
          <dgm:animLvl val="lvl"/>
          <dgm:resizeHandles val="exact"/>
        </dgm:presLayoutVars>
      </dgm:prSet>
      <dgm:spPr/>
    </dgm:pt>
    <dgm:pt modelId="{4B727AEC-5DCF-4197-BED5-62007EFC79A8}" type="pres">
      <dgm:prSet presAssocID="{DC690674-0E10-47EE-BD07-8B67B97C51FB}" presName="tSp" presStyleCnt="0"/>
      <dgm:spPr/>
    </dgm:pt>
    <dgm:pt modelId="{8B4BF481-E141-44BC-88D0-99516BA08666}" type="pres">
      <dgm:prSet presAssocID="{DC690674-0E10-47EE-BD07-8B67B97C51FB}" presName="bSp" presStyleCnt="0"/>
      <dgm:spPr/>
    </dgm:pt>
    <dgm:pt modelId="{359B2F87-9FB4-479C-B3B9-5168F769A2C2}" type="pres">
      <dgm:prSet presAssocID="{DC690674-0E10-47EE-BD07-8B67B97C51FB}" presName="process" presStyleCnt="0"/>
      <dgm:spPr/>
    </dgm:pt>
    <dgm:pt modelId="{E86BD411-00AF-44FD-BDA8-EF117456831E}" type="pres">
      <dgm:prSet presAssocID="{31CC4E9E-103D-4EAC-A650-37091D4B0E43}" presName="composite1" presStyleCnt="0"/>
      <dgm:spPr/>
    </dgm:pt>
    <dgm:pt modelId="{F1B44E29-2006-42B1-AF2D-3EFE20A6E525}" type="pres">
      <dgm:prSet presAssocID="{31CC4E9E-103D-4EAC-A650-37091D4B0E43}" presName="dummyNode1" presStyleLbl="node1" presStyleIdx="0" presStyleCnt="5"/>
      <dgm:spPr/>
    </dgm:pt>
    <dgm:pt modelId="{0119846C-5D0C-4A99-B03E-E72C5D26586C}" type="pres">
      <dgm:prSet presAssocID="{31CC4E9E-103D-4EAC-A650-37091D4B0E43}" presName="childNode1" presStyleLbl="bgAcc1" presStyleIdx="0" presStyleCnt="5">
        <dgm:presLayoutVars>
          <dgm:bulletEnabled val="1"/>
        </dgm:presLayoutVars>
      </dgm:prSet>
      <dgm:spPr/>
    </dgm:pt>
    <dgm:pt modelId="{9D8CB236-82A3-44C5-BD87-C1A441769D91}" type="pres">
      <dgm:prSet presAssocID="{31CC4E9E-103D-4EAC-A650-37091D4B0E43}" presName="childNode1tx" presStyleLbl="bgAcc1" presStyleIdx="0" presStyleCnt="5">
        <dgm:presLayoutVars>
          <dgm:bulletEnabled val="1"/>
        </dgm:presLayoutVars>
      </dgm:prSet>
      <dgm:spPr/>
    </dgm:pt>
    <dgm:pt modelId="{C368F8E4-6013-4695-BB30-4F720726B580}" type="pres">
      <dgm:prSet presAssocID="{31CC4E9E-103D-4EAC-A650-37091D4B0E43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69A45A8F-03E4-4B42-8C69-E1E1FB72C422}" type="pres">
      <dgm:prSet presAssocID="{31CC4E9E-103D-4EAC-A650-37091D4B0E43}" presName="connSite1" presStyleCnt="0"/>
      <dgm:spPr/>
    </dgm:pt>
    <dgm:pt modelId="{7B8B1C5A-B137-4731-910F-76A55126FA23}" type="pres">
      <dgm:prSet presAssocID="{DE1BC93F-0934-495C-83DD-E157AC63978E}" presName="Name9" presStyleLbl="sibTrans2D1" presStyleIdx="0" presStyleCnt="4"/>
      <dgm:spPr/>
    </dgm:pt>
    <dgm:pt modelId="{A30558A5-1D9A-418F-B4AE-C9DFC5DD0CAA}" type="pres">
      <dgm:prSet presAssocID="{3C740184-76D4-489A-A5F5-D35D86D61F5B}" presName="composite2" presStyleCnt="0"/>
      <dgm:spPr/>
    </dgm:pt>
    <dgm:pt modelId="{8D20952E-D609-4037-890E-AAACFB4AC5E3}" type="pres">
      <dgm:prSet presAssocID="{3C740184-76D4-489A-A5F5-D35D86D61F5B}" presName="dummyNode2" presStyleLbl="node1" presStyleIdx="0" presStyleCnt="5"/>
      <dgm:spPr/>
    </dgm:pt>
    <dgm:pt modelId="{EAAC6C9A-99BA-4099-83E1-4F21B5CD8CE1}" type="pres">
      <dgm:prSet presAssocID="{3C740184-76D4-489A-A5F5-D35D86D61F5B}" presName="childNode2" presStyleLbl="bgAcc1" presStyleIdx="1" presStyleCnt="5">
        <dgm:presLayoutVars>
          <dgm:bulletEnabled val="1"/>
        </dgm:presLayoutVars>
      </dgm:prSet>
      <dgm:spPr/>
    </dgm:pt>
    <dgm:pt modelId="{C2610E05-3904-4432-A4A3-5F621E44D114}" type="pres">
      <dgm:prSet presAssocID="{3C740184-76D4-489A-A5F5-D35D86D61F5B}" presName="childNode2tx" presStyleLbl="bgAcc1" presStyleIdx="1" presStyleCnt="5">
        <dgm:presLayoutVars>
          <dgm:bulletEnabled val="1"/>
        </dgm:presLayoutVars>
      </dgm:prSet>
      <dgm:spPr/>
    </dgm:pt>
    <dgm:pt modelId="{10789D76-4766-45FC-BBAC-3C6F39FD168E}" type="pres">
      <dgm:prSet presAssocID="{3C740184-76D4-489A-A5F5-D35D86D61F5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60A57FB-C43B-4D58-91A0-5C800EB5CFAE}" type="pres">
      <dgm:prSet presAssocID="{3C740184-76D4-489A-A5F5-D35D86D61F5B}" presName="connSite2" presStyleCnt="0"/>
      <dgm:spPr/>
    </dgm:pt>
    <dgm:pt modelId="{F3410648-0900-42CD-B0A4-615A09B3D2F0}" type="pres">
      <dgm:prSet presAssocID="{D4C0241E-E847-45D0-A626-6F3BD242115D}" presName="Name18" presStyleLbl="sibTrans2D1" presStyleIdx="1" presStyleCnt="4" custLinFactNeighborX="6166" custLinFactNeighborY="2033"/>
      <dgm:spPr/>
    </dgm:pt>
    <dgm:pt modelId="{432EC38E-35DB-4EAF-8831-3E18AF3134F4}" type="pres">
      <dgm:prSet presAssocID="{485CFF55-F6A8-4383-841F-B0AC69C60E7A}" presName="composite1" presStyleCnt="0"/>
      <dgm:spPr/>
    </dgm:pt>
    <dgm:pt modelId="{D30E079D-3F22-438D-9638-8EE31A7CDFFF}" type="pres">
      <dgm:prSet presAssocID="{485CFF55-F6A8-4383-841F-B0AC69C60E7A}" presName="dummyNode1" presStyleLbl="node1" presStyleIdx="1" presStyleCnt="5"/>
      <dgm:spPr/>
    </dgm:pt>
    <dgm:pt modelId="{B965F87E-2AC0-465D-8FA7-04D10C96C757}" type="pres">
      <dgm:prSet presAssocID="{485CFF55-F6A8-4383-841F-B0AC69C60E7A}" presName="childNode1" presStyleLbl="bgAcc1" presStyleIdx="2" presStyleCnt="5">
        <dgm:presLayoutVars>
          <dgm:bulletEnabled val="1"/>
        </dgm:presLayoutVars>
      </dgm:prSet>
      <dgm:spPr/>
    </dgm:pt>
    <dgm:pt modelId="{79F46FFC-6B89-46E0-B180-F866988E64C4}" type="pres">
      <dgm:prSet presAssocID="{485CFF55-F6A8-4383-841F-B0AC69C60E7A}" presName="childNode1tx" presStyleLbl="bgAcc1" presStyleIdx="2" presStyleCnt="5">
        <dgm:presLayoutVars>
          <dgm:bulletEnabled val="1"/>
        </dgm:presLayoutVars>
      </dgm:prSet>
      <dgm:spPr/>
    </dgm:pt>
    <dgm:pt modelId="{D396904D-95C1-4B63-8A39-BB74346B57EF}" type="pres">
      <dgm:prSet presAssocID="{485CFF55-F6A8-4383-841F-B0AC69C60E7A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5A282484-98DE-4CC3-B9D9-4A23CD698DD0}" type="pres">
      <dgm:prSet presAssocID="{485CFF55-F6A8-4383-841F-B0AC69C60E7A}" presName="connSite1" presStyleCnt="0"/>
      <dgm:spPr/>
    </dgm:pt>
    <dgm:pt modelId="{35D61E45-C475-4680-948C-11C18CD7FBE3}" type="pres">
      <dgm:prSet presAssocID="{349F3EFF-E5B4-45FE-BC35-F2E1B859CF07}" presName="Name9" presStyleLbl="sibTrans2D1" presStyleIdx="2" presStyleCnt="4"/>
      <dgm:spPr/>
    </dgm:pt>
    <dgm:pt modelId="{1C17EB75-0852-41FC-A63B-E58EF1AA3E4F}" type="pres">
      <dgm:prSet presAssocID="{D2BD14EF-3CF5-41FE-9A50-951C6EA78022}" presName="composite2" presStyleCnt="0"/>
      <dgm:spPr/>
    </dgm:pt>
    <dgm:pt modelId="{ED6FCBBF-ED3A-4B87-B0AA-182E7802F196}" type="pres">
      <dgm:prSet presAssocID="{D2BD14EF-3CF5-41FE-9A50-951C6EA78022}" presName="dummyNode2" presStyleLbl="node1" presStyleIdx="2" presStyleCnt="5"/>
      <dgm:spPr/>
    </dgm:pt>
    <dgm:pt modelId="{4B2CAD83-878F-4F3F-8349-DA0E213CCCA3}" type="pres">
      <dgm:prSet presAssocID="{D2BD14EF-3CF5-41FE-9A50-951C6EA78022}" presName="childNode2" presStyleLbl="bgAcc1" presStyleIdx="3" presStyleCnt="5">
        <dgm:presLayoutVars>
          <dgm:bulletEnabled val="1"/>
        </dgm:presLayoutVars>
      </dgm:prSet>
      <dgm:spPr/>
    </dgm:pt>
    <dgm:pt modelId="{E20422B6-DE4B-47DC-984A-C6AB2DE2C877}" type="pres">
      <dgm:prSet presAssocID="{D2BD14EF-3CF5-41FE-9A50-951C6EA78022}" presName="childNode2tx" presStyleLbl="bgAcc1" presStyleIdx="3" presStyleCnt="5">
        <dgm:presLayoutVars>
          <dgm:bulletEnabled val="1"/>
        </dgm:presLayoutVars>
      </dgm:prSet>
      <dgm:spPr/>
    </dgm:pt>
    <dgm:pt modelId="{4555FA7B-5547-4951-B612-C9E0378828AA}" type="pres">
      <dgm:prSet presAssocID="{D2BD14EF-3CF5-41FE-9A50-951C6EA78022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36EFF19A-ACA0-4F4D-B55C-7BA81673F8E5}" type="pres">
      <dgm:prSet presAssocID="{D2BD14EF-3CF5-41FE-9A50-951C6EA78022}" presName="connSite2" presStyleCnt="0"/>
      <dgm:spPr/>
    </dgm:pt>
    <dgm:pt modelId="{9D7A7073-4F24-402D-BF4C-70D5C2D7B23E}" type="pres">
      <dgm:prSet presAssocID="{8AD5353E-E946-4B18-AD24-7F9867E1F3BC}" presName="Name18" presStyleLbl="sibTrans2D1" presStyleIdx="3" presStyleCnt="4"/>
      <dgm:spPr/>
    </dgm:pt>
    <dgm:pt modelId="{A0E9C999-CBC3-42A8-A9C9-9E254C478DA8}" type="pres">
      <dgm:prSet presAssocID="{2A78EF3D-2636-4876-8787-33A3F6E89268}" presName="composite1" presStyleCnt="0"/>
      <dgm:spPr/>
    </dgm:pt>
    <dgm:pt modelId="{9134F626-05F6-47D8-8A3C-5497AA09B5F3}" type="pres">
      <dgm:prSet presAssocID="{2A78EF3D-2636-4876-8787-33A3F6E89268}" presName="dummyNode1" presStyleLbl="node1" presStyleIdx="3" presStyleCnt="5"/>
      <dgm:spPr/>
    </dgm:pt>
    <dgm:pt modelId="{846CAE4F-5428-46E0-8748-A78102B46BE2}" type="pres">
      <dgm:prSet presAssocID="{2A78EF3D-2636-4876-8787-33A3F6E89268}" presName="childNode1" presStyleLbl="bgAcc1" presStyleIdx="4" presStyleCnt="5">
        <dgm:presLayoutVars>
          <dgm:bulletEnabled val="1"/>
        </dgm:presLayoutVars>
      </dgm:prSet>
      <dgm:spPr/>
    </dgm:pt>
    <dgm:pt modelId="{8F6D5828-E448-416A-9364-9B13EDA21B30}" type="pres">
      <dgm:prSet presAssocID="{2A78EF3D-2636-4876-8787-33A3F6E89268}" presName="childNode1tx" presStyleLbl="bgAcc1" presStyleIdx="4" presStyleCnt="5">
        <dgm:presLayoutVars>
          <dgm:bulletEnabled val="1"/>
        </dgm:presLayoutVars>
      </dgm:prSet>
      <dgm:spPr/>
    </dgm:pt>
    <dgm:pt modelId="{F15EB9DA-7FD3-4DED-A743-3A333F980CD7}" type="pres">
      <dgm:prSet presAssocID="{2A78EF3D-2636-4876-8787-33A3F6E8926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1B564E55-CFD3-469B-ADC5-3C1FD87ACEF1}" type="pres">
      <dgm:prSet presAssocID="{2A78EF3D-2636-4876-8787-33A3F6E89268}" presName="connSite1" presStyleCnt="0"/>
      <dgm:spPr/>
    </dgm:pt>
  </dgm:ptLst>
  <dgm:cxnLst>
    <dgm:cxn modelId="{1F802E6F-2F21-4DDA-92FE-6389200B6A02}" type="presOf" srcId="{DD59C767-BF72-4D8E-B778-0AAD1E3B952A}" destId="{B965F87E-2AC0-465D-8FA7-04D10C96C757}" srcOrd="0" destOrd="0" presId="urn:microsoft.com/office/officeart/2005/8/layout/hProcess4"/>
    <dgm:cxn modelId="{3C30D23E-BF4F-4DF7-BCA7-98BFEBE136C3}" type="presOf" srcId="{2A78EF3D-2636-4876-8787-33A3F6E89268}" destId="{F15EB9DA-7FD3-4DED-A743-3A333F980CD7}" srcOrd="0" destOrd="0" presId="urn:microsoft.com/office/officeart/2005/8/layout/hProcess4"/>
    <dgm:cxn modelId="{3A264247-6322-4E46-88E8-BB37AFCD478E}" type="presOf" srcId="{72034E6B-5FBA-49CE-8FDB-6F43B29CF9A0}" destId="{0119846C-5D0C-4A99-B03E-E72C5D26586C}" srcOrd="0" destOrd="0" presId="urn:microsoft.com/office/officeart/2005/8/layout/hProcess4"/>
    <dgm:cxn modelId="{D28F0B79-9A55-4D10-AA9C-35A5B1EC2CD5}" type="presOf" srcId="{DC690674-0E10-47EE-BD07-8B67B97C51FB}" destId="{44A03A65-3886-4C90-A0A0-89FB2D64182E}" srcOrd="0" destOrd="0" presId="urn:microsoft.com/office/officeart/2005/8/layout/hProcess4"/>
    <dgm:cxn modelId="{C6FC9AB6-CB71-482A-9A2D-73CA9AD8FA9A}" type="presOf" srcId="{349F3EFF-E5B4-45FE-BC35-F2E1B859CF07}" destId="{35D61E45-C475-4680-948C-11C18CD7FBE3}" srcOrd="0" destOrd="0" presId="urn:microsoft.com/office/officeart/2005/8/layout/hProcess4"/>
    <dgm:cxn modelId="{7217152A-0549-414D-BA06-945C64C6FE3E}" srcId="{DC690674-0E10-47EE-BD07-8B67B97C51FB}" destId="{D2BD14EF-3CF5-41FE-9A50-951C6EA78022}" srcOrd="3" destOrd="0" parTransId="{DDEB6855-564C-44FD-8BED-9DC43FACB7B0}" sibTransId="{8AD5353E-E946-4B18-AD24-7F9867E1F3BC}"/>
    <dgm:cxn modelId="{3620373E-B166-4346-B61B-31161BDBC5B0}" type="presOf" srcId="{DE1BC93F-0934-495C-83DD-E157AC63978E}" destId="{7B8B1C5A-B137-4731-910F-76A55126FA23}" srcOrd="0" destOrd="0" presId="urn:microsoft.com/office/officeart/2005/8/layout/hProcess4"/>
    <dgm:cxn modelId="{AD8CB1C7-CBC2-4800-B247-0C00938CF3AF}" srcId="{2A78EF3D-2636-4876-8787-33A3F6E89268}" destId="{A4B5C247-C0C9-472F-A2B6-5E82C405DE26}" srcOrd="0" destOrd="0" parTransId="{98BF8E00-2EC6-421D-B401-F40C4D3B1A3E}" sibTransId="{BD20B9D9-665C-49A0-8C42-4DB36A3F27C1}"/>
    <dgm:cxn modelId="{BF5761FF-3425-4EC6-AE1E-19E0E0D77891}" srcId="{DC690674-0E10-47EE-BD07-8B67B97C51FB}" destId="{3C740184-76D4-489A-A5F5-D35D86D61F5B}" srcOrd="1" destOrd="0" parTransId="{4885685E-D0FF-43A7-9F02-45031DC03920}" sibTransId="{D4C0241E-E847-45D0-A626-6F3BD242115D}"/>
    <dgm:cxn modelId="{934871D1-1AE0-4026-92FE-6606A2C22FF1}" type="presOf" srcId="{1C35A3A9-4A2C-4492-91A4-75FC97DB17A4}" destId="{E20422B6-DE4B-47DC-984A-C6AB2DE2C877}" srcOrd="1" destOrd="0" presId="urn:microsoft.com/office/officeart/2005/8/layout/hProcess4"/>
    <dgm:cxn modelId="{F3F9CE5C-F477-4125-B333-710F33C51A5B}" type="presOf" srcId="{72034E6B-5FBA-49CE-8FDB-6F43B29CF9A0}" destId="{9D8CB236-82A3-44C5-BD87-C1A441769D91}" srcOrd="1" destOrd="0" presId="urn:microsoft.com/office/officeart/2005/8/layout/hProcess4"/>
    <dgm:cxn modelId="{CA6D9EDA-D849-4D55-A8E0-01BD24731C80}" srcId="{DC690674-0E10-47EE-BD07-8B67B97C51FB}" destId="{31CC4E9E-103D-4EAC-A650-37091D4B0E43}" srcOrd="0" destOrd="0" parTransId="{AFFDD44D-ADF0-4C73-9041-180C2B6D27B7}" sibTransId="{DE1BC93F-0934-495C-83DD-E157AC63978E}"/>
    <dgm:cxn modelId="{B39779D9-D058-4281-BE37-EC0EC1D25A58}" type="presOf" srcId="{485CFF55-F6A8-4383-841F-B0AC69C60E7A}" destId="{D396904D-95C1-4B63-8A39-BB74346B57EF}" srcOrd="0" destOrd="0" presId="urn:microsoft.com/office/officeart/2005/8/layout/hProcess4"/>
    <dgm:cxn modelId="{36F52CAA-A13F-4068-A8D5-31559967C553}" srcId="{3C740184-76D4-489A-A5F5-D35D86D61F5B}" destId="{9CFB6D20-DDE2-4AA4-9A79-A610385754FB}" srcOrd="0" destOrd="0" parTransId="{27A593F2-FFFE-49D4-8152-1EFE64B8F689}" sibTransId="{7D24668E-5776-40D4-A904-042CEBC61439}"/>
    <dgm:cxn modelId="{C535286C-69E9-451D-8122-1CE3D28D45D1}" type="presOf" srcId="{3C740184-76D4-489A-A5F5-D35D86D61F5B}" destId="{10789D76-4766-45FC-BBAC-3C6F39FD168E}" srcOrd="0" destOrd="0" presId="urn:microsoft.com/office/officeart/2005/8/layout/hProcess4"/>
    <dgm:cxn modelId="{5C55BB4A-317E-4279-9289-AE8091C96913}" type="presOf" srcId="{A4B5C247-C0C9-472F-A2B6-5E82C405DE26}" destId="{846CAE4F-5428-46E0-8748-A78102B46BE2}" srcOrd="0" destOrd="0" presId="urn:microsoft.com/office/officeart/2005/8/layout/hProcess4"/>
    <dgm:cxn modelId="{682D61E8-1654-4DE3-80E1-3080B0400F39}" srcId="{31CC4E9E-103D-4EAC-A650-37091D4B0E43}" destId="{72034E6B-5FBA-49CE-8FDB-6F43B29CF9A0}" srcOrd="0" destOrd="0" parTransId="{5E38A24B-270B-4E96-920B-A1D9DFF23CD7}" sibTransId="{77DF5914-2D7E-457E-8DB1-2D30304D65A3}"/>
    <dgm:cxn modelId="{4716A0D0-BE68-4420-B5CC-ABBBA63DA082}" type="presOf" srcId="{1C35A3A9-4A2C-4492-91A4-75FC97DB17A4}" destId="{4B2CAD83-878F-4F3F-8349-DA0E213CCCA3}" srcOrd="0" destOrd="0" presId="urn:microsoft.com/office/officeart/2005/8/layout/hProcess4"/>
    <dgm:cxn modelId="{C55CE812-9ED8-40E2-B8E2-269BB017990F}" srcId="{DC690674-0E10-47EE-BD07-8B67B97C51FB}" destId="{485CFF55-F6A8-4383-841F-B0AC69C60E7A}" srcOrd="2" destOrd="0" parTransId="{F036C9CB-4835-4A5D-BAD3-BA189C9AF4FA}" sibTransId="{349F3EFF-E5B4-45FE-BC35-F2E1B859CF07}"/>
    <dgm:cxn modelId="{7C6A074D-CD23-426B-B6EB-FDC469256C9F}" type="presOf" srcId="{31CC4E9E-103D-4EAC-A650-37091D4B0E43}" destId="{C368F8E4-6013-4695-BB30-4F720726B580}" srcOrd="0" destOrd="0" presId="urn:microsoft.com/office/officeart/2005/8/layout/hProcess4"/>
    <dgm:cxn modelId="{E6E735B1-1B43-46AE-AB25-F36AF8B76966}" type="presOf" srcId="{9CFB6D20-DDE2-4AA4-9A79-A610385754FB}" destId="{C2610E05-3904-4432-A4A3-5F621E44D114}" srcOrd="1" destOrd="0" presId="urn:microsoft.com/office/officeart/2005/8/layout/hProcess4"/>
    <dgm:cxn modelId="{FF5FC0B0-D76B-4E24-B296-E3CF06B3CB2C}" type="presOf" srcId="{A4B5C247-C0C9-472F-A2B6-5E82C405DE26}" destId="{8F6D5828-E448-416A-9364-9B13EDA21B30}" srcOrd="1" destOrd="0" presId="urn:microsoft.com/office/officeart/2005/8/layout/hProcess4"/>
    <dgm:cxn modelId="{38F8F64F-259B-4EBF-A6E0-AB4129BC0EBB}" type="presOf" srcId="{8AD5353E-E946-4B18-AD24-7F9867E1F3BC}" destId="{9D7A7073-4F24-402D-BF4C-70D5C2D7B23E}" srcOrd="0" destOrd="0" presId="urn:microsoft.com/office/officeart/2005/8/layout/hProcess4"/>
    <dgm:cxn modelId="{CA4B9014-C86B-4588-8A31-20D9D90BB0A8}" type="presOf" srcId="{D4C0241E-E847-45D0-A626-6F3BD242115D}" destId="{F3410648-0900-42CD-B0A4-615A09B3D2F0}" srcOrd="0" destOrd="0" presId="urn:microsoft.com/office/officeart/2005/8/layout/hProcess4"/>
    <dgm:cxn modelId="{0191B176-509D-4816-9A6B-D32D275C9D57}" type="presOf" srcId="{9CFB6D20-DDE2-4AA4-9A79-A610385754FB}" destId="{EAAC6C9A-99BA-4099-83E1-4F21B5CD8CE1}" srcOrd="0" destOrd="0" presId="urn:microsoft.com/office/officeart/2005/8/layout/hProcess4"/>
    <dgm:cxn modelId="{0C78C255-52E4-428B-82EF-028171D9D291}" srcId="{DC690674-0E10-47EE-BD07-8B67B97C51FB}" destId="{2A78EF3D-2636-4876-8787-33A3F6E89268}" srcOrd="4" destOrd="0" parTransId="{FE1BC0F2-0294-48E1-A0CE-0B6F2678FD51}" sibTransId="{36CF24EA-E7EF-4CF8-9A35-E73C84F8C607}"/>
    <dgm:cxn modelId="{F7E8458B-3001-4C44-A2E5-FFD185DFAC90}" srcId="{485CFF55-F6A8-4383-841F-B0AC69C60E7A}" destId="{DD59C767-BF72-4D8E-B778-0AAD1E3B952A}" srcOrd="0" destOrd="0" parTransId="{7145FDAA-7154-4ABA-9C59-0AA7B5442FE8}" sibTransId="{85D966D8-2B01-4B5B-9BF1-C4F7068C348F}"/>
    <dgm:cxn modelId="{D8ED9ACC-FF19-430C-B3AE-EA6969186558}" type="presOf" srcId="{DD59C767-BF72-4D8E-B778-0AAD1E3B952A}" destId="{79F46FFC-6B89-46E0-B180-F866988E64C4}" srcOrd="1" destOrd="0" presId="urn:microsoft.com/office/officeart/2005/8/layout/hProcess4"/>
    <dgm:cxn modelId="{26DC598F-2803-458B-BEC6-65F92BC8DFA2}" srcId="{D2BD14EF-3CF5-41FE-9A50-951C6EA78022}" destId="{1C35A3A9-4A2C-4492-91A4-75FC97DB17A4}" srcOrd="0" destOrd="0" parTransId="{C8886ED5-1E6A-487A-8F7B-983314DA92C8}" sibTransId="{054C61D1-6760-4818-8259-0D92305D3FBD}"/>
    <dgm:cxn modelId="{AC61FCF7-F32C-4D23-92D6-827D5E1B8D71}" type="presOf" srcId="{D2BD14EF-3CF5-41FE-9A50-951C6EA78022}" destId="{4555FA7B-5547-4951-B612-C9E0378828AA}" srcOrd="0" destOrd="0" presId="urn:microsoft.com/office/officeart/2005/8/layout/hProcess4"/>
    <dgm:cxn modelId="{41E1946D-CBC9-4B49-AAF5-83A9AB3B2713}" type="presParOf" srcId="{44A03A65-3886-4C90-A0A0-89FB2D64182E}" destId="{4B727AEC-5DCF-4197-BED5-62007EFC79A8}" srcOrd="0" destOrd="0" presId="urn:microsoft.com/office/officeart/2005/8/layout/hProcess4"/>
    <dgm:cxn modelId="{CA907438-00EB-4B42-A943-AA89967663E5}" type="presParOf" srcId="{44A03A65-3886-4C90-A0A0-89FB2D64182E}" destId="{8B4BF481-E141-44BC-88D0-99516BA08666}" srcOrd="1" destOrd="0" presId="urn:microsoft.com/office/officeart/2005/8/layout/hProcess4"/>
    <dgm:cxn modelId="{5EAB8F52-1DD7-483D-83E3-0B505D62150A}" type="presParOf" srcId="{44A03A65-3886-4C90-A0A0-89FB2D64182E}" destId="{359B2F87-9FB4-479C-B3B9-5168F769A2C2}" srcOrd="2" destOrd="0" presId="urn:microsoft.com/office/officeart/2005/8/layout/hProcess4"/>
    <dgm:cxn modelId="{B3D616E6-570C-4739-9CB8-ACFA5BBB8303}" type="presParOf" srcId="{359B2F87-9FB4-479C-B3B9-5168F769A2C2}" destId="{E86BD411-00AF-44FD-BDA8-EF117456831E}" srcOrd="0" destOrd="0" presId="urn:microsoft.com/office/officeart/2005/8/layout/hProcess4"/>
    <dgm:cxn modelId="{A2C415B9-977F-498B-8C6B-5C3BD3729C16}" type="presParOf" srcId="{E86BD411-00AF-44FD-BDA8-EF117456831E}" destId="{F1B44E29-2006-42B1-AF2D-3EFE20A6E525}" srcOrd="0" destOrd="0" presId="urn:microsoft.com/office/officeart/2005/8/layout/hProcess4"/>
    <dgm:cxn modelId="{79EDFE77-558C-4FFD-9ED3-CF971CE52BED}" type="presParOf" srcId="{E86BD411-00AF-44FD-BDA8-EF117456831E}" destId="{0119846C-5D0C-4A99-B03E-E72C5D26586C}" srcOrd="1" destOrd="0" presId="urn:microsoft.com/office/officeart/2005/8/layout/hProcess4"/>
    <dgm:cxn modelId="{16A3C638-7060-4937-B62E-5B55E1D769CA}" type="presParOf" srcId="{E86BD411-00AF-44FD-BDA8-EF117456831E}" destId="{9D8CB236-82A3-44C5-BD87-C1A441769D91}" srcOrd="2" destOrd="0" presId="urn:microsoft.com/office/officeart/2005/8/layout/hProcess4"/>
    <dgm:cxn modelId="{FCFAAA9C-5004-4B7F-96BF-E9BABF4EE917}" type="presParOf" srcId="{E86BD411-00AF-44FD-BDA8-EF117456831E}" destId="{C368F8E4-6013-4695-BB30-4F720726B580}" srcOrd="3" destOrd="0" presId="urn:microsoft.com/office/officeart/2005/8/layout/hProcess4"/>
    <dgm:cxn modelId="{90D2765B-1679-49CF-A9F7-0257D305DAC0}" type="presParOf" srcId="{E86BD411-00AF-44FD-BDA8-EF117456831E}" destId="{69A45A8F-03E4-4B42-8C69-E1E1FB72C422}" srcOrd="4" destOrd="0" presId="urn:microsoft.com/office/officeart/2005/8/layout/hProcess4"/>
    <dgm:cxn modelId="{6EA14C1F-82D6-4A82-8736-9610B6E5C364}" type="presParOf" srcId="{359B2F87-9FB4-479C-B3B9-5168F769A2C2}" destId="{7B8B1C5A-B137-4731-910F-76A55126FA23}" srcOrd="1" destOrd="0" presId="urn:microsoft.com/office/officeart/2005/8/layout/hProcess4"/>
    <dgm:cxn modelId="{229379A6-3C17-4538-A8C9-B4A5A71A0B55}" type="presParOf" srcId="{359B2F87-9FB4-479C-B3B9-5168F769A2C2}" destId="{A30558A5-1D9A-418F-B4AE-C9DFC5DD0CAA}" srcOrd="2" destOrd="0" presId="urn:microsoft.com/office/officeart/2005/8/layout/hProcess4"/>
    <dgm:cxn modelId="{D920F39B-0EC7-4CFF-93C7-5FB7E509EB1B}" type="presParOf" srcId="{A30558A5-1D9A-418F-B4AE-C9DFC5DD0CAA}" destId="{8D20952E-D609-4037-890E-AAACFB4AC5E3}" srcOrd="0" destOrd="0" presId="urn:microsoft.com/office/officeart/2005/8/layout/hProcess4"/>
    <dgm:cxn modelId="{F99FE0B5-905F-4409-B320-2D551345532F}" type="presParOf" srcId="{A30558A5-1D9A-418F-B4AE-C9DFC5DD0CAA}" destId="{EAAC6C9A-99BA-4099-83E1-4F21B5CD8CE1}" srcOrd="1" destOrd="0" presId="urn:microsoft.com/office/officeart/2005/8/layout/hProcess4"/>
    <dgm:cxn modelId="{763AD0C8-B196-4329-A4E8-C548957B315A}" type="presParOf" srcId="{A30558A5-1D9A-418F-B4AE-C9DFC5DD0CAA}" destId="{C2610E05-3904-4432-A4A3-5F621E44D114}" srcOrd="2" destOrd="0" presId="urn:microsoft.com/office/officeart/2005/8/layout/hProcess4"/>
    <dgm:cxn modelId="{F93F6228-6CB6-4E66-B440-1D5A17288EA3}" type="presParOf" srcId="{A30558A5-1D9A-418F-B4AE-C9DFC5DD0CAA}" destId="{10789D76-4766-45FC-BBAC-3C6F39FD168E}" srcOrd="3" destOrd="0" presId="urn:microsoft.com/office/officeart/2005/8/layout/hProcess4"/>
    <dgm:cxn modelId="{E631FF71-9473-4883-9FCC-2A0D74442457}" type="presParOf" srcId="{A30558A5-1D9A-418F-B4AE-C9DFC5DD0CAA}" destId="{860A57FB-C43B-4D58-91A0-5C800EB5CFAE}" srcOrd="4" destOrd="0" presId="urn:microsoft.com/office/officeart/2005/8/layout/hProcess4"/>
    <dgm:cxn modelId="{68CB4393-5BA9-4E7E-A54E-EB70909A596B}" type="presParOf" srcId="{359B2F87-9FB4-479C-B3B9-5168F769A2C2}" destId="{F3410648-0900-42CD-B0A4-615A09B3D2F0}" srcOrd="3" destOrd="0" presId="urn:microsoft.com/office/officeart/2005/8/layout/hProcess4"/>
    <dgm:cxn modelId="{16C59417-02EE-42AD-9731-9CB1AEFDC06D}" type="presParOf" srcId="{359B2F87-9FB4-479C-B3B9-5168F769A2C2}" destId="{432EC38E-35DB-4EAF-8831-3E18AF3134F4}" srcOrd="4" destOrd="0" presId="urn:microsoft.com/office/officeart/2005/8/layout/hProcess4"/>
    <dgm:cxn modelId="{9AD00FEB-FB53-4228-8412-FD44C64EDD07}" type="presParOf" srcId="{432EC38E-35DB-4EAF-8831-3E18AF3134F4}" destId="{D30E079D-3F22-438D-9638-8EE31A7CDFFF}" srcOrd="0" destOrd="0" presId="urn:microsoft.com/office/officeart/2005/8/layout/hProcess4"/>
    <dgm:cxn modelId="{3FB94610-2944-4B91-A0E6-E989DFB1C415}" type="presParOf" srcId="{432EC38E-35DB-4EAF-8831-3E18AF3134F4}" destId="{B965F87E-2AC0-465D-8FA7-04D10C96C757}" srcOrd="1" destOrd="0" presId="urn:microsoft.com/office/officeart/2005/8/layout/hProcess4"/>
    <dgm:cxn modelId="{08E56D3F-38B8-4CBC-9463-E85D6CE743E9}" type="presParOf" srcId="{432EC38E-35DB-4EAF-8831-3E18AF3134F4}" destId="{79F46FFC-6B89-46E0-B180-F866988E64C4}" srcOrd="2" destOrd="0" presId="urn:microsoft.com/office/officeart/2005/8/layout/hProcess4"/>
    <dgm:cxn modelId="{390F29BF-5AD8-40A2-8C08-3946CE65D242}" type="presParOf" srcId="{432EC38E-35DB-4EAF-8831-3E18AF3134F4}" destId="{D396904D-95C1-4B63-8A39-BB74346B57EF}" srcOrd="3" destOrd="0" presId="urn:microsoft.com/office/officeart/2005/8/layout/hProcess4"/>
    <dgm:cxn modelId="{D1250CE3-E6F7-474E-8B9E-B3B0627A600A}" type="presParOf" srcId="{432EC38E-35DB-4EAF-8831-3E18AF3134F4}" destId="{5A282484-98DE-4CC3-B9D9-4A23CD698DD0}" srcOrd="4" destOrd="0" presId="urn:microsoft.com/office/officeart/2005/8/layout/hProcess4"/>
    <dgm:cxn modelId="{7C8190E4-D078-497B-9754-B402391CE946}" type="presParOf" srcId="{359B2F87-9FB4-479C-B3B9-5168F769A2C2}" destId="{35D61E45-C475-4680-948C-11C18CD7FBE3}" srcOrd="5" destOrd="0" presId="urn:microsoft.com/office/officeart/2005/8/layout/hProcess4"/>
    <dgm:cxn modelId="{EC2496E8-5F0D-48B6-9E2B-069558D175E5}" type="presParOf" srcId="{359B2F87-9FB4-479C-B3B9-5168F769A2C2}" destId="{1C17EB75-0852-41FC-A63B-E58EF1AA3E4F}" srcOrd="6" destOrd="0" presId="urn:microsoft.com/office/officeart/2005/8/layout/hProcess4"/>
    <dgm:cxn modelId="{F0122438-C23E-4D7D-8998-3041CB123502}" type="presParOf" srcId="{1C17EB75-0852-41FC-A63B-E58EF1AA3E4F}" destId="{ED6FCBBF-ED3A-4B87-B0AA-182E7802F196}" srcOrd="0" destOrd="0" presId="urn:microsoft.com/office/officeart/2005/8/layout/hProcess4"/>
    <dgm:cxn modelId="{E169F4FA-1FD2-40F7-BF53-21C86C454607}" type="presParOf" srcId="{1C17EB75-0852-41FC-A63B-E58EF1AA3E4F}" destId="{4B2CAD83-878F-4F3F-8349-DA0E213CCCA3}" srcOrd="1" destOrd="0" presId="urn:microsoft.com/office/officeart/2005/8/layout/hProcess4"/>
    <dgm:cxn modelId="{E61C4781-7129-45C3-A2E2-B08B6F6FD910}" type="presParOf" srcId="{1C17EB75-0852-41FC-A63B-E58EF1AA3E4F}" destId="{E20422B6-DE4B-47DC-984A-C6AB2DE2C877}" srcOrd="2" destOrd="0" presId="urn:microsoft.com/office/officeart/2005/8/layout/hProcess4"/>
    <dgm:cxn modelId="{4E3DBF6C-CAF6-40F8-9368-6D071FFDDCEF}" type="presParOf" srcId="{1C17EB75-0852-41FC-A63B-E58EF1AA3E4F}" destId="{4555FA7B-5547-4951-B612-C9E0378828AA}" srcOrd="3" destOrd="0" presId="urn:microsoft.com/office/officeart/2005/8/layout/hProcess4"/>
    <dgm:cxn modelId="{778DE56F-C414-416E-B8E6-B3DA53108CA6}" type="presParOf" srcId="{1C17EB75-0852-41FC-A63B-E58EF1AA3E4F}" destId="{36EFF19A-ACA0-4F4D-B55C-7BA81673F8E5}" srcOrd="4" destOrd="0" presId="urn:microsoft.com/office/officeart/2005/8/layout/hProcess4"/>
    <dgm:cxn modelId="{4C29A47B-BFB6-4DC4-A1BD-57B6638DCCC5}" type="presParOf" srcId="{359B2F87-9FB4-479C-B3B9-5168F769A2C2}" destId="{9D7A7073-4F24-402D-BF4C-70D5C2D7B23E}" srcOrd="7" destOrd="0" presId="urn:microsoft.com/office/officeart/2005/8/layout/hProcess4"/>
    <dgm:cxn modelId="{B815A798-0BF6-429D-92CE-5977F1338249}" type="presParOf" srcId="{359B2F87-9FB4-479C-B3B9-5168F769A2C2}" destId="{A0E9C999-CBC3-42A8-A9C9-9E254C478DA8}" srcOrd="8" destOrd="0" presId="urn:microsoft.com/office/officeart/2005/8/layout/hProcess4"/>
    <dgm:cxn modelId="{2EB65453-AFD7-42DB-A556-A705AEBC37AF}" type="presParOf" srcId="{A0E9C999-CBC3-42A8-A9C9-9E254C478DA8}" destId="{9134F626-05F6-47D8-8A3C-5497AA09B5F3}" srcOrd="0" destOrd="0" presId="urn:microsoft.com/office/officeart/2005/8/layout/hProcess4"/>
    <dgm:cxn modelId="{CF938080-8CE3-4132-B040-CAD79535F9FE}" type="presParOf" srcId="{A0E9C999-CBC3-42A8-A9C9-9E254C478DA8}" destId="{846CAE4F-5428-46E0-8748-A78102B46BE2}" srcOrd="1" destOrd="0" presId="urn:microsoft.com/office/officeart/2005/8/layout/hProcess4"/>
    <dgm:cxn modelId="{DF3CDDB6-5922-45FD-B81E-9BBA1E7C0B7B}" type="presParOf" srcId="{A0E9C999-CBC3-42A8-A9C9-9E254C478DA8}" destId="{8F6D5828-E448-416A-9364-9B13EDA21B30}" srcOrd="2" destOrd="0" presId="urn:microsoft.com/office/officeart/2005/8/layout/hProcess4"/>
    <dgm:cxn modelId="{E12A7606-AC2C-42CB-B27B-84565F408076}" type="presParOf" srcId="{A0E9C999-CBC3-42A8-A9C9-9E254C478DA8}" destId="{F15EB9DA-7FD3-4DED-A743-3A333F980CD7}" srcOrd="3" destOrd="0" presId="urn:microsoft.com/office/officeart/2005/8/layout/hProcess4"/>
    <dgm:cxn modelId="{E0C7C15C-F566-476C-9590-A3A8A2F08AB3}" type="presParOf" srcId="{A0E9C999-CBC3-42A8-A9C9-9E254C478DA8}" destId="{1B564E55-CFD3-469B-ADC5-3C1FD87ACEF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19846C-5D0C-4A99-B03E-E72C5D26586C}">
      <dsp:nvSpPr>
        <dsp:cNvPr id="0" name=""/>
        <dsp:cNvSpPr/>
      </dsp:nvSpPr>
      <dsp:spPr>
        <a:xfrm>
          <a:off x="1225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100" kern="1200" dirty="0" err="1" smtClean="0"/>
            <a:t>Melakukan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pembuatan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rencana</a:t>
          </a:r>
          <a:r>
            <a:rPr lang="en-ID" sz="1100" kern="1200" dirty="0" smtClean="0"/>
            <a:t> agenda/</a:t>
          </a:r>
          <a:r>
            <a:rPr lang="en-ID" sz="1100" kern="1200" dirty="0" err="1" smtClean="0"/>
            <a:t>rapat</a:t>
          </a:r>
          <a:endParaRPr lang="en-US" sz="1100" kern="1200" dirty="0"/>
        </a:p>
      </dsp:txBody>
      <dsp:txXfrm>
        <a:off x="1225" y="1712882"/>
        <a:ext cx="1333911" cy="864441"/>
      </dsp:txXfrm>
    </dsp:sp>
    <dsp:sp modelId="{7B8B1C5A-B137-4731-910F-76A55126FA23}">
      <dsp:nvSpPr>
        <dsp:cNvPr id="0" name=""/>
        <dsp:cNvSpPr/>
      </dsp:nvSpPr>
      <dsp:spPr>
        <a:xfrm>
          <a:off x="755939" y="1993201"/>
          <a:ext cx="1444042" cy="1444042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8F8E4-6013-4695-BB30-4F720726B580}">
      <dsp:nvSpPr>
        <dsp:cNvPr id="0" name=""/>
        <dsp:cNvSpPr/>
      </dsp:nvSpPr>
      <dsp:spPr>
        <a:xfrm>
          <a:off x="297649" y="2577323"/>
          <a:ext cx="1185699" cy="471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User</a:t>
          </a:r>
          <a:endParaRPr lang="en-US" sz="1400" kern="1200" dirty="0"/>
        </a:p>
      </dsp:txBody>
      <dsp:txXfrm>
        <a:off x="297649" y="2577323"/>
        <a:ext cx="1185699" cy="471513"/>
      </dsp:txXfrm>
    </dsp:sp>
    <dsp:sp modelId="{EAAC6C9A-99BA-4099-83E1-4F21B5CD8CE1}">
      <dsp:nvSpPr>
        <dsp:cNvPr id="0" name=""/>
        <dsp:cNvSpPr/>
      </dsp:nvSpPr>
      <dsp:spPr>
        <a:xfrm>
          <a:off x="1687481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100" kern="1200" dirty="0" err="1" smtClean="0"/>
            <a:t>Melakukan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verifikasi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terhadap</a:t>
          </a:r>
          <a:r>
            <a:rPr lang="en-ID" sz="1100" kern="1200" dirty="0" smtClean="0"/>
            <a:t> request user</a:t>
          </a:r>
          <a:endParaRPr lang="en-US" sz="1100" kern="1200" dirty="0"/>
        </a:p>
      </dsp:txBody>
      <dsp:txXfrm>
        <a:off x="1687481" y="1948639"/>
        <a:ext cx="1333911" cy="864441"/>
      </dsp:txXfrm>
    </dsp:sp>
    <dsp:sp modelId="{F3410648-0900-42CD-B0A4-615A09B3D2F0}">
      <dsp:nvSpPr>
        <dsp:cNvPr id="0" name=""/>
        <dsp:cNvSpPr/>
      </dsp:nvSpPr>
      <dsp:spPr>
        <a:xfrm>
          <a:off x="2530629" y="1078403"/>
          <a:ext cx="1614486" cy="1614486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89D76-4766-45FC-BBAC-3C6F39FD168E}">
      <dsp:nvSpPr>
        <dsp:cNvPr id="0" name=""/>
        <dsp:cNvSpPr/>
      </dsp:nvSpPr>
      <dsp:spPr>
        <a:xfrm>
          <a:off x="1983906" y="1477125"/>
          <a:ext cx="1185699" cy="471513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Admin/ </a:t>
          </a:r>
          <a:r>
            <a:rPr lang="en-ID" sz="1400" kern="1200" dirty="0" err="1" smtClean="0"/>
            <a:t>Verifikator</a:t>
          </a:r>
          <a:endParaRPr lang="en-US" sz="1400" kern="1200" dirty="0"/>
        </a:p>
      </dsp:txBody>
      <dsp:txXfrm>
        <a:off x="1983906" y="1477125"/>
        <a:ext cx="1185699" cy="471513"/>
      </dsp:txXfrm>
    </dsp:sp>
    <dsp:sp modelId="{B965F87E-2AC0-465D-8FA7-04D10C96C757}">
      <dsp:nvSpPr>
        <dsp:cNvPr id="0" name=""/>
        <dsp:cNvSpPr/>
      </dsp:nvSpPr>
      <dsp:spPr>
        <a:xfrm>
          <a:off x="3373738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100" kern="1200" dirty="0" smtClean="0"/>
            <a:t>Agenda yang </a:t>
          </a:r>
          <a:r>
            <a:rPr lang="en-ID" sz="1100" kern="1200" dirty="0" err="1" smtClean="0"/>
            <a:t>telah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disetejui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dapat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diisikan</a:t>
          </a:r>
          <a:r>
            <a:rPr lang="en-ID" sz="1100" kern="1200" dirty="0" smtClean="0"/>
            <a:t> data </a:t>
          </a:r>
          <a:r>
            <a:rPr lang="en-ID" sz="1100" kern="1200" dirty="0" err="1" smtClean="0"/>
            <a:t>undangan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peserta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rapat</a:t>
          </a:r>
          <a:endParaRPr lang="en-US" sz="1100" kern="1200" dirty="0"/>
        </a:p>
      </dsp:txBody>
      <dsp:txXfrm>
        <a:off x="3373738" y="1712882"/>
        <a:ext cx="1333911" cy="864441"/>
      </dsp:txXfrm>
    </dsp:sp>
    <dsp:sp modelId="{35D61E45-C475-4680-948C-11C18CD7FBE3}">
      <dsp:nvSpPr>
        <dsp:cNvPr id="0" name=""/>
        <dsp:cNvSpPr/>
      </dsp:nvSpPr>
      <dsp:spPr>
        <a:xfrm>
          <a:off x="4128452" y="1993201"/>
          <a:ext cx="1444042" cy="1444042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6904D-95C1-4B63-8A39-BB74346B57EF}">
      <dsp:nvSpPr>
        <dsp:cNvPr id="0" name=""/>
        <dsp:cNvSpPr/>
      </dsp:nvSpPr>
      <dsp:spPr>
        <a:xfrm>
          <a:off x="3670162" y="2577323"/>
          <a:ext cx="1185699" cy="471513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User</a:t>
          </a:r>
          <a:endParaRPr lang="en-US" sz="1400" kern="1200" dirty="0"/>
        </a:p>
      </dsp:txBody>
      <dsp:txXfrm>
        <a:off x="3670162" y="2577323"/>
        <a:ext cx="1185699" cy="471513"/>
      </dsp:txXfrm>
    </dsp:sp>
    <dsp:sp modelId="{4B2CAD83-878F-4F3F-8349-DA0E213CCCA3}">
      <dsp:nvSpPr>
        <dsp:cNvPr id="0" name=""/>
        <dsp:cNvSpPr/>
      </dsp:nvSpPr>
      <dsp:spPr>
        <a:xfrm>
          <a:off x="5059994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100" kern="1200" dirty="0" err="1" smtClean="0"/>
            <a:t>Melakukan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absensi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sesuai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rapat</a:t>
          </a:r>
          <a:r>
            <a:rPr lang="en-ID" sz="1100" kern="1200" dirty="0" smtClean="0"/>
            <a:t> yang </a:t>
          </a:r>
          <a:r>
            <a:rPr lang="en-ID" sz="1100" kern="1200" dirty="0" err="1" smtClean="0"/>
            <a:t>diikuti</a:t>
          </a:r>
          <a:endParaRPr lang="en-US" sz="1100" kern="1200" dirty="0"/>
        </a:p>
      </dsp:txBody>
      <dsp:txXfrm>
        <a:off x="5059994" y="1948639"/>
        <a:ext cx="1333911" cy="864441"/>
      </dsp:txXfrm>
    </dsp:sp>
    <dsp:sp modelId="{9D7A7073-4F24-402D-BF4C-70D5C2D7B23E}">
      <dsp:nvSpPr>
        <dsp:cNvPr id="0" name=""/>
        <dsp:cNvSpPr/>
      </dsp:nvSpPr>
      <dsp:spPr>
        <a:xfrm>
          <a:off x="5803593" y="1045580"/>
          <a:ext cx="1614486" cy="1614486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FA7B-5547-4951-B612-C9E0378828AA}">
      <dsp:nvSpPr>
        <dsp:cNvPr id="0" name=""/>
        <dsp:cNvSpPr/>
      </dsp:nvSpPr>
      <dsp:spPr>
        <a:xfrm>
          <a:off x="5356419" y="1477125"/>
          <a:ext cx="1185699" cy="471513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err="1" smtClean="0"/>
            <a:t>Peserta</a:t>
          </a:r>
          <a:r>
            <a:rPr lang="en-ID" sz="1400" kern="1200" dirty="0" smtClean="0"/>
            <a:t> </a:t>
          </a:r>
          <a:r>
            <a:rPr lang="en-ID" sz="1400" kern="1200" dirty="0" err="1" smtClean="0"/>
            <a:t>Rapat</a:t>
          </a:r>
          <a:endParaRPr lang="en-US" sz="1400" kern="1200" dirty="0"/>
        </a:p>
      </dsp:txBody>
      <dsp:txXfrm>
        <a:off x="5356419" y="1477125"/>
        <a:ext cx="1185699" cy="471513"/>
      </dsp:txXfrm>
    </dsp:sp>
    <dsp:sp modelId="{846CAE4F-5428-46E0-8748-A78102B46BE2}">
      <dsp:nvSpPr>
        <dsp:cNvPr id="0" name=""/>
        <dsp:cNvSpPr/>
      </dsp:nvSpPr>
      <dsp:spPr>
        <a:xfrm>
          <a:off x="6746251" y="1712882"/>
          <a:ext cx="1333911" cy="110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100" kern="1200" dirty="0" err="1" smtClean="0"/>
            <a:t>Rapat</a:t>
          </a:r>
          <a:r>
            <a:rPr lang="en-ID" sz="1100" kern="1200" dirty="0" smtClean="0"/>
            <a:t> yang </a:t>
          </a:r>
          <a:r>
            <a:rPr lang="en-ID" sz="1100" kern="1200" dirty="0" err="1" smtClean="0"/>
            <a:t>sudah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selesai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adalah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rapat</a:t>
          </a:r>
          <a:r>
            <a:rPr lang="en-ID" sz="1100" kern="1200" dirty="0" smtClean="0"/>
            <a:t> yang </a:t>
          </a:r>
          <a:r>
            <a:rPr lang="en-ID" sz="1100" kern="1200" dirty="0" err="1" smtClean="0"/>
            <a:t>telah</a:t>
          </a:r>
          <a:r>
            <a:rPr lang="en-ID" sz="1100" kern="1200" dirty="0" smtClean="0"/>
            <a:t> </a:t>
          </a:r>
          <a:r>
            <a:rPr lang="en-ID" sz="1100" kern="1200" dirty="0" err="1" smtClean="0"/>
            <a:t>mengupload</a:t>
          </a:r>
          <a:r>
            <a:rPr lang="en-ID" sz="1100" kern="1200" dirty="0" smtClean="0"/>
            <a:t> data </a:t>
          </a:r>
          <a:r>
            <a:rPr lang="en-ID" sz="1100" kern="1200" dirty="0" err="1" smtClean="0"/>
            <a:t>notulen</a:t>
          </a:r>
          <a:endParaRPr lang="en-US" sz="1100" kern="1200" dirty="0"/>
        </a:p>
      </dsp:txBody>
      <dsp:txXfrm>
        <a:off x="6746251" y="1712882"/>
        <a:ext cx="1333911" cy="864441"/>
      </dsp:txXfrm>
    </dsp:sp>
    <dsp:sp modelId="{F15EB9DA-7FD3-4DED-A743-3A333F980CD7}">
      <dsp:nvSpPr>
        <dsp:cNvPr id="0" name=""/>
        <dsp:cNvSpPr/>
      </dsp:nvSpPr>
      <dsp:spPr>
        <a:xfrm>
          <a:off x="7042675" y="2577323"/>
          <a:ext cx="1185699" cy="471513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400" kern="1200" dirty="0" smtClean="0"/>
            <a:t>User</a:t>
          </a:r>
          <a:endParaRPr lang="en-US" sz="1400" kern="1200" dirty="0"/>
        </a:p>
      </dsp:txBody>
      <dsp:txXfrm>
        <a:off x="7042675" y="2577323"/>
        <a:ext cx="1185699" cy="471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ECEB-440A-465C-A0A3-1E25F71B206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D2A8-9843-41A6-8FED-6D861CA43C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pc="600" dirty="0" smtClean="0"/>
              <a:t>RAPEL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Rapat</a:t>
            </a:r>
            <a:r>
              <a:rPr lang="en-ID" dirty="0" smtClean="0"/>
              <a:t> </a:t>
            </a:r>
            <a:r>
              <a:rPr lang="en-ID" dirty="0" err="1" smtClean="0"/>
              <a:t>Elektronik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Landasan</a:t>
            </a:r>
            <a:endParaRPr lang="en-US" dirty="0"/>
          </a:p>
        </p:txBody>
      </p:sp>
      <p:pic>
        <p:nvPicPr>
          <p:cNvPr id="4" name="Content Placeholder 3" descr="D:\My Downloads\a2ce24ae1b344aa88d187b10af5ef7b8-0001.jp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2788" y="1600200"/>
            <a:ext cx="32874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ID" dirty="0" smtClean="0"/>
              <a:t>SPO </a:t>
            </a:r>
            <a:r>
              <a:rPr lang="en-ID" dirty="0" err="1" smtClean="0"/>
              <a:t>Penyelenggaraan</a:t>
            </a:r>
            <a:r>
              <a:rPr lang="en-ID" dirty="0" smtClean="0"/>
              <a:t> </a:t>
            </a:r>
            <a:r>
              <a:rPr lang="en-ID" dirty="0" err="1"/>
              <a:t>R</a:t>
            </a:r>
            <a:r>
              <a:rPr lang="en-ID" dirty="0" err="1" smtClean="0"/>
              <a:t>apat</a:t>
            </a:r>
            <a:r>
              <a:rPr lang="en-ID" dirty="0" smtClean="0"/>
              <a:t> </a:t>
            </a:r>
            <a:r>
              <a:rPr lang="en-ID" dirty="0" err="1" smtClean="0"/>
              <a:t>Koordinasi</a:t>
            </a:r>
            <a:r>
              <a:rPr lang="en-ID" dirty="0" smtClean="0"/>
              <a:t>/ </a:t>
            </a:r>
            <a:r>
              <a:rPr lang="en-ID" dirty="0" err="1" smtClean="0"/>
              <a:t>Kegiatan</a:t>
            </a:r>
            <a:endParaRPr lang="en-ID" dirty="0" smtClean="0"/>
          </a:p>
          <a:p>
            <a:pPr marL="0" indent="0" algn="just">
              <a:buNone/>
            </a:pP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/>
              <a:t>OT.02.02/ARS/02/2020 No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smtClean="0"/>
              <a:t>0/0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/>
              <a:t>Sekretaris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seksi</a:t>
            </a:r>
            <a:r>
              <a:rPr lang="en-US" dirty="0"/>
              <a:t> / </a:t>
            </a:r>
            <a:r>
              <a:rPr lang="en-US" dirty="0" err="1"/>
              <a:t>subbagian</a:t>
            </a:r>
            <a:r>
              <a:rPr lang="en-US" dirty="0"/>
              <a:t>/ unit /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menyelenggaraan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minimal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/>
              <a:t>Sekretaris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data RSUP Surakarta,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/>
              <a:t>Sekretaris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audio visual.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/>
              <a:t>Sekretaris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penanggungjawab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Undangan</a:t>
            </a:r>
            <a:r>
              <a:rPr lang="en-US" dirty="0"/>
              <a:t>, </a:t>
            </a:r>
            <a:r>
              <a:rPr lang="en-US" dirty="0" err="1"/>
              <a:t>Materi</a:t>
            </a:r>
            <a:r>
              <a:rPr lang="en-US" dirty="0"/>
              <a:t>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).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notulen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Sekretaris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Data-data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D" dirty="0" err="1" smtClean="0"/>
              <a:t>Dokumen</a:t>
            </a:r>
            <a:r>
              <a:rPr lang="en-ID" dirty="0" smtClean="0"/>
              <a:t> -&gt; </a:t>
            </a:r>
            <a:r>
              <a:rPr lang="en-ID" dirty="0" err="1" smtClean="0"/>
              <a:t>Notulen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Daftar</a:t>
            </a:r>
            <a:r>
              <a:rPr lang="en-ID" dirty="0" smtClean="0"/>
              <a:t> </a:t>
            </a:r>
            <a:r>
              <a:rPr lang="en-ID" dirty="0" err="1" smtClean="0"/>
              <a:t>Hadir</a:t>
            </a:r>
            <a:endParaRPr lang="en-ID" dirty="0" smtClean="0"/>
          </a:p>
          <a:p>
            <a:r>
              <a:rPr lang="en-ID" dirty="0" err="1" smtClean="0"/>
              <a:t>Ruang</a:t>
            </a:r>
            <a:r>
              <a:rPr lang="en-ID" dirty="0" smtClean="0"/>
              <a:t> -&gt; </a:t>
            </a:r>
            <a:r>
              <a:rPr lang="en-ID" dirty="0" err="1" smtClean="0"/>
              <a:t>Aula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, </a:t>
            </a:r>
            <a:r>
              <a:rPr lang="en-ID" dirty="0" err="1" smtClean="0"/>
              <a:t>Aula</a:t>
            </a:r>
            <a:r>
              <a:rPr lang="en-ID" dirty="0" smtClean="0"/>
              <a:t> </a:t>
            </a:r>
            <a:r>
              <a:rPr lang="en-ID" dirty="0" err="1" smtClean="0"/>
              <a:t>Nakula</a:t>
            </a:r>
            <a:r>
              <a:rPr lang="en-ID" dirty="0" smtClean="0"/>
              <a:t> Barat, </a:t>
            </a:r>
            <a:r>
              <a:rPr lang="en-ID" dirty="0" err="1" smtClean="0"/>
              <a:t>Aula</a:t>
            </a:r>
            <a:r>
              <a:rPr lang="en-ID" dirty="0" smtClean="0"/>
              <a:t> </a:t>
            </a:r>
            <a:r>
              <a:rPr lang="en-ID" dirty="0" err="1" smtClean="0"/>
              <a:t>Nakula</a:t>
            </a:r>
            <a:r>
              <a:rPr lang="en-ID" dirty="0" smtClean="0"/>
              <a:t> </a:t>
            </a:r>
            <a:r>
              <a:rPr lang="en-ID" dirty="0" err="1" smtClean="0"/>
              <a:t>Timur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Zoom</a:t>
            </a:r>
            <a:endParaRPr lang="en-US" dirty="0"/>
          </a:p>
        </p:txBody>
      </p:sp>
      <p:pic>
        <p:nvPicPr>
          <p:cNvPr id="8" name="Content Placeholder 7" descr="WhatsApp Image 2021-05-28 at 07.49.10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0264" y="1600200"/>
            <a:ext cx="3394472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Flow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Rapel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ircular Arrow 7"/>
          <p:cNvSpPr/>
          <p:nvPr/>
        </p:nvSpPr>
        <p:spPr>
          <a:xfrm flipH="1">
            <a:off x="1187624" y="2636912"/>
            <a:ext cx="1569021" cy="1614486"/>
          </a:xfrm>
          <a:prstGeom prst="circularArrow">
            <a:avLst>
              <a:gd name="adj1" fmla="val 2655"/>
              <a:gd name="adj2" fmla="val 322955"/>
              <a:gd name="adj3" fmla="val 19501534"/>
              <a:gd name="adj4" fmla="val 12575511"/>
              <a:gd name="adj5" fmla="val 3098"/>
            </a:avLst>
          </a:pr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560506"/>
              <a:satOff val="-1946"/>
              <a:lumOff val="458"/>
              <a:alphaOff val="0"/>
            </a:schemeClr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RAPEL</a:t>
            </a:r>
            <a:br>
              <a:rPr lang="en-ID" dirty="0" smtClean="0"/>
            </a:br>
            <a:r>
              <a:rPr lang="en-ID" sz="3200" b="0" cap="none" dirty="0" err="1" smtClean="0"/>
              <a:t>Alamat</a:t>
            </a:r>
            <a:r>
              <a:rPr lang="en-ID" sz="3200" b="0" cap="none" dirty="0" smtClean="0"/>
              <a:t> </a:t>
            </a:r>
            <a:r>
              <a:rPr lang="en-ID" sz="3200" b="0" dirty="0" smtClean="0"/>
              <a:t>192.168.1.208:8001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Demo </a:t>
            </a:r>
            <a:r>
              <a:rPr lang="en-ID" dirty="0" err="1" smtClean="0"/>
              <a:t>Aplikasi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92696"/>
            <a:ext cx="4597132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Mohon</a:t>
            </a:r>
            <a:r>
              <a:rPr lang="en-ID" dirty="0" smtClean="0"/>
              <a:t> Saran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Arahannya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189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RAPEL Rapat Elektronik</vt:lpstr>
      <vt:lpstr>Latar Belakang</vt:lpstr>
      <vt:lpstr>Landasan</vt:lpstr>
      <vt:lpstr>Data-data</vt:lpstr>
      <vt:lpstr>Flow Sistem Rapel</vt:lpstr>
      <vt:lpstr>RAPEL Alamat 192.168.1.208:8001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RAPEL Rapat Elektronik</dc:title>
  <dc:creator>Windows User</dc:creator>
  <cp:lastModifiedBy>Windows User</cp:lastModifiedBy>
  <cp:revision>43</cp:revision>
  <dcterms:created xsi:type="dcterms:W3CDTF">2021-07-15T00:58:34Z</dcterms:created>
  <dcterms:modified xsi:type="dcterms:W3CDTF">2021-07-15T08:37:09Z</dcterms:modified>
</cp:coreProperties>
</file>