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colors2.xml" ContentType="application/vnd.openxmlformats-officedocument.drawingml.diagramCol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71" r:id="rId3"/>
    <p:sldId id="272" r:id="rId4"/>
    <p:sldId id="261" r:id="rId5"/>
    <p:sldId id="258" r:id="rId6"/>
    <p:sldId id="274" r:id="rId7"/>
    <p:sldId id="276" r:id="rId8"/>
    <p:sldId id="265" r:id="rId9"/>
    <p:sldId id="266" r:id="rId10"/>
    <p:sldId id="277" r:id="rId1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EEC3C"/>
    <a:srgbClr val="FFCC66"/>
    <a:srgbClr val="FE9202"/>
    <a:srgbClr val="FFDC47"/>
    <a:srgbClr val="990099"/>
    <a:srgbClr val="CC0099"/>
    <a:srgbClr val="FFFF99"/>
    <a:srgbClr val="FFF3E7"/>
    <a:srgbClr val="CCCC00"/>
    <a:srgbClr val="007033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56" d="100"/>
          <a:sy n="56" d="100"/>
        </p:scale>
        <p:origin x="-822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7D16AFB-888B-422F-8C6C-CB56D6E23628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5D3ECE99-AB32-44A8-A238-F2C447A8CCBF}">
      <dgm:prSet phldrT="[Text]"/>
      <dgm:spPr/>
      <dgm:t>
        <a:bodyPr/>
        <a:lstStyle/>
        <a:p>
          <a:r>
            <a:rPr lang="id-ID" dirty="0" smtClean="0"/>
            <a:t>1</a:t>
          </a:r>
          <a:endParaRPr lang="id-ID" dirty="0"/>
        </a:p>
      </dgm:t>
    </dgm:pt>
    <dgm:pt modelId="{3D0E2C11-9E5C-4DAA-88F8-CDA39895E462}" type="parTrans" cxnId="{F5FE70E3-FC93-4ED1-B0FA-32A2DE904258}">
      <dgm:prSet/>
      <dgm:spPr/>
      <dgm:t>
        <a:bodyPr/>
        <a:lstStyle/>
        <a:p>
          <a:endParaRPr lang="id-ID"/>
        </a:p>
      </dgm:t>
    </dgm:pt>
    <dgm:pt modelId="{2873570E-7620-410C-A96E-6E12F756EB75}" type="sibTrans" cxnId="{F5FE70E3-FC93-4ED1-B0FA-32A2DE904258}">
      <dgm:prSet/>
      <dgm:spPr/>
      <dgm:t>
        <a:bodyPr/>
        <a:lstStyle/>
        <a:p>
          <a:endParaRPr lang="id-ID"/>
        </a:p>
      </dgm:t>
    </dgm:pt>
    <dgm:pt modelId="{09B18325-EDC2-461F-8725-0D36E580F949}">
      <dgm:prSet phldrT="[Text]"/>
      <dgm:spPr/>
      <dgm:t>
        <a:bodyPr/>
        <a:lstStyle/>
        <a:p>
          <a:r>
            <a:rPr lang="id-ID" dirty="0" smtClean="0"/>
            <a:t>Transformasi BBKPM       </a:t>
          </a:r>
          <a:r>
            <a:rPr lang="id-ID" dirty="0" smtClean="0">
              <a:sym typeface="Wingdings" pitchFamily="2" charset="2"/>
            </a:rPr>
            <a:t>RSUP Surakarta</a:t>
          </a:r>
          <a:endParaRPr lang="id-ID" dirty="0"/>
        </a:p>
      </dgm:t>
    </dgm:pt>
    <dgm:pt modelId="{C32C5C65-7C96-40C9-AD2F-B9F020967C88}" type="parTrans" cxnId="{CBC3B8BA-00D0-4A78-91F6-9BD9345509D2}">
      <dgm:prSet/>
      <dgm:spPr/>
      <dgm:t>
        <a:bodyPr/>
        <a:lstStyle/>
        <a:p>
          <a:endParaRPr lang="id-ID"/>
        </a:p>
      </dgm:t>
    </dgm:pt>
    <dgm:pt modelId="{41D3CAE6-8790-4401-AF1A-4189F09836EF}" type="sibTrans" cxnId="{CBC3B8BA-00D0-4A78-91F6-9BD9345509D2}">
      <dgm:prSet/>
      <dgm:spPr/>
      <dgm:t>
        <a:bodyPr/>
        <a:lstStyle/>
        <a:p>
          <a:endParaRPr lang="id-ID"/>
        </a:p>
      </dgm:t>
    </dgm:pt>
    <dgm:pt modelId="{821B743D-6BE1-49EC-AB2F-AE656F6AC216}">
      <dgm:prSet phldrT="[Text]"/>
      <dgm:spPr/>
      <dgm:t>
        <a:bodyPr/>
        <a:lstStyle/>
        <a:p>
          <a:r>
            <a:rPr lang="id-ID" dirty="0" smtClean="0"/>
            <a:t>2</a:t>
          </a:r>
          <a:endParaRPr lang="id-ID" dirty="0"/>
        </a:p>
      </dgm:t>
    </dgm:pt>
    <dgm:pt modelId="{8E34D489-BD1B-4A7F-8ED9-C0EAE025B959}" type="parTrans" cxnId="{648C4158-8873-403D-8BAE-A5F0E247B5CB}">
      <dgm:prSet/>
      <dgm:spPr/>
      <dgm:t>
        <a:bodyPr/>
        <a:lstStyle/>
        <a:p>
          <a:endParaRPr lang="id-ID"/>
        </a:p>
      </dgm:t>
    </dgm:pt>
    <dgm:pt modelId="{52448B18-3A66-497E-A66F-83E3CC3AABD1}" type="sibTrans" cxnId="{648C4158-8873-403D-8BAE-A5F0E247B5CB}">
      <dgm:prSet/>
      <dgm:spPr/>
      <dgm:t>
        <a:bodyPr/>
        <a:lstStyle/>
        <a:p>
          <a:endParaRPr lang="id-ID"/>
        </a:p>
      </dgm:t>
    </dgm:pt>
    <dgm:pt modelId="{2C097B7C-B897-4E55-8B0C-E72ED195D948}">
      <dgm:prSet phldrT="[Text]"/>
      <dgm:spPr/>
      <dgm:t>
        <a:bodyPr/>
        <a:lstStyle/>
        <a:p>
          <a:r>
            <a:rPr lang="id-ID" dirty="0" smtClean="0"/>
            <a:t>Bedah Sentral 		Layanan baru</a:t>
          </a:r>
          <a:endParaRPr lang="id-ID" dirty="0"/>
        </a:p>
      </dgm:t>
    </dgm:pt>
    <dgm:pt modelId="{F390E15A-F54C-4A7B-8983-7197870C9499}" type="parTrans" cxnId="{10DACAAC-6655-4A5F-B8E5-CC5FB3FD65DD}">
      <dgm:prSet/>
      <dgm:spPr/>
      <dgm:t>
        <a:bodyPr/>
        <a:lstStyle/>
        <a:p>
          <a:endParaRPr lang="id-ID"/>
        </a:p>
      </dgm:t>
    </dgm:pt>
    <dgm:pt modelId="{00E02CD6-999D-4400-AEFF-27B11D9EADDA}" type="sibTrans" cxnId="{10DACAAC-6655-4A5F-B8E5-CC5FB3FD65DD}">
      <dgm:prSet/>
      <dgm:spPr/>
      <dgm:t>
        <a:bodyPr/>
        <a:lstStyle/>
        <a:p>
          <a:endParaRPr lang="id-ID"/>
        </a:p>
      </dgm:t>
    </dgm:pt>
    <dgm:pt modelId="{841D1BB2-B77D-4F01-BED4-9F5E449A246E}">
      <dgm:prSet phldrT="[Text]"/>
      <dgm:spPr/>
      <dgm:t>
        <a:bodyPr/>
        <a:lstStyle/>
        <a:p>
          <a:r>
            <a:rPr lang="id-ID" dirty="0" smtClean="0"/>
            <a:t>3</a:t>
          </a:r>
          <a:endParaRPr lang="id-ID" dirty="0"/>
        </a:p>
      </dgm:t>
    </dgm:pt>
    <dgm:pt modelId="{47661081-FCE5-46D1-A1AD-597FC61A2D34}" type="parTrans" cxnId="{8D1DD01A-7C1D-4861-B1DB-8FDC717F95DF}">
      <dgm:prSet/>
      <dgm:spPr/>
      <dgm:t>
        <a:bodyPr/>
        <a:lstStyle/>
        <a:p>
          <a:endParaRPr lang="id-ID"/>
        </a:p>
      </dgm:t>
    </dgm:pt>
    <dgm:pt modelId="{13971D8C-E644-4D00-9ADA-1BA9032BC12A}" type="sibTrans" cxnId="{8D1DD01A-7C1D-4861-B1DB-8FDC717F95DF}">
      <dgm:prSet/>
      <dgm:spPr/>
      <dgm:t>
        <a:bodyPr/>
        <a:lstStyle/>
        <a:p>
          <a:endParaRPr lang="id-ID"/>
        </a:p>
      </dgm:t>
    </dgm:pt>
    <dgm:pt modelId="{ACA294CB-BE4D-459C-B46D-8844BE769150}">
      <dgm:prSet phldrT="[Text]" custT="1"/>
      <dgm:spPr/>
      <dgm:t>
        <a:bodyPr/>
        <a:lstStyle/>
        <a:p>
          <a:r>
            <a:rPr lang="id-ID" sz="2900" dirty="0" smtClean="0"/>
            <a:t>PMK No.1691 th 2011           </a:t>
          </a:r>
          <a:r>
            <a:rPr lang="id-ID" sz="2800" dirty="0" smtClean="0"/>
            <a:t>Keselamatan Ps RS</a:t>
          </a:r>
          <a:endParaRPr lang="id-ID" sz="2800" dirty="0"/>
        </a:p>
      </dgm:t>
    </dgm:pt>
    <dgm:pt modelId="{D963B323-FB39-439F-B753-C91C2BB8356C}" type="parTrans" cxnId="{079183CF-DDF6-49E6-9E50-F7EE76042460}">
      <dgm:prSet/>
      <dgm:spPr/>
      <dgm:t>
        <a:bodyPr/>
        <a:lstStyle/>
        <a:p>
          <a:endParaRPr lang="id-ID"/>
        </a:p>
      </dgm:t>
    </dgm:pt>
    <dgm:pt modelId="{4E92A7E3-2892-4BEA-8698-712617965D25}" type="sibTrans" cxnId="{079183CF-DDF6-49E6-9E50-F7EE76042460}">
      <dgm:prSet/>
      <dgm:spPr/>
      <dgm:t>
        <a:bodyPr/>
        <a:lstStyle/>
        <a:p>
          <a:endParaRPr lang="id-ID"/>
        </a:p>
      </dgm:t>
    </dgm:pt>
    <dgm:pt modelId="{A4610339-8579-4354-8F06-719449458D5E}">
      <dgm:prSet phldrT="[Text]"/>
      <dgm:spPr/>
      <dgm:t>
        <a:bodyPr/>
        <a:lstStyle/>
        <a:p>
          <a:r>
            <a:rPr lang="id-ID" dirty="0" smtClean="0"/>
            <a:t>4</a:t>
          </a:r>
          <a:endParaRPr lang="id-ID" dirty="0"/>
        </a:p>
      </dgm:t>
    </dgm:pt>
    <dgm:pt modelId="{96F96310-23B6-4507-AB4E-972835C79C93}" type="parTrans" cxnId="{CA412D79-8589-463A-963A-AA75E9DEB25A}">
      <dgm:prSet/>
      <dgm:spPr/>
      <dgm:t>
        <a:bodyPr/>
        <a:lstStyle/>
        <a:p>
          <a:endParaRPr lang="id-ID"/>
        </a:p>
      </dgm:t>
    </dgm:pt>
    <dgm:pt modelId="{D71DF0E5-CD81-4992-B2A1-07490CE05588}" type="sibTrans" cxnId="{CA412D79-8589-463A-963A-AA75E9DEB25A}">
      <dgm:prSet/>
      <dgm:spPr/>
      <dgm:t>
        <a:bodyPr/>
        <a:lstStyle/>
        <a:p>
          <a:endParaRPr lang="id-ID"/>
        </a:p>
      </dgm:t>
    </dgm:pt>
    <dgm:pt modelId="{4909C174-A46C-496C-AA14-0B8DCFD608E2}">
      <dgm:prSet phldrT="[Text]"/>
      <dgm:spPr/>
      <dgm:t>
        <a:bodyPr/>
        <a:lstStyle/>
        <a:p>
          <a:r>
            <a:rPr lang="id-ID" dirty="0" smtClean="0"/>
            <a:t>Tata Nilai Organisasi </a:t>
          </a:r>
          <a:r>
            <a:rPr lang="id-ID" dirty="0" smtClean="0">
              <a:sym typeface="Wingdings" pitchFamily="2" charset="2"/>
            </a:rPr>
            <a:t>       Aman dan Mutu</a:t>
          </a:r>
          <a:endParaRPr lang="id-ID" dirty="0"/>
        </a:p>
      </dgm:t>
    </dgm:pt>
    <dgm:pt modelId="{B318C489-A00F-473B-81B6-8612A473F718}" type="parTrans" cxnId="{0794F852-DD7B-4BCC-B790-61932F933630}">
      <dgm:prSet/>
      <dgm:spPr/>
      <dgm:t>
        <a:bodyPr/>
        <a:lstStyle/>
        <a:p>
          <a:endParaRPr lang="id-ID"/>
        </a:p>
      </dgm:t>
    </dgm:pt>
    <dgm:pt modelId="{E0AD5A6B-AFF4-40B9-B987-0BE519AA4E88}" type="sibTrans" cxnId="{0794F852-DD7B-4BCC-B790-61932F933630}">
      <dgm:prSet/>
      <dgm:spPr/>
      <dgm:t>
        <a:bodyPr/>
        <a:lstStyle/>
        <a:p>
          <a:endParaRPr lang="id-ID"/>
        </a:p>
      </dgm:t>
    </dgm:pt>
    <dgm:pt modelId="{8E015CF9-B950-4010-ACD9-BEE6C819F76F}" type="pres">
      <dgm:prSet presAssocID="{67D16AFB-888B-422F-8C6C-CB56D6E23628}" presName="linearFlow" presStyleCnt="0">
        <dgm:presLayoutVars>
          <dgm:dir/>
          <dgm:animLvl val="lvl"/>
          <dgm:resizeHandles val="exact"/>
        </dgm:presLayoutVars>
      </dgm:prSet>
      <dgm:spPr/>
    </dgm:pt>
    <dgm:pt modelId="{9DBA33F5-A711-4DD7-914F-87D7D999F0B9}" type="pres">
      <dgm:prSet presAssocID="{5D3ECE99-AB32-44A8-A238-F2C447A8CCBF}" presName="composite" presStyleCnt="0"/>
      <dgm:spPr/>
    </dgm:pt>
    <dgm:pt modelId="{0412773C-32D0-4024-B00D-A5AE7AFBA477}" type="pres">
      <dgm:prSet presAssocID="{5D3ECE99-AB32-44A8-A238-F2C447A8CCBF}" presName="parentText" presStyleLbl="alignNode1" presStyleIdx="0" presStyleCnt="4">
        <dgm:presLayoutVars>
          <dgm:chMax val="1"/>
          <dgm:bulletEnabled val="1"/>
        </dgm:presLayoutVars>
      </dgm:prSet>
      <dgm:spPr/>
    </dgm:pt>
    <dgm:pt modelId="{4F6D55CF-A1BA-4B2D-9FD4-25684F26CAAE}" type="pres">
      <dgm:prSet presAssocID="{5D3ECE99-AB32-44A8-A238-F2C447A8CCBF}" presName="descendantText" presStyleLbl="alignAcc1" presStyleIdx="0" presStyleCnt="4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48DC4EF3-FD4E-4EEB-B1F9-DE3E49E16A41}" type="pres">
      <dgm:prSet presAssocID="{2873570E-7620-410C-A96E-6E12F756EB75}" presName="sp" presStyleCnt="0"/>
      <dgm:spPr/>
    </dgm:pt>
    <dgm:pt modelId="{E00050E1-E050-4035-818D-0A98D0178304}" type="pres">
      <dgm:prSet presAssocID="{821B743D-6BE1-49EC-AB2F-AE656F6AC216}" presName="composite" presStyleCnt="0"/>
      <dgm:spPr/>
    </dgm:pt>
    <dgm:pt modelId="{AD483895-4313-43A7-9BA4-66B797CADAD8}" type="pres">
      <dgm:prSet presAssocID="{821B743D-6BE1-49EC-AB2F-AE656F6AC216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64E85F99-51F3-4EED-A81E-D68AA6E19E6C}" type="pres">
      <dgm:prSet presAssocID="{821B743D-6BE1-49EC-AB2F-AE656F6AC216}" presName="descendantText" presStyleLbl="alignAcc1" presStyleIdx="1" presStyleCnt="4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E2297370-E05F-4EF5-9E79-3A418A71DF37}" type="pres">
      <dgm:prSet presAssocID="{52448B18-3A66-497E-A66F-83E3CC3AABD1}" presName="sp" presStyleCnt="0"/>
      <dgm:spPr/>
    </dgm:pt>
    <dgm:pt modelId="{CD1382FB-6B26-4DD0-957E-0E45A24F8B77}" type="pres">
      <dgm:prSet presAssocID="{841D1BB2-B77D-4F01-BED4-9F5E449A246E}" presName="composite" presStyleCnt="0"/>
      <dgm:spPr/>
    </dgm:pt>
    <dgm:pt modelId="{AE6D47A6-8DD3-493C-8520-F463412EB489}" type="pres">
      <dgm:prSet presAssocID="{841D1BB2-B77D-4F01-BED4-9F5E449A246E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2A22D175-99C0-4894-81FB-D70C1671B900}" type="pres">
      <dgm:prSet presAssocID="{841D1BB2-B77D-4F01-BED4-9F5E449A246E}" presName="descendantText" presStyleLbl="alignAcc1" presStyleIdx="2" presStyleCnt="4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91021DDC-DCAE-4B19-A5BD-3C4090B3C1A1}" type="pres">
      <dgm:prSet presAssocID="{13971D8C-E644-4D00-9ADA-1BA9032BC12A}" presName="sp" presStyleCnt="0"/>
      <dgm:spPr/>
    </dgm:pt>
    <dgm:pt modelId="{1F05FC43-B3B7-446B-A423-35FFD35B4AEA}" type="pres">
      <dgm:prSet presAssocID="{A4610339-8579-4354-8F06-719449458D5E}" presName="composite" presStyleCnt="0"/>
      <dgm:spPr/>
    </dgm:pt>
    <dgm:pt modelId="{29A7D45D-8C12-4503-B0E5-B957BCEAE38C}" type="pres">
      <dgm:prSet presAssocID="{A4610339-8579-4354-8F06-719449458D5E}" presName="parentText" presStyleLbl="align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CD226B6C-A336-47BB-B4B3-D16836C0241C}" type="pres">
      <dgm:prSet presAssocID="{A4610339-8579-4354-8F06-719449458D5E}" presName="descendantText" presStyleLbl="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</dgm:ptLst>
  <dgm:cxnLst>
    <dgm:cxn modelId="{0FE75DBE-325C-422F-8DC7-17A68AB9C292}" type="presOf" srcId="{5D3ECE99-AB32-44A8-A238-F2C447A8CCBF}" destId="{0412773C-32D0-4024-B00D-A5AE7AFBA477}" srcOrd="0" destOrd="0" presId="urn:microsoft.com/office/officeart/2005/8/layout/chevron2"/>
    <dgm:cxn modelId="{10DACAAC-6655-4A5F-B8E5-CC5FB3FD65DD}" srcId="{821B743D-6BE1-49EC-AB2F-AE656F6AC216}" destId="{2C097B7C-B897-4E55-8B0C-E72ED195D948}" srcOrd="0" destOrd="0" parTransId="{F390E15A-F54C-4A7B-8983-7197870C9499}" sibTransId="{00E02CD6-999D-4400-AEFF-27B11D9EADDA}"/>
    <dgm:cxn modelId="{E2813BF2-358F-405B-9B3A-6D0291F5E364}" type="presOf" srcId="{2C097B7C-B897-4E55-8B0C-E72ED195D948}" destId="{64E85F99-51F3-4EED-A81E-D68AA6E19E6C}" srcOrd="0" destOrd="0" presId="urn:microsoft.com/office/officeart/2005/8/layout/chevron2"/>
    <dgm:cxn modelId="{8D1DD01A-7C1D-4861-B1DB-8FDC717F95DF}" srcId="{67D16AFB-888B-422F-8C6C-CB56D6E23628}" destId="{841D1BB2-B77D-4F01-BED4-9F5E449A246E}" srcOrd="2" destOrd="0" parTransId="{47661081-FCE5-46D1-A1AD-597FC61A2D34}" sibTransId="{13971D8C-E644-4D00-9ADA-1BA9032BC12A}"/>
    <dgm:cxn modelId="{079183CF-DDF6-49E6-9E50-F7EE76042460}" srcId="{841D1BB2-B77D-4F01-BED4-9F5E449A246E}" destId="{ACA294CB-BE4D-459C-B46D-8844BE769150}" srcOrd="0" destOrd="0" parTransId="{D963B323-FB39-439F-B753-C91C2BB8356C}" sibTransId="{4E92A7E3-2892-4BEA-8698-712617965D25}"/>
    <dgm:cxn modelId="{F5FE70E3-FC93-4ED1-B0FA-32A2DE904258}" srcId="{67D16AFB-888B-422F-8C6C-CB56D6E23628}" destId="{5D3ECE99-AB32-44A8-A238-F2C447A8CCBF}" srcOrd="0" destOrd="0" parTransId="{3D0E2C11-9E5C-4DAA-88F8-CDA39895E462}" sibTransId="{2873570E-7620-410C-A96E-6E12F756EB75}"/>
    <dgm:cxn modelId="{0794F852-DD7B-4BCC-B790-61932F933630}" srcId="{A4610339-8579-4354-8F06-719449458D5E}" destId="{4909C174-A46C-496C-AA14-0B8DCFD608E2}" srcOrd="0" destOrd="0" parTransId="{B318C489-A00F-473B-81B6-8612A473F718}" sibTransId="{E0AD5A6B-AFF4-40B9-B987-0BE519AA4E88}"/>
    <dgm:cxn modelId="{648C4158-8873-403D-8BAE-A5F0E247B5CB}" srcId="{67D16AFB-888B-422F-8C6C-CB56D6E23628}" destId="{821B743D-6BE1-49EC-AB2F-AE656F6AC216}" srcOrd="1" destOrd="0" parTransId="{8E34D489-BD1B-4A7F-8ED9-C0EAE025B959}" sibTransId="{52448B18-3A66-497E-A66F-83E3CC3AABD1}"/>
    <dgm:cxn modelId="{0C27D0BC-F691-4A8B-B351-B8C14B3D93CF}" type="presOf" srcId="{ACA294CB-BE4D-459C-B46D-8844BE769150}" destId="{2A22D175-99C0-4894-81FB-D70C1671B900}" srcOrd="0" destOrd="0" presId="urn:microsoft.com/office/officeart/2005/8/layout/chevron2"/>
    <dgm:cxn modelId="{7BF2B391-A1A4-4DE0-A8F2-58E3ACFBDD97}" type="presOf" srcId="{67D16AFB-888B-422F-8C6C-CB56D6E23628}" destId="{8E015CF9-B950-4010-ACD9-BEE6C819F76F}" srcOrd="0" destOrd="0" presId="urn:microsoft.com/office/officeart/2005/8/layout/chevron2"/>
    <dgm:cxn modelId="{90D40977-7D6A-461B-B1C2-67ADC798774D}" type="presOf" srcId="{09B18325-EDC2-461F-8725-0D36E580F949}" destId="{4F6D55CF-A1BA-4B2D-9FD4-25684F26CAAE}" srcOrd="0" destOrd="0" presId="urn:microsoft.com/office/officeart/2005/8/layout/chevron2"/>
    <dgm:cxn modelId="{EF65FA8F-0B1C-48BD-B2D3-0C5AA2698AD1}" type="presOf" srcId="{841D1BB2-B77D-4F01-BED4-9F5E449A246E}" destId="{AE6D47A6-8DD3-493C-8520-F463412EB489}" srcOrd="0" destOrd="0" presId="urn:microsoft.com/office/officeart/2005/8/layout/chevron2"/>
    <dgm:cxn modelId="{CA412D79-8589-463A-963A-AA75E9DEB25A}" srcId="{67D16AFB-888B-422F-8C6C-CB56D6E23628}" destId="{A4610339-8579-4354-8F06-719449458D5E}" srcOrd="3" destOrd="0" parTransId="{96F96310-23B6-4507-AB4E-972835C79C93}" sibTransId="{D71DF0E5-CD81-4992-B2A1-07490CE05588}"/>
    <dgm:cxn modelId="{1CC763E8-E755-4157-869F-4990D8398392}" type="presOf" srcId="{821B743D-6BE1-49EC-AB2F-AE656F6AC216}" destId="{AD483895-4313-43A7-9BA4-66B797CADAD8}" srcOrd="0" destOrd="0" presId="urn:microsoft.com/office/officeart/2005/8/layout/chevron2"/>
    <dgm:cxn modelId="{C294383C-C6AE-4F7A-AA6C-8A55BD412239}" type="presOf" srcId="{A4610339-8579-4354-8F06-719449458D5E}" destId="{29A7D45D-8C12-4503-B0E5-B957BCEAE38C}" srcOrd="0" destOrd="0" presId="urn:microsoft.com/office/officeart/2005/8/layout/chevron2"/>
    <dgm:cxn modelId="{CBC3B8BA-00D0-4A78-91F6-9BD9345509D2}" srcId="{5D3ECE99-AB32-44A8-A238-F2C447A8CCBF}" destId="{09B18325-EDC2-461F-8725-0D36E580F949}" srcOrd="0" destOrd="0" parTransId="{C32C5C65-7C96-40C9-AD2F-B9F020967C88}" sibTransId="{41D3CAE6-8790-4401-AF1A-4189F09836EF}"/>
    <dgm:cxn modelId="{CA8BA07C-22FE-4CC2-85C9-B812533D5647}" type="presOf" srcId="{4909C174-A46C-496C-AA14-0B8DCFD608E2}" destId="{CD226B6C-A336-47BB-B4B3-D16836C0241C}" srcOrd="0" destOrd="0" presId="urn:microsoft.com/office/officeart/2005/8/layout/chevron2"/>
    <dgm:cxn modelId="{1653B974-FBEA-4F0F-8B51-5ACB572DF726}" type="presParOf" srcId="{8E015CF9-B950-4010-ACD9-BEE6C819F76F}" destId="{9DBA33F5-A711-4DD7-914F-87D7D999F0B9}" srcOrd="0" destOrd="0" presId="urn:microsoft.com/office/officeart/2005/8/layout/chevron2"/>
    <dgm:cxn modelId="{102EE3C9-0538-4184-9E2D-0A8CF1C56A8B}" type="presParOf" srcId="{9DBA33F5-A711-4DD7-914F-87D7D999F0B9}" destId="{0412773C-32D0-4024-B00D-A5AE7AFBA477}" srcOrd="0" destOrd="0" presId="urn:microsoft.com/office/officeart/2005/8/layout/chevron2"/>
    <dgm:cxn modelId="{C34E9353-7ADC-4AB4-8CD8-FDFA0D1627AB}" type="presParOf" srcId="{9DBA33F5-A711-4DD7-914F-87D7D999F0B9}" destId="{4F6D55CF-A1BA-4B2D-9FD4-25684F26CAAE}" srcOrd="1" destOrd="0" presId="urn:microsoft.com/office/officeart/2005/8/layout/chevron2"/>
    <dgm:cxn modelId="{3009ADB7-42CD-4F68-8D85-DEC829903A00}" type="presParOf" srcId="{8E015CF9-B950-4010-ACD9-BEE6C819F76F}" destId="{48DC4EF3-FD4E-4EEB-B1F9-DE3E49E16A41}" srcOrd="1" destOrd="0" presId="urn:microsoft.com/office/officeart/2005/8/layout/chevron2"/>
    <dgm:cxn modelId="{FFBCA9DC-1AE2-4DD1-B52A-28DB782EB46F}" type="presParOf" srcId="{8E015CF9-B950-4010-ACD9-BEE6C819F76F}" destId="{E00050E1-E050-4035-818D-0A98D0178304}" srcOrd="2" destOrd="0" presId="urn:microsoft.com/office/officeart/2005/8/layout/chevron2"/>
    <dgm:cxn modelId="{B53CE204-4B5C-4D63-B2AB-D17B3F15A7D4}" type="presParOf" srcId="{E00050E1-E050-4035-818D-0A98D0178304}" destId="{AD483895-4313-43A7-9BA4-66B797CADAD8}" srcOrd="0" destOrd="0" presId="urn:microsoft.com/office/officeart/2005/8/layout/chevron2"/>
    <dgm:cxn modelId="{D64A3781-0D41-49C9-AB9A-A900CCE81680}" type="presParOf" srcId="{E00050E1-E050-4035-818D-0A98D0178304}" destId="{64E85F99-51F3-4EED-A81E-D68AA6E19E6C}" srcOrd="1" destOrd="0" presId="urn:microsoft.com/office/officeart/2005/8/layout/chevron2"/>
    <dgm:cxn modelId="{899BC171-A39D-490C-93ED-F0333412D6A0}" type="presParOf" srcId="{8E015CF9-B950-4010-ACD9-BEE6C819F76F}" destId="{E2297370-E05F-4EF5-9E79-3A418A71DF37}" srcOrd="3" destOrd="0" presId="urn:microsoft.com/office/officeart/2005/8/layout/chevron2"/>
    <dgm:cxn modelId="{AA7CD24A-87BB-4BF9-99DD-1316E2B16494}" type="presParOf" srcId="{8E015CF9-B950-4010-ACD9-BEE6C819F76F}" destId="{CD1382FB-6B26-4DD0-957E-0E45A24F8B77}" srcOrd="4" destOrd="0" presId="urn:microsoft.com/office/officeart/2005/8/layout/chevron2"/>
    <dgm:cxn modelId="{08A532BC-F30A-4BA5-8BB3-B2ACCF533333}" type="presParOf" srcId="{CD1382FB-6B26-4DD0-957E-0E45A24F8B77}" destId="{AE6D47A6-8DD3-493C-8520-F463412EB489}" srcOrd="0" destOrd="0" presId="urn:microsoft.com/office/officeart/2005/8/layout/chevron2"/>
    <dgm:cxn modelId="{35ABD01F-D750-435C-A41A-F67EF354E056}" type="presParOf" srcId="{CD1382FB-6B26-4DD0-957E-0E45A24F8B77}" destId="{2A22D175-99C0-4894-81FB-D70C1671B900}" srcOrd="1" destOrd="0" presId="urn:microsoft.com/office/officeart/2005/8/layout/chevron2"/>
    <dgm:cxn modelId="{A59C2C4A-F604-48E0-8CC3-36309F16EFBC}" type="presParOf" srcId="{8E015CF9-B950-4010-ACD9-BEE6C819F76F}" destId="{91021DDC-DCAE-4B19-A5BD-3C4090B3C1A1}" srcOrd="5" destOrd="0" presId="urn:microsoft.com/office/officeart/2005/8/layout/chevron2"/>
    <dgm:cxn modelId="{EC4EBB9E-D753-4756-BAE1-58E6C6CB47AA}" type="presParOf" srcId="{8E015CF9-B950-4010-ACD9-BEE6C819F76F}" destId="{1F05FC43-B3B7-446B-A423-35FFD35B4AEA}" srcOrd="6" destOrd="0" presId="urn:microsoft.com/office/officeart/2005/8/layout/chevron2"/>
    <dgm:cxn modelId="{C8ACA048-7F9C-4493-B367-38AD92D3FDE5}" type="presParOf" srcId="{1F05FC43-B3B7-446B-A423-35FFD35B4AEA}" destId="{29A7D45D-8C12-4503-B0E5-B957BCEAE38C}" srcOrd="0" destOrd="0" presId="urn:microsoft.com/office/officeart/2005/8/layout/chevron2"/>
    <dgm:cxn modelId="{DC217A84-FF64-4304-AF5A-0B37CCB3F241}" type="presParOf" srcId="{1F05FC43-B3B7-446B-A423-35FFD35B4AEA}" destId="{CD226B6C-A336-47BB-B4B3-D16836C0241C}" srcOrd="1" destOrd="0" presId="urn:microsoft.com/office/officeart/2005/8/layout/chevron2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7E5A553-5939-4BD5-9F39-3931575AE40A}" type="doc">
      <dgm:prSet loTypeId="urn:microsoft.com/office/officeart/2005/8/layout/vList6" loCatId="process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id-ID"/>
        </a:p>
      </dgm:t>
    </dgm:pt>
    <dgm:pt modelId="{D1F44698-1B4C-4121-82FF-DFFF97DE4207}">
      <dgm:prSet phldrT="[Text]" custT="1"/>
      <dgm:spPr/>
      <dgm:t>
        <a:bodyPr/>
        <a:lstStyle/>
        <a:p>
          <a:r>
            <a:rPr lang="id-ID" sz="2600" dirty="0" smtClean="0">
              <a:latin typeface="Arial" pitchFamily="34" charset="0"/>
              <a:cs typeface="Arial" pitchFamily="34" charset="0"/>
            </a:rPr>
            <a:t>TUJUAN UMUM</a:t>
          </a:r>
          <a:endParaRPr lang="id-ID" sz="2600" dirty="0">
            <a:latin typeface="Arial" pitchFamily="34" charset="0"/>
            <a:cs typeface="Arial" pitchFamily="34" charset="0"/>
          </a:endParaRPr>
        </a:p>
      </dgm:t>
    </dgm:pt>
    <dgm:pt modelId="{B8F064D5-5917-4894-810A-D4E2C5EB7808}" type="parTrans" cxnId="{0FE898CF-E760-46DE-BE25-8BED21E8F9D5}">
      <dgm:prSet/>
      <dgm:spPr/>
      <dgm:t>
        <a:bodyPr/>
        <a:lstStyle/>
        <a:p>
          <a:endParaRPr lang="id-ID"/>
        </a:p>
      </dgm:t>
    </dgm:pt>
    <dgm:pt modelId="{1432F570-DAD5-4528-9771-E98A2CA6C8B0}" type="sibTrans" cxnId="{0FE898CF-E760-46DE-BE25-8BED21E8F9D5}">
      <dgm:prSet/>
      <dgm:spPr/>
      <dgm:t>
        <a:bodyPr/>
        <a:lstStyle/>
        <a:p>
          <a:endParaRPr lang="id-ID"/>
        </a:p>
      </dgm:t>
    </dgm:pt>
    <dgm:pt modelId="{B838DEE3-71F3-4D72-8F72-5BAAD8BD0B17}">
      <dgm:prSet phldrT="[Text]" custT="1"/>
      <dgm:spPr>
        <a:solidFill>
          <a:schemeClr val="accent3">
            <a:lumMod val="60000"/>
            <a:lumOff val="40000"/>
            <a:alpha val="90000"/>
          </a:schemeClr>
        </a:solidFill>
      </dgm:spPr>
      <dgm:t>
        <a:bodyPr/>
        <a:lstStyle/>
        <a:p>
          <a:pPr algn="just">
            <a:lnSpc>
              <a:spcPct val="150000"/>
            </a:lnSpc>
          </a:pPr>
          <a:r>
            <a:rPr lang="id-ID" sz="2200" dirty="0" smtClean="0">
              <a:latin typeface="Arial" pitchFamily="34" charset="0"/>
              <a:cs typeface="Arial" pitchFamily="34" charset="0"/>
            </a:rPr>
            <a:t>Terwujudnya pelayanan pre operasi yang aman dan bermutu</a:t>
          </a:r>
          <a:endParaRPr lang="id-ID" sz="2200" dirty="0">
            <a:latin typeface="Arial" pitchFamily="34" charset="0"/>
            <a:cs typeface="Arial" pitchFamily="34" charset="0"/>
          </a:endParaRPr>
        </a:p>
      </dgm:t>
    </dgm:pt>
    <dgm:pt modelId="{497B0DAC-B660-4C4D-8F7A-DBCCBF5D71AF}" type="parTrans" cxnId="{2F30F624-E756-4C18-A2DC-635B11D43A5A}">
      <dgm:prSet/>
      <dgm:spPr/>
      <dgm:t>
        <a:bodyPr/>
        <a:lstStyle/>
        <a:p>
          <a:endParaRPr lang="id-ID"/>
        </a:p>
      </dgm:t>
    </dgm:pt>
    <dgm:pt modelId="{D0B5308F-9368-486A-BAA1-72B28A498171}" type="sibTrans" cxnId="{2F30F624-E756-4C18-A2DC-635B11D43A5A}">
      <dgm:prSet/>
      <dgm:spPr/>
      <dgm:t>
        <a:bodyPr/>
        <a:lstStyle/>
        <a:p>
          <a:endParaRPr lang="id-ID"/>
        </a:p>
      </dgm:t>
    </dgm:pt>
    <dgm:pt modelId="{A61C93C4-3394-4AAA-BE86-7FA0B999C8EA}">
      <dgm:prSet phldrT="[Text]" custT="1"/>
      <dgm:spPr/>
      <dgm:t>
        <a:bodyPr/>
        <a:lstStyle/>
        <a:p>
          <a:r>
            <a:rPr lang="id-ID" sz="2600" dirty="0" smtClean="0">
              <a:latin typeface="Arial" pitchFamily="34" charset="0"/>
              <a:cs typeface="Arial" pitchFamily="34" charset="0"/>
            </a:rPr>
            <a:t>TUJUAN KHUSUS</a:t>
          </a:r>
          <a:endParaRPr lang="id-ID" sz="2600" dirty="0">
            <a:latin typeface="Arial" pitchFamily="34" charset="0"/>
            <a:cs typeface="Arial" pitchFamily="34" charset="0"/>
          </a:endParaRPr>
        </a:p>
      </dgm:t>
    </dgm:pt>
    <dgm:pt modelId="{B6590BF4-636C-4359-B72F-6E2C8E098D3B}" type="parTrans" cxnId="{11C26C98-D817-478A-AA37-42E1C4F96CB0}">
      <dgm:prSet/>
      <dgm:spPr/>
      <dgm:t>
        <a:bodyPr/>
        <a:lstStyle/>
        <a:p>
          <a:endParaRPr lang="id-ID"/>
        </a:p>
      </dgm:t>
    </dgm:pt>
    <dgm:pt modelId="{69C70EAB-C3A4-4CBC-9F6E-2872AD069F60}" type="sibTrans" cxnId="{11C26C98-D817-478A-AA37-42E1C4F96CB0}">
      <dgm:prSet/>
      <dgm:spPr/>
      <dgm:t>
        <a:bodyPr/>
        <a:lstStyle/>
        <a:p>
          <a:endParaRPr lang="id-ID"/>
        </a:p>
      </dgm:t>
    </dgm:pt>
    <dgm:pt modelId="{3874B827-A7C1-4543-8E16-4AF9FC024474}">
      <dgm:prSet phldrT="[Text]" custT="1"/>
      <dgm:spPr/>
      <dgm:t>
        <a:bodyPr/>
        <a:lstStyle/>
        <a:p>
          <a:pPr algn="just">
            <a:lnSpc>
              <a:spcPct val="100000"/>
            </a:lnSpc>
          </a:pPr>
          <a:r>
            <a:rPr lang="id-ID" sz="2200" dirty="0" smtClean="0">
              <a:latin typeface="Arial" pitchFamily="34" charset="0"/>
              <a:cs typeface="Arial" pitchFamily="34" charset="0"/>
            </a:rPr>
            <a:t>Pedoman pelaksanaan persiapan pre operasi</a:t>
          </a:r>
          <a:endParaRPr lang="id-ID" sz="2200" dirty="0">
            <a:latin typeface="Arial" pitchFamily="34" charset="0"/>
            <a:cs typeface="Arial" pitchFamily="34" charset="0"/>
          </a:endParaRPr>
        </a:p>
      </dgm:t>
    </dgm:pt>
    <dgm:pt modelId="{61EC6C9A-5594-41C3-B748-4F466E6830EC}" type="parTrans" cxnId="{232CB411-0382-4C32-8F4B-7AF827BC11FC}">
      <dgm:prSet/>
      <dgm:spPr/>
      <dgm:t>
        <a:bodyPr/>
        <a:lstStyle/>
        <a:p>
          <a:endParaRPr lang="id-ID"/>
        </a:p>
      </dgm:t>
    </dgm:pt>
    <dgm:pt modelId="{98BA64A3-CB2B-4EFA-9EA5-C8C691FA050D}" type="sibTrans" cxnId="{232CB411-0382-4C32-8F4B-7AF827BC11FC}">
      <dgm:prSet/>
      <dgm:spPr/>
      <dgm:t>
        <a:bodyPr/>
        <a:lstStyle/>
        <a:p>
          <a:endParaRPr lang="id-ID"/>
        </a:p>
      </dgm:t>
    </dgm:pt>
    <dgm:pt modelId="{D5286663-E2F8-4270-AC12-5BE2904EB650}">
      <dgm:prSet phldrT="[Text]" custT="1"/>
      <dgm:spPr/>
      <dgm:t>
        <a:bodyPr/>
        <a:lstStyle/>
        <a:p>
          <a:pPr algn="just">
            <a:lnSpc>
              <a:spcPct val="100000"/>
            </a:lnSpc>
          </a:pPr>
          <a:endParaRPr lang="id-ID" sz="2200" dirty="0">
            <a:latin typeface="Arial" pitchFamily="34" charset="0"/>
            <a:cs typeface="Arial" pitchFamily="34" charset="0"/>
          </a:endParaRPr>
        </a:p>
      </dgm:t>
    </dgm:pt>
    <dgm:pt modelId="{655493FB-B4D1-4A50-84CC-1302D16857BB}" type="parTrans" cxnId="{4F5A15DD-A8CA-46A9-BF6E-136F4A343A9A}">
      <dgm:prSet/>
      <dgm:spPr/>
      <dgm:t>
        <a:bodyPr/>
        <a:lstStyle/>
        <a:p>
          <a:endParaRPr lang="id-ID"/>
        </a:p>
      </dgm:t>
    </dgm:pt>
    <dgm:pt modelId="{45318460-CC57-4063-90AC-1D0B3ABC08BC}" type="sibTrans" cxnId="{4F5A15DD-A8CA-46A9-BF6E-136F4A343A9A}">
      <dgm:prSet/>
      <dgm:spPr/>
      <dgm:t>
        <a:bodyPr/>
        <a:lstStyle/>
        <a:p>
          <a:endParaRPr lang="id-ID"/>
        </a:p>
      </dgm:t>
    </dgm:pt>
    <dgm:pt modelId="{8B148C81-FFC2-4FB6-A4C5-E9056FD5D0DC}">
      <dgm:prSet phldrT="[Text]" custT="1"/>
      <dgm:spPr/>
      <dgm:t>
        <a:bodyPr/>
        <a:lstStyle/>
        <a:p>
          <a:pPr algn="just">
            <a:lnSpc>
              <a:spcPct val="100000"/>
            </a:lnSpc>
          </a:pPr>
          <a:r>
            <a:rPr lang="id-ID" sz="2200" dirty="0" smtClean="0">
              <a:latin typeface="Arial" pitchFamily="34" charset="0"/>
              <a:cs typeface="Arial" pitchFamily="34" charset="0"/>
            </a:rPr>
            <a:t>Standarisasi pelaksanaan</a:t>
          </a:r>
          <a:endParaRPr lang="id-ID" sz="2200" dirty="0">
            <a:latin typeface="Arial" pitchFamily="34" charset="0"/>
            <a:cs typeface="Arial" pitchFamily="34" charset="0"/>
          </a:endParaRPr>
        </a:p>
      </dgm:t>
    </dgm:pt>
    <dgm:pt modelId="{199A33D7-FA6D-4562-BB93-40AB3AB26C10}" type="sibTrans" cxnId="{39CADED6-192F-4B34-B712-F8B101996927}">
      <dgm:prSet/>
      <dgm:spPr/>
      <dgm:t>
        <a:bodyPr/>
        <a:lstStyle/>
        <a:p>
          <a:endParaRPr lang="id-ID"/>
        </a:p>
      </dgm:t>
    </dgm:pt>
    <dgm:pt modelId="{CB10F7DC-CE29-4CD8-B325-ABC424F4DDCE}" type="parTrans" cxnId="{39CADED6-192F-4B34-B712-F8B101996927}">
      <dgm:prSet/>
      <dgm:spPr/>
      <dgm:t>
        <a:bodyPr/>
        <a:lstStyle/>
        <a:p>
          <a:endParaRPr lang="id-ID"/>
        </a:p>
      </dgm:t>
    </dgm:pt>
    <dgm:pt modelId="{A27FA776-2FA7-41EE-A22E-A0F2D4DD4C81}" type="pres">
      <dgm:prSet presAssocID="{A7E5A553-5939-4BD5-9F39-3931575AE40A}" presName="Name0" presStyleCnt="0">
        <dgm:presLayoutVars>
          <dgm:dir/>
          <dgm:animLvl val="lvl"/>
          <dgm:resizeHandles/>
        </dgm:presLayoutVars>
      </dgm:prSet>
      <dgm:spPr/>
    </dgm:pt>
    <dgm:pt modelId="{D31E50CB-9057-4182-985C-E71284C68A7C}" type="pres">
      <dgm:prSet presAssocID="{D1F44698-1B4C-4121-82FF-DFFF97DE4207}" presName="linNode" presStyleCnt="0"/>
      <dgm:spPr/>
    </dgm:pt>
    <dgm:pt modelId="{035AEEB5-D9B7-4F06-BB8B-9108C3AB2CE1}" type="pres">
      <dgm:prSet presAssocID="{D1F44698-1B4C-4121-82FF-DFFF97DE4207}" presName="parentShp" presStyleLbl="node1" presStyleIdx="0" presStyleCnt="2">
        <dgm:presLayoutVars>
          <dgm:bulletEnabled val="1"/>
        </dgm:presLayoutVars>
      </dgm:prSet>
      <dgm:spPr/>
    </dgm:pt>
    <dgm:pt modelId="{A09DC164-148A-4B70-8E2E-C60F3FF2DEB2}" type="pres">
      <dgm:prSet presAssocID="{D1F44698-1B4C-4121-82FF-DFFF97DE4207}" presName="childShp" presStyleLbl="b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0292DE59-8FA1-421B-8D71-2E319CC86AB3}" type="pres">
      <dgm:prSet presAssocID="{1432F570-DAD5-4528-9771-E98A2CA6C8B0}" presName="spacing" presStyleCnt="0"/>
      <dgm:spPr/>
    </dgm:pt>
    <dgm:pt modelId="{7BCADF06-F6DA-41D7-AB49-708711E33A56}" type="pres">
      <dgm:prSet presAssocID="{A61C93C4-3394-4AAA-BE86-7FA0B999C8EA}" presName="linNode" presStyleCnt="0"/>
      <dgm:spPr/>
    </dgm:pt>
    <dgm:pt modelId="{871040FA-EF8B-4649-91FB-3ED247588575}" type="pres">
      <dgm:prSet presAssocID="{A61C93C4-3394-4AAA-BE86-7FA0B999C8EA}" presName="parentShp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12FD855A-DF84-457C-B438-C7357E4625D8}" type="pres">
      <dgm:prSet presAssocID="{A61C93C4-3394-4AAA-BE86-7FA0B999C8EA}" presName="childShp" presStyleLbl="bgAccFollowNode1" presStyleIdx="1" presStyleCnt="2" custLinFactNeighborY="-1347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</dgm:ptLst>
  <dgm:cxnLst>
    <dgm:cxn modelId="{B704D640-A39D-49BF-9F1F-235DA570337E}" type="presOf" srcId="{8B148C81-FFC2-4FB6-A4C5-E9056FD5D0DC}" destId="{12FD855A-DF84-457C-B438-C7357E4625D8}" srcOrd="0" destOrd="1" presId="urn:microsoft.com/office/officeart/2005/8/layout/vList6"/>
    <dgm:cxn modelId="{FCB33760-A489-493A-8A07-BB54FE4D3B2C}" type="presOf" srcId="{B838DEE3-71F3-4D72-8F72-5BAAD8BD0B17}" destId="{A09DC164-148A-4B70-8E2E-C60F3FF2DEB2}" srcOrd="0" destOrd="0" presId="urn:microsoft.com/office/officeart/2005/8/layout/vList6"/>
    <dgm:cxn modelId="{39CADED6-192F-4B34-B712-F8B101996927}" srcId="{A61C93C4-3394-4AAA-BE86-7FA0B999C8EA}" destId="{8B148C81-FFC2-4FB6-A4C5-E9056FD5D0DC}" srcOrd="1" destOrd="0" parTransId="{CB10F7DC-CE29-4CD8-B325-ABC424F4DDCE}" sibTransId="{199A33D7-FA6D-4562-BB93-40AB3AB26C10}"/>
    <dgm:cxn modelId="{0FE898CF-E760-46DE-BE25-8BED21E8F9D5}" srcId="{A7E5A553-5939-4BD5-9F39-3931575AE40A}" destId="{D1F44698-1B4C-4121-82FF-DFFF97DE4207}" srcOrd="0" destOrd="0" parTransId="{B8F064D5-5917-4894-810A-D4E2C5EB7808}" sibTransId="{1432F570-DAD5-4528-9771-E98A2CA6C8B0}"/>
    <dgm:cxn modelId="{D0726649-B508-4426-8427-F68B4E21C912}" type="presOf" srcId="{D5286663-E2F8-4270-AC12-5BE2904EB650}" destId="{12FD855A-DF84-457C-B438-C7357E4625D8}" srcOrd="0" destOrd="2" presId="urn:microsoft.com/office/officeart/2005/8/layout/vList6"/>
    <dgm:cxn modelId="{4F5A15DD-A8CA-46A9-BF6E-136F4A343A9A}" srcId="{A61C93C4-3394-4AAA-BE86-7FA0B999C8EA}" destId="{D5286663-E2F8-4270-AC12-5BE2904EB650}" srcOrd="2" destOrd="0" parTransId="{655493FB-B4D1-4A50-84CC-1302D16857BB}" sibTransId="{45318460-CC57-4063-90AC-1D0B3ABC08BC}"/>
    <dgm:cxn modelId="{99FEE43B-5D96-423F-9373-F5C07E853397}" type="presOf" srcId="{A61C93C4-3394-4AAA-BE86-7FA0B999C8EA}" destId="{871040FA-EF8B-4649-91FB-3ED247588575}" srcOrd="0" destOrd="0" presId="urn:microsoft.com/office/officeart/2005/8/layout/vList6"/>
    <dgm:cxn modelId="{10B9A38A-FCAD-43BE-B859-186317641E0B}" type="presOf" srcId="{D1F44698-1B4C-4121-82FF-DFFF97DE4207}" destId="{035AEEB5-D9B7-4F06-BB8B-9108C3AB2CE1}" srcOrd="0" destOrd="0" presId="urn:microsoft.com/office/officeart/2005/8/layout/vList6"/>
    <dgm:cxn modelId="{8620AECE-D484-433D-9D55-AA828EEE4083}" type="presOf" srcId="{3874B827-A7C1-4543-8E16-4AF9FC024474}" destId="{12FD855A-DF84-457C-B438-C7357E4625D8}" srcOrd="0" destOrd="0" presId="urn:microsoft.com/office/officeart/2005/8/layout/vList6"/>
    <dgm:cxn modelId="{232CB411-0382-4C32-8F4B-7AF827BC11FC}" srcId="{A61C93C4-3394-4AAA-BE86-7FA0B999C8EA}" destId="{3874B827-A7C1-4543-8E16-4AF9FC024474}" srcOrd="0" destOrd="0" parTransId="{61EC6C9A-5594-41C3-B748-4F466E6830EC}" sibTransId="{98BA64A3-CB2B-4EFA-9EA5-C8C691FA050D}"/>
    <dgm:cxn modelId="{11C26C98-D817-478A-AA37-42E1C4F96CB0}" srcId="{A7E5A553-5939-4BD5-9F39-3931575AE40A}" destId="{A61C93C4-3394-4AAA-BE86-7FA0B999C8EA}" srcOrd="1" destOrd="0" parTransId="{B6590BF4-636C-4359-B72F-6E2C8E098D3B}" sibTransId="{69C70EAB-C3A4-4CBC-9F6E-2872AD069F60}"/>
    <dgm:cxn modelId="{2F30F624-E756-4C18-A2DC-635B11D43A5A}" srcId="{D1F44698-1B4C-4121-82FF-DFFF97DE4207}" destId="{B838DEE3-71F3-4D72-8F72-5BAAD8BD0B17}" srcOrd="0" destOrd="0" parTransId="{497B0DAC-B660-4C4D-8F7A-DBCCBF5D71AF}" sibTransId="{D0B5308F-9368-486A-BAA1-72B28A498171}"/>
    <dgm:cxn modelId="{DCCCFEF4-8C8B-481B-851B-4D1794A99AAC}" type="presOf" srcId="{A7E5A553-5939-4BD5-9F39-3931575AE40A}" destId="{A27FA776-2FA7-41EE-A22E-A0F2D4DD4C81}" srcOrd="0" destOrd="0" presId="urn:microsoft.com/office/officeart/2005/8/layout/vList6"/>
    <dgm:cxn modelId="{ACBE4B2B-540D-481D-802D-89C3EFE7009C}" type="presParOf" srcId="{A27FA776-2FA7-41EE-A22E-A0F2D4DD4C81}" destId="{D31E50CB-9057-4182-985C-E71284C68A7C}" srcOrd="0" destOrd="0" presId="urn:microsoft.com/office/officeart/2005/8/layout/vList6"/>
    <dgm:cxn modelId="{89782D6C-51B5-49DC-9C50-FF2D5D585C31}" type="presParOf" srcId="{D31E50CB-9057-4182-985C-E71284C68A7C}" destId="{035AEEB5-D9B7-4F06-BB8B-9108C3AB2CE1}" srcOrd="0" destOrd="0" presId="urn:microsoft.com/office/officeart/2005/8/layout/vList6"/>
    <dgm:cxn modelId="{5C5F192B-C218-40B4-8DD3-AE32F2D912AD}" type="presParOf" srcId="{D31E50CB-9057-4182-985C-E71284C68A7C}" destId="{A09DC164-148A-4B70-8E2E-C60F3FF2DEB2}" srcOrd="1" destOrd="0" presId="urn:microsoft.com/office/officeart/2005/8/layout/vList6"/>
    <dgm:cxn modelId="{67BD299F-E300-4317-A6D8-A310BBA2DF47}" type="presParOf" srcId="{A27FA776-2FA7-41EE-A22E-A0F2D4DD4C81}" destId="{0292DE59-8FA1-421B-8D71-2E319CC86AB3}" srcOrd="1" destOrd="0" presId="urn:microsoft.com/office/officeart/2005/8/layout/vList6"/>
    <dgm:cxn modelId="{B6A7E743-AD05-45EA-B6F3-59914CD0123C}" type="presParOf" srcId="{A27FA776-2FA7-41EE-A22E-A0F2D4DD4C81}" destId="{7BCADF06-F6DA-41D7-AB49-708711E33A56}" srcOrd="2" destOrd="0" presId="urn:microsoft.com/office/officeart/2005/8/layout/vList6"/>
    <dgm:cxn modelId="{695CF514-BCA5-490E-882E-33C84E4D800A}" type="presParOf" srcId="{7BCADF06-F6DA-41D7-AB49-708711E33A56}" destId="{871040FA-EF8B-4649-91FB-3ED247588575}" srcOrd="0" destOrd="0" presId="urn:microsoft.com/office/officeart/2005/8/layout/vList6"/>
    <dgm:cxn modelId="{C13F89A9-D13B-4984-A56D-A47BA0389FAC}" type="presParOf" srcId="{7BCADF06-F6DA-41D7-AB49-708711E33A56}" destId="{12FD855A-DF84-457C-B438-C7357E4625D8}" srcOrd="1" destOrd="0" presId="urn:microsoft.com/office/officeart/2005/8/layout/vList6"/>
  </dgm:cxnLst>
  <dgm:bg/>
  <dgm:whole/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EEEC2AB-27F5-4511-81AB-82E436CB8F9F}" type="doc">
      <dgm:prSet loTypeId="urn:microsoft.com/office/officeart/2005/8/layout/radial6" loCatId="cycle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id-ID"/>
        </a:p>
      </dgm:t>
    </dgm:pt>
    <dgm:pt modelId="{2C258BFA-A5A2-4B49-B4EC-935ECBB07D70}">
      <dgm:prSet phldrT="[Text]" custT="1"/>
      <dgm:spPr>
        <a:ln w="28575"/>
      </dgm:spPr>
      <dgm:t>
        <a:bodyPr/>
        <a:lstStyle/>
        <a:p>
          <a:r>
            <a:rPr lang="id-ID" sz="2400" dirty="0" smtClean="0">
              <a:latin typeface="Arial" pitchFamily="34" charset="0"/>
              <a:cs typeface="Arial" pitchFamily="34" charset="0"/>
            </a:rPr>
            <a:t>Persiapan pasien Pre Operasi</a:t>
          </a:r>
          <a:endParaRPr lang="id-ID" sz="2400" dirty="0">
            <a:latin typeface="Arial" pitchFamily="34" charset="0"/>
            <a:cs typeface="Arial" pitchFamily="34" charset="0"/>
          </a:endParaRPr>
        </a:p>
      </dgm:t>
    </dgm:pt>
    <dgm:pt modelId="{7C6AD1E3-8BCA-4F30-8B2B-BC75B1385E70}" type="parTrans" cxnId="{895CC9D9-D68D-42B7-BF4D-F7BB812D93A0}">
      <dgm:prSet/>
      <dgm:spPr/>
      <dgm:t>
        <a:bodyPr/>
        <a:lstStyle/>
        <a:p>
          <a:endParaRPr lang="id-ID"/>
        </a:p>
      </dgm:t>
    </dgm:pt>
    <dgm:pt modelId="{4656D236-EDD9-415C-AC6C-396C17FCE9ED}" type="sibTrans" cxnId="{895CC9D9-D68D-42B7-BF4D-F7BB812D93A0}">
      <dgm:prSet/>
      <dgm:spPr/>
      <dgm:t>
        <a:bodyPr/>
        <a:lstStyle/>
        <a:p>
          <a:endParaRPr lang="id-ID"/>
        </a:p>
      </dgm:t>
    </dgm:pt>
    <dgm:pt modelId="{EBF4394C-A8A4-4C44-B878-DCEA010B519E}">
      <dgm:prSet phldrT="[Text]" custT="1"/>
      <dgm:spPr>
        <a:ln w="38100"/>
      </dgm:spPr>
      <dgm:t>
        <a:bodyPr/>
        <a:lstStyle/>
        <a:p>
          <a:r>
            <a:rPr lang="id-ID" sz="24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SOP</a:t>
          </a:r>
          <a:endParaRPr lang="id-ID" sz="2400" dirty="0">
            <a:solidFill>
              <a:schemeClr val="tx1"/>
            </a:solidFill>
            <a:latin typeface="Arial" pitchFamily="34" charset="0"/>
            <a:cs typeface="Arial" pitchFamily="34" charset="0"/>
          </a:endParaRPr>
        </a:p>
      </dgm:t>
    </dgm:pt>
    <dgm:pt modelId="{74E0D461-01D8-434B-82D0-7317FADBBB8B}" type="parTrans" cxnId="{DD709FAB-CA65-4B26-94B7-FBDCD62EFC46}">
      <dgm:prSet/>
      <dgm:spPr/>
      <dgm:t>
        <a:bodyPr/>
        <a:lstStyle/>
        <a:p>
          <a:endParaRPr lang="id-ID"/>
        </a:p>
      </dgm:t>
    </dgm:pt>
    <dgm:pt modelId="{8F5D75D7-17FE-48DC-8865-B124072F787F}" type="sibTrans" cxnId="{DD709FAB-CA65-4B26-94B7-FBDCD62EFC46}">
      <dgm:prSet/>
      <dgm:spPr>
        <a:ln w="28575"/>
      </dgm:spPr>
      <dgm:t>
        <a:bodyPr/>
        <a:lstStyle/>
        <a:p>
          <a:endParaRPr lang="id-ID"/>
        </a:p>
      </dgm:t>
    </dgm:pt>
    <dgm:pt modelId="{42FDC7D9-32B3-43AF-A717-05775A84E405}">
      <dgm:prSet phldrT="[Text]" custT="1"/>
      <dgm:spPr>
        <a:ln w="28575"/>
      </dgm:spPr>
      <dgm:t>
        <a:bodyPr/>
        <a:lstStyle/>
        <a:p>
          <a:r>
            <a:rPr lang="id-ID" sz="24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Alur</a:t>
          </a:r>
          <a:endParaRPr lang="id-ID" sz="2400" dirty="0">
            <a:solidFill>
              <a:schemeClr val="tx1"/>
            </a:solidFill>
            <a:latin typeface="Arial" pitchFamily="34" charset="0"/>
            <a:cs typeface="Arial" pitchFamily="34" charset="0"/>
          </a:endParaRPr>
        </a:p>
      </dgm:t>
    </dgm:pt>
    <dgm:pt modelId="{92C5439A-DC10-44EC-9795-10CC6F4F1860}" type="parTrans" cxnId="{AB196B4A-7274-41FC-A53B-75EEF5A810BA}">
      <dgm:prSet/>
      <dgm:spPr/>
      <dgm:t>
        <a:bodyPr/>
        <a:lstStyle/>
        <a:p>
          <a:endParaRPr lang="id-ID"/>
        </a:p>
      </dgm:t>
    </dgm:pt>
    <dgm:pt modelId="{4E122CCF-9ADD-4843-B355-057F10DB54FD}" type="sibTrans" cxnId="{AB196B4A-7274-41FC-A53B-75EEF5A810BA}">
      <dgm:prSet/>
      <dgm:spPr>
        <a:ln w="28575"/>
      </dgm:spPr>
      <dgm:t>
        <a:bodyPr/>
        <a:lstStyle/>
        <a:p>
          <a:endParaRPr lang="id-ID"/>
        </a:p>
      </dgm:t>
    </dgm:pt>
    <dgm:pt modelId="{33E84061-69C5-4873-9EFF-5ED6D2C947AA}">
      <dgm:prSet phldrT="[Text]"/>
      <dgm:spPr>
        <a:ln w="28575"/>
      </dgm:spPr>
      <dgm:t>
        <a:bodyPr/>
        <a:lstStyle/>
        <a:p>
          <a:r>
            <a:rPr lang="id-ID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Juknis</a:t>
          </a:r>
          <a:endParaRPr lang="id-ID" dirty="0">
            <a:solidFill>
              <a:schemeClr val="tx1"/>
            </a:solidFill>
            <a:latin typeface="Arial" pitchFamily="34" charset="0"/>
            <a:cs typeface="Arial" pitchFamily="34" charset="0"/>
          </a:endParaRPr>
        </a:p>
      </dgm:t>
    </dgm:pt>
    <dgm:pt modelId="{54A1116D-C178-4CA2-82FC-F10BFFD122B4}" type="parTrans" cxnId="{2BBEDDF8-5726-451B-A565-1365636AA731}">
      <dgm:prSet/>
      <dgm:spPr/>
      <dgm:t>
        <a:bodyPr/>
        <a:lstStyle/>
        <a:p>
          <a:endParaRPr lang="id-ID"/>
        </a:p>
      </dgm:t>
    </dgm:pt>
    <dgm:pt modelId="{E449B137-17E1-4760-A779-B9B6DA7833D7}" type="sibTrans" cxnId="{2BBEDDF8-5726-451B-A565-1365636AA731}">
      <dgm:prSet/>
      <dgm:spPr>
        <a:ln w="28575"/>
      </dgm:spPr>
      <dgm:t>
        <a:bodyPr/>
        <a:lstStyle/>
        <a:p>
          <a:endParaRPr lang="id-ID"/>
        </a:p>
      </dgm:t>
    </dgm:pt>
    <dgm:pt modelId="{6D128E58-8A82-439D-8203-F53A761C7621}">
      <dgm:prSet phldrT="[Text]" custT="1"/>
      <dgm:spPr>
        <a:ln w="28575"/>
      </dgm:spPr>
      <dgm:t>
        <a:bodyPr/>
        <a:lstStyle/>
        <a:p>
          <a:r>
            <a:rPr lang="id-ID" sz="19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Lembar Cekllist</a:t>
          </a:r>
          <a:endParaRPr lang="id-ID" sz="1900" dirty="0">
            <a:solidFill>
              <a:schemeClr val="tx1"/>
            </a:solidFill>
            <a:latin typeface="Arial" pitchFamily="34" charset="0"/>
            <a:cs typeface="Arial" pitchFamily="34" charset="0"/>
          </a:endParaRPr>
        </a:p>
      </dgm:t>
    </dgm:pt>
    <dgm:pt modelId="{91BA888C-95FC-41D2-8C96-A9DD77B01D23}" type="parTrans" cxnId="{F7EDEF15-72A8-44B3-AC12-25B871F0703A}">
      <dgm:prSet/>
      <dgm:spPr/>
      <dgm:t>
        <a:bodyPr/>
        <a:lstStyle/>
        <a:p>
          <a:endParaRPr lang="id-ID"/>
        </a:p>
      </dgm:t>
    </dgm:pt>
    <dgm:pt modelId="{E241A6D6-C581-4F9A-8D28-4577762114B5}" type="sibTrans" cxnId="{F7EDEF15-72A8-44B3-AC12-25B871F0703A}">
      <dgm:prSet/>
      <dgm:spPr>
        <a:ln w="28575"/>
      </dgm:spPr>
      <dgm:t>
        <a:bodyPr/>
        <a:lstStyle/>
        <a:p>
          <a:endParaRPr lang="id-ID"/>
        </a:p>
      </dgm:t>
    </dgm:pt>
    <dgm:pt modelId="{0A0D53AD-4580-49E6-A9F2-939A4CC953AA}">
      <dgm:prSet phldrT="[Text]"/>
      <dgm:spPr/>
    </dgm:pt>
    <dgm:pt modelId="{F61CA42C-EF6D-4A47-BFC7-D6AF83048457}" type="parTrans" cxnId="{FD3D34B9-157C-469D-93EB-8C400720FC56}">
      <dgm:prSet/>
      <dgm:spPr/>
      <dgm:t>
        <a:bodyPr/>
        <a:lstStyle/>
        <a:p>
          <a:endParaRPr lang="id-ID"/>
        </a:p>
      </dgm:t>
    </dgm:pt>
    <dgm:pt modelId="{B4CA6D99-846E-4A1C-AB17-9A5EF504F33F}" type="sibTrans" cxnId="{FD3D34B9-157C-469D-93EB-8C400720FC56}">
      <dgm:prSet/>
      <dgm:spPr/>
      <dgm:t>
        <a:bodyPr/>
        <a:lstStyle/>
        <a:p>
          <a:endParaRPr lang="id-ID"/>
        </a:p>
      </dgm:t>
    </dgm:pt>
    <dgm:pt modelId="{EA6E2BFB-FAC2-4B36-A046-DE38AB28FEFE}">
      <dgm:prSet phldrT="[Text]"/>
      <dgm:spPr/>
      <dgm:t>
        <a:bodyPr/>
        <a:lstStyle/>
        <a:p>
          <a:endParaRPr lang="id-ID" dirty="0"/>
        </a:p>
      </dgm:t>
    </dgm:pt>
    <dgm:pt modelId="{EEEBD2C4-B221-4A91-B34D-E1B6E4947806}" type="parTrans" cxnId="{E0EC465C-56D2-43C2-8397-8B3EE892EC47}">
      <dgm:prSet/>
      <dgm:spPr/>
      <dgm:t>
        <a:bodyPr/>
        <a:lstStyle/>
        <a:p>
          <a:endParaRPr lang="id-ID"/>
        </a:p>
      </dgm:t>
    </dgm:pt>
    <dgm:pt modelId="{C692DF34-561C-47A5-84A1-0287616B664B}" type="sibTrans" cxnId="{E0EC465C-56D2-43C2-8397-8B3EE892EC47}">
      <dgm:prSet/>
      <dgm:spPr/>
      <dgm:t>
        <a:bodyPr/>
        <a:lstStyle/>
        <a:p>
          <a:endParaRPr lang="id-ID"/>
        </a:p>
      </dgm:t>
    </dgm:pt>
    <dgm:pt modelId="{95046667-DDCD-4A55-B04E-51A133FFB4C7}" type="pres">
      <dgm:prSet presAssocID="{EEEEC2AB-27F5-4511-81AB-82E436CB8F9F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2C2B8938-6E84-4B59-A52D-39FB6D5F4970}" type="pres">
      <dgm:prSet presAssocID="{2C258BFA-A5A2-4B49-B4EC-935ECBB07D70}" presName="centerShape" presStyleLbl="node0" presStyleIdx="0" presStyleCnt="1" custScaleX="117648" custLinFactNeighborX="38769" custLinFactNeighborY="876"/>
      <dgm:spPr/>
    </dgm:pt>
    <dgm:pt modelId="{39DC3A2C-8EEF-4853-853E-00EEAF7661A2}" type="pres">
      <dgm:prSet presAssocID="{EBF4394C-A8A4-4C44-B878-DCEA010B519E}" presName="node" presStyleLbl="node1" presStyleIdx="0" presStyleCnt="4" custRadScaleRad="119663" custRadScaleInc="134642">
        <dgm:presLayoutVars>
          <dgm:bulletEnabled val="1"/>
        </dgm:presLayoutVars>
      </dgm:prSet>
      <dgm:spPr/>
    </dgm:pt>
    <dgm:pt modelId="{F1149414-1C43-4784-98E3-8F07C46E092D}" type="pres">
      <dgm:prSet presAssocID="{EBF4394C-A8A4-4C44-B878-DCEA010B519E}" presName="dummy" presStyleCnt="0"/>
      <dgm:spPr/>
    </dgm:pt>
    <dgm:pt modelId="{B012516E-D9E7-447B-A058-6DD78227E623}" type="pres">
      <dgm:prSet presAssocID="{8F5D75D7-17FE-48DC-8865-B124072F787F}" presName="sibTrans" presStyleLbl="sibTrans2D1" presStyleIdx="0" presStyleCnt="4"/>
      <dgm:spPr/>
    </dgm:pt>
    <dgm:pt modelId="{1A766177-DBB0-4C25-886A-767A521EC13B}" type="pres">
      <dgm:prSet presAssocID="{42FDC7D9-32B3-43AF-A717-05775A84E405}" presName="node" presStyleLbl="node1" presStyleIdx="1" presStyleCnt="4" custRadScaleRad="177365" custRadScaleInc="1888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26A2887F-9F40-4888-8D65-4961FA7B2F84}" type="pres">
      <dgm:prSet presAssocID="{42FDC7D9-32B3-43AF-A717-05775A84E405}" presName="dummy" presStyleCnt="0"/>
      <dgm:spPr/>
    </dgm:pt>
    <dgm:pt modelId="{4CD70C91-2307-4135-B55E-53ADEE1FE41A}" type="pres">
      <dgm:prSet presAssocID="{4E122CCF-9ADD-4843-B355-057F10DB54FD}" presName="sibTrans" presStyleLbl="sibTrans2D1" presStyleIdx="1" presStyleCnt="4"/>
      <dgm:spPr/>
    </dgm:pt>
    <dgm:pt modelId="{7099C87F-D9F5-4CE0-A3E1-07ECCE7A143F}" type="pres">
      <dgm:prSet presAssocID="{33E84061-69C5-4873-9EFF-5ED6D2C947AA}" presName="node" presStyleLbl="node1" presStyleIdx="2" presStyleCnt="4" custRadScaleRad="126545" custRadScaleInc="-125969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3E4EA054-44EF-4F05-A77D-FB69D9E0A85B}" type="pres">
      <dgm:prSet presAssocID="{33E84061-69C5-4873-9EFF-5ED6D2C947AA}" presName="dummy" presStyleCnt="0"/>
      <dgm:spPr/>
    </dgm:pt>
    <dgm:pt modelId="{33B7D559-DA22-4DF8-9E1A-7E82D582BE50}" type="pres">
      <dgm:prSet presAssocID="{E449B137-17E1-4760-A779-B9B6DA7833D7}" presName="sibTrans" presStyleLbl="sibTrans2D1" presStyleIdx="2" presStyleCnt="4" custLinFactNeighborY="428" custRadScaleRad="47036" custRadScaleInc="-2147483648"/>
      <dgm:spPr/>
    </dgm:pt>
    <dgm:pt modelId="{63C8A477-DE77-4CAA-9550-39C02303D10A}" type="pres">
      <dgm:prSet presAssocID="{6D128E58-8A82-439D-8203-F53A761C7621}" presName="node" presStyleLbl="node1" presStyleIdx="3" presStyleCnt="4" custRadScaleRad="22459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DCB9C902-5285-4267-A552-06EAB92EA3B2}" type="pres">
      <dgm:prSet presAssocID="{6D128E58-8A82-439D-8203-F53A761C7621}" presName="dummy" presStyleCnt="0"/>
      <dgm:spPr/>
    </dgm:pt>
    <dgm:pt modelId="{72EB844F-0316-4ADA-A699-9ADCC39A4C11}" type="pres">
      <dgm:prSet presAssocID="{E241A6D6-C581-4F9A-8D28-4577762114B5}" presName="sibTrans" presStyleLbl="sibTrans2D1" presStyleIdx="3" presStyleCnt="4" custLinFactNeighborY="428" custRadScaleRad="47036" custRadScaleInc="-2147483648"/>
      <dgm:spPr/>
    </dgm:pt>
  </dgm:ptLst>
  <dgm:cxnLst>
    <dgm:cxn modelId="{4ABF5F08-5D86-4D42-AD87-D5ED20715D07}" type="presOf" srcId="{E449B137-17E1-4760-A779-B9B6DA7833D7}" destId="{33B7D559-DA22-4DF8-9E1A-7E82D582BE50}" srcOrd="0" destOrd="0" presId="urn:microsoft.com/office/officeart/2005/8/layout/radial6"/>
    <dgm:cxn modelId="{2BBEDDF8-5726-451B-A565-1365636AA731}" srcId="{2C258BFA-A5A2-4B49-B4EC-935ECBB07D70}" destId="{33E84061-69C5-4873-9EFF-5ED6D2C947AA}" srcOrd="2" destOrd="0" parTransId="{54A1116D-C178-4CA2-82FC-F10BFFD122B4}" sibTransId="{E449B137-17E1-4760-A779-B9B6DA7833D7}"/>
    <dgm:cxn modelId="{895CC9D9-D68D-42B7-BF4D-F7BB812D93A0}" srcId="{EEEEC2AB-27F5-4511-81AB-82E436CB8F9F}" destId="{2C258BFA-A5A2-4B49-B4EC-935ECBB07D70}" srcOrd="0" destOrd="0" parTransId="{7C6AD1E3-8BCA-4F30-8B2B-BC75B1385E70}" sibTransId="{4656D236-EDD9-415C-AC6C-396C17FCE9ED}"/>
    <dgm:cxn modelId="{543A9704-76D4-4800-B563-A174158688F1}" type="presOf" srcId="{EEEEC2AB-27F5-4511-81AB-82E436CB8F9F}" destId="{95046667-DDCD-4A55-B04E-51A133FFB4C7}" srcOrd="0" destOrd="0" presId="urn:microsoft.com/office/officeart/2005/8/layout/radial6"/>
    <dgm:cxn modelId="{F7EDEF15-72A8-44B3-AC12-25B871F0703A}" srcId="{2C258BFA-A5A2-4B49-B4EC-935ECBB07D70}" destId="{6D128E58-8A82-439D-8203-F53A761C7621}" srcOrd="3" destOrd="0" parTransId="{91BA888C-95FC-41D2-8C96-A9DD77B01D23}" sibTransId="{E241A6D6-C581-4F9A-8D28-4577762114B5}"/>
    <dgm:cxn modelId="{0BECDED6-9DBF-4CE6-A535-F20CAB9A79E1}" type="presOf" srcId="{6D128E58-8A82-439D-8203-F53A761C7621}" destId="{63C8A477-DE77-4CAA-9550-39C02303D10A}" srcOrd="0" destOrd="0" presId="urn:microsoft.com/office/officeart/2005/8/layout/radial6"/>
    <dgm:cxn modelId="{E0EC465C-56D2-43C2-8397-8B3EE892EC47}" srcId="{EEEEC2AB-27F5-4511-81AB-82E436CB8F9F}" destId="{EA6E2BFB-FAC2-4B36-A046-DE38AB28FEFE}" srcOrd="2" destOrd="0" parTransId="{EEEBD2C4-B221-4A91-B34D-E1B6E4947806}" sibTransId="{C692DF34-561C-47A5-84A1-0287616B664B}"/>
    <dgm:cxn modelId="{DD709FAB-CA65-4B26-94B7-FBDCD62EFC46}" srcId="{2C258BFA-A5A2-4B49-B4EC-935ECBB07D70}" destId="{EBF4394C-A8A4-4C44-B878-DCEA010B519E}" srcOrd="0" destOrd="0" parTransId="{74E0D461-01D8-434B-82D0-7317FADBBB8B}" sibTransId="{8F5D75D7-17FE-48DC-8865-B124072F787F}"/>
    <dgm:cxn modelId="{88332DF6-3B28-49B3-B308-F9FA893AEFF7}" type="presOf" srcId="{4E122CCF-9ADD-4843-B355-057F10DB54FD}" destId="{4CD70C91-2307-4135-B55E-53ADEE1FE41A}" srcOrd="0" destOrd="0" presId="urn:microsoft.com/office/officeart/2005/8/layout/radial6"/>
    <dgm:cxn modelId="{B831DC17-8C81-410B-8CA6-F2379553917D}" type="presOf" srcId="{42FDC7D9-32B3-43AF-A717-05775A84E405}" destId="{1A766177-DBB0-4C25-886A-767A521EC13B}" srcOrd="0" destOrd="0" presId="urn:microsoft.com/office/officeart/2005/8/layout/radial6"/>
    <dgm:cxn modelId="{AB196B4A-7274-41FC-A53B-75EEF5A810BA}" srcId="{2C258BFA-A5A2-4B49-B4EC-935ECBB07D70}" destId="{42FDC7D9-32B3-43AF-A717-05775A84E405}" srcOrd="1" destOrd="0" parTransId="{92C5439A-DC10-44EC-9795-10CC6F4F1860}" sibTransId="{4E122CCF-9ADD-4843-B355-057F10DB54FD}"/>
    <dgm:cxn modelId="{E325ED01-2728-4E79-953F-79B8B32E8366}" type="presOf" srcId="{E241A6D6-C581-4F9A-8D28-4577762114B5}" destId="{72EB844F-0316-4ADA-A699-9ADCC39A4C11}" srcOrd="0" destOrd="0" presId="urn:microsoft.com/office/officeart/2005/8/layout/radial6"/>
    <dgm:cxn modelId="{FD3D34B9-157C-469D-93EB-8C400720FC56}" srcId="{EEEEC2AB-27F5-4511-81AB-82E436CB8F9F}" destId="{0A0D53AD-4580-49E6-A9F2-939A4CC953AA}" srcOrd="1" destOrd="0" parTransId="{F61CA42C-EF6D-4A47-BFC7-D6AF83048457}" sibTransId="{B4CA6D99-846E-4A1C-AB17-9A5EF504F33F}"/>
    <dgm:cxn modelId="{7C09A959-943B-494C-8978-8F10E8F8C756}" type="presOf" srcId="{EBF4394C-A8A4-4C44-B878-DCEA010B519E}" destId="{39DC3A2C-8EEF-4853-853E-00EEAF7661A2}" srcOrd="0" destOrd="0" presId="urn:microsoft.com/office/officeart/2005/8/layout/radial6"/>
    <dgm:cxn modelId="{F38A80AB-B1A1-4C86-96D5-F741311BE3F1}" type="presOf" srcId="{2C258BFA-A5A2-4B49-B4EC-935ECBB07D70}" destId="{2C2B8938-6E84-4B59-A52D-39FB6D5F4970}" srcOrd="0" destOrd="0" presId="urn:microsoft.com/office/officeart/2005/8/layout/radial6"/>
    <dgm:cxn modelId="{64F5DBCB-AFAA-4504-940B-824253013C68}" type="presOf" srcId="{8F5D75D7-17FE-48DC-8865-B124072F787F}" destId="{B012516E-D9E7-447B-A058-6DD78227E623}" srcOrd="0" destOrd="0" presId="urn:microsoft.com/office/officeart/2005/8/layout/radial6"/>
    <dgm:cxn modelId="{A1C1ACDF-699A-49D2-AE5E-25678EA7B1AE}" type="presOf" srcId="{33E84061-69C5-4873-9EFF-5ED6D2C947AA}" destId="{7099C87F-D9F5-4CE0-A3E1-07ECCE7A143F}" srcOrd="0" destOrd="0" presId="urn:microsoft.com/office/officeart/2005/8/layout/radial6"/>
    <dgm:cxn modelId="{DA020A7E-F99F-4CE6-AA5E-EC6BC487FD89}" type="presParOf" srcId="{95046667-DDCD-4A55-B04E-51A133FFB4C7}" destId="{2C2B8938-6E84-4B59-A52D-39FB6D5F4970}" srcOrd="0" destOrd="0" presId="urn:microsoft.com/office/officeart/2005/8/layout/radial6"/>
    <dgm:cxn modelId="{50097696-462B-4A61-8361-F3DD5FCE1AAF}" type="presParOf" srcId="{95046667-DDCD-4A55-B04E-51A133FFB4C7}" destId="{39DC3A2C-8EEF-4853-853E-00EEAF7661A2}" srcOrd="1" destOrd="0" presId="urn:microsoft.com/office/officeart/2005/8/layout/radial6"/>
    <dgm:cxn modelId="{5E72BC85-CCDD-4317-82FC-001A0B552099}" type="presParOf" srcId="{95046667-DDCD-4A55-B04E-51A133FFB4C7}" destId="{F1149414-1C43-4784-98E3-8F07C46E092D}" srcOrd="2" destOrd="0" presId="urn:microsoft.com/office/officeart/2005/8/layout/radial6"/>
    <dgm:cxn modelId="{E6C28493-CFA8-4BFD-8F76-072637BB7699}" type="presParOf" srcId="{95046667-DDCD-4A55-B04E-51A133FFB4C7}" destId="{B012516E-D9E7-447B-A058-6DD78227E623}" srcOrd="3" destOrd="0" presId="urn:microsoft.com/office/officeart/2005/8/layout/radial6"/>
    <dgm:cxn modelId="{EF66B414-689D-4B30-96B8-9593334A2730}" type="presParOf" srcId="{95046667-DDCD-4A55-B04E-51A133FFB4C7}" destId="{1A766177-DBB0-4C25-886A-767A521EC13B}" srcOrd="4" destOrd="0" presId="urn:microsoft.com/office/officeart/2005/8/layout/radial6"/>
    <dgm:cxn modelId="{CF610D49-7B9D-4208-944F-5FEA9A9AEB41}" type="presParOf" srcId="{95046667-DDCD-4A55-B04E-51A133FFB4C7}" destId="{26A2887F-9F40-4888-8D65-4961FA7B2F84}" srcOrd="5" destOrd="0" presId="urn:microsoft.com/office/officeart/2005/8/layout/radial6"/>
    <dgm:cxn modelId="{42A63E58-9473-48E3-AFE8-56153FE0F1BF}" type="presParOf" srcId="{95046667-DDCD-4A55-B04E-51A133FFB4C7}" destId="{4CD70C91-2307-4135-B55E-53ADEE1FE41A}" srcOrd="6" destOrd="0" presId="urn:microsoft.com/office/officeart/2005/8/layout/radial6"/>
    <dgm:cxn modelId="{63F43023-C398-454D-884F-FFA408CB0290}" type="presParOf" srcId="{95046667-DDCD-4A55-B04E-51A133FFB4C7}" destId="{7099C87F-D9F5-4CE0-A3E1-07ECCE7A143F}" srcOrd="7" destOrd="0" presId="urn:microsoft.com/office/officeart/2005/8/layout/radial6"/>
    <dgm:cxn modelId="{A013D011-BF58-4E78-8359-5E69D5260B4C}" type="presParOf" srcId="{95046667-DDCD-4A55-B04E-51A133FFB4C7}" destId="{3E4EA054-44EF-4F05-A77D-FB69D9E0A85B}" srcOrd="8" destOrd="0" presId="urn:microsoft.com/office/officeart/2005/8/layout/radial6"/>
    <dgm:cxn modelId="{AF1CCEBF-AF6A-4E3D-BB94-530ECD755B4D}" type="presParOf" srcId="{95046667-DDCD-4A55-B04E-51A133FFB4C7}" destId="{33B7D559-DA22-4DF8-9E1A-7E82D582BE50}" srcOrd="9" destOrd="0" presId="urn:microsoft.com/office/officeart/2005/8/layout/radial6"/>
    <dgm:cxn modelId="{1CC30338-1FD1-4A57-ABA9-7F1A0BC7E554}" type="presParOf" srcId="{95046667-DDCD-4A55-B04E-51A133FFB4C7}" destId="{63C8A477-DE77-4CAA-9550-39C02303D10A}" srcOrd="10" destOrd="0" presId="urn:microsoft.com/office/officeart/2005/8/layout/radial6"/>
    <dgm:cxn modelId="{7634D7C1-D10D-4652-96C7-D9DF65DE5106}" type="presParOf" srcId="{95046667-DDCD-4A55-B04E-51A133FFB4C7}" destId="{DCB9C902-5285-4267-A552-06EAB92EA3B2}" srcOrd="11" destOrd="0" presId="urn:microsoft.com/office/officeart/2005/8/layout/radial6"/>
    <dgm:cxn modelId="{A0CEB741-3F5C-429B-A10D-1CEBAC6C37A8}" type="presParOf" srcId="{95046667-DDCD-4A55-B04E-51A133FFB4C7}" destId="{72EB844F-0316-4ADA-A699-9ADCC39A4C11}" srcOrd="12" destOrd="0" presId="urn:microsoft.com/office/officeart/2005/8/layout/radial6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774EC1-247F-4C77-9F6B-708E5A58BC1F}" type="datetimeFigureOut">
              <a:rPr lang="en-US" smtClean="0"/>
              <a:pPr/>
              <a:t>8/28/2021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7B6C88-C96E-4F4A-A500-5A52A9B705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793185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8965" y="3335275"/>
            <a:ext cx="8246070" cy="763525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rgbClr val="FFFF99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965" y="4098800"/>
            <a:ext cx="8246070" cy="458115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="" xmlns:a16="http://schemas.microsoft.com/office/drawing/2014/main" id="{3CDC4669-5406-4A1A-966C-092F1CC2B3F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18306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8936099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37823200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Images &amp; Content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: 도형 12">
            <a:extLst>
              <a:ext uri="{FF2B5EF4-FFF2-40B4-BE49-F238E27FC236}">
                <a16:creationId xmlns="" xmlns:a16="http://schemas.microsoft.com/office/drawing/2014/main" id="{8E39A0A2-7A6E-4BA9-8A5D-FD1911A8273A}"/>
              </a:ext>
            </a:extLst>
          </p:cNvPr>
          <p:cNvSpPr/>
          <p:nvPr userDrawn="1"/>
        </p:nvSpPr>
        <p:spPr>
          <a:xfrm>
            <a:off x="-7453" y="-7453"/>
            <a:ext cx="5336025" cy="4172528"/>
          </a:xfrm>
          <a:custGeom>
            <a:avLst/>
            <a:gdLst>
              <a:gd name="connsiteX0" fmla="*/ 0 w 7114700"/>
              <a:gd name="connsiteY0" fmla="*/ 0 h 5563371"/>
              <a:gd name="connsiteX1" fmla="*/ 6816297 w 7114700"/>
              <a:gd name="connsiteY1" fmla="*/ 0 h 5563371"/>
              <a:gd name="connsiteX2" fmla="*/ 6928766 w 7114700"/>
              <a:gd name="connsiteY2" fmla="*/ 279430 h 5563371"/>
              <a:gd name="connsiteX3" fmla="*/ 6222210 w 7114700"/>
              <a:gd name="connsiteY3" fmla="*/ 2336836 h 5563371"/>
              <a:gd name="connsiteX4" fmla="*/ 559 w 7114700"/>
              <a:gd name="connsiteY4" fmla="*/ 5563371 h 5563371"/>
              <a:gd name="connsiteX5" fmla="*/ 0 w 7114700"/>
              <a:gd name="connsiteY5" fmla="*/ 5381954 h 5563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4700" h="5563371">
                <a:moveTo>
                  <a:pt x="0" y="0"/>
                </a:moveTo>
                <a:lnTo>
                  <a:pt x="6816297" y="0"/>
                </a:lnTo>
                <a:lnTo>
                  <a:pt x="6928766" y="279430"/>
                </a:lnTo>
                <a:cubicBezTo>
                  <a:pt x="7190845" y="966574"/>
                  <a:pt x="7337404" y="1741633"/>
                  <a:pt x="6222210" y="2336836"/>
                </a:cubicBezTo>
                <a:cubicBezTo>
                  <a:pt x="4928171" y="3027492"/>
                  <a:pt x="2205866" y="4349361"/>
                  <a:pt x="559" y="5563371"/>
                </a:cubicBezTo>
                <a:lnTo>
                  <a:pt x="0" y="5381954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2000" dirty="0"/>
          </a:p>
        </p:txBody>
      </p:sp>
      <p:sp>
        <p:nvSpPr>
          <p:cNvPr id="11" name="그림 개체 틀 10">
            <a:extLst>
              <a:ext uri="{FF2B5EF4-FFF2-40B4-BE49-F238E27FC236}">
                <a16:creationId xmlns="" xmlns:a16="http://schemas.microsoft.com/office/drawing/2014/main" id="{0F61CD1C-0BDC-415A-BE81-FBF756AC2410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1144238"/>
            <a:ext cx="9144000" cy="3999261"/>
          </a:xfrm>
          <a:custGeom>
            <a:avLst/>
            <a:gdLst>
              <a:gd name="connsiteX0" fmla="*/ 9464919 w 12192000"/>
              <a:gd name="connsiteY0" fmla="*/ 1208 h 5332348"/>
              <a:gd name="connsiteX1" fmla="*/ 12055243 w 12192000"/>
              <a:gd name="connsiteY1" fmla="*/ 2155763 h 5332348"/>
              <a:gd name="connsiteX2" fmla="*/ 12192000 w 12192000"/>
              <a:gd name="connsiteY2" fmla="*/ 2360580 h 5332348"/>
              <a:gd name="connsiteX3" fmla="*/ 12192000 w 12192000"/>
              <a:gd name="connsiteY3" fmla="*/ 5332348 h 5332348"/>
              <a:gd name="connsiteX4" fmla="*/ 0 w 12192000"/>
              <a:gd name="connsiteY4" fmla="*/ 5332348 h 5332348"/>
              <a:gd name="connsiteX5" fmla="*/ 1243 w 12192000"/>
              <a:gd name="connsiteY5" fmla="*/ 4956418 h 5332348"/>
              <a:gd name="connsiteX6" fmla="*/ 0 w 12192000"/>
              <a:gd name="connsiteY6" fmla="*/ 4912550 h 5332348"/>
              <a:gd name="connsiteX7" fmla="*/ 0 w 12192000"/>
              <a:gd name="connsiteY7" fmla="*/ 4527278 h 5332348"/>
              <a:gd name="connsiteX8" fmla="*/ 8878957 w 12192000"/>
              <a:gd name="connsiteY8" fmla="*/ 116017 h 5332348"/>
              <a:gd name="connsiteX9" fmla="*/ 9464919 w 12192000"/>
              <a:gd name="connsiteY9" fmla="*/ 1208 h 53323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0" h="5332348">
                <a:moveTo>
                  <a:pt x="9464919" y="1208"/>
                </a:moveTo>
                <a:cubicBezTo>
                  <a:pt x="10661122" y="-43507"/>
                  <a:pt x="11399579" y="1162905"/>
                  <a:pt x="12055243" y="2155763"/>
                </a:cubicBezTo>
                <a:lnTo>
                  <a:pt x="12192000" y="2360580"/>
                </a:lnTo>
                <a:lnTo>
                  <a:pt x="12192000" y="5332348"/>
                </a:lnTo>
                <a:lnTo>
                  <a:pt x="0" y="5332348"/>
                </a:lnTo>
                <a:cubicBezTo>
                  <a:pt x="11044" y="5226331"/>
                  <a:pt x="6351" y="5095808"/>
                  <a:pt x="1243" y="4956418"/>
                </a:cubicBezTo>
                <a:lnTo>
                  <a:pt x="0" y="4912550"/>
                </a:lnTo>
                <a:lnTo>
                  <a:pt x="0" y="4527278"/>
                </a:lnTo>
                <a:cubicBezTo>
                  <a:pt x="1479826" y="3657890"/>
                  <a:pt x="6881191" y="823352"/>
                  <a:pt x="8878957" y="116017"/>
                </a:cubicBezTo>
                <a:cubicBezTo>
                  <a:pt x="9086022" y="44579"/>
                  <a:pt x="9280888" y="8088"/>
                  <a:pt x="9464919" y="1208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marR="0" indent="0" algn="ctr" defTabSz="685835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915781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1350110"/>
            <a:ext cx="8246070" cy="610820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FFFF99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960931"/>
            <a:ext cx="8246070" cy="2748684"/>
          </a:xfrm>
        </p:spPr>
        <p:txBody>
          <a:bodyPr/>
          <a:lstStyle>
            <a:lvl1pPr algn="l">
              <a:defRPr sz="2800">
                <a:solidFill>
                  <a:schemeClr val="tx2"/>
                </a:solidFill>
              </a:defRPr>
            </a:lvl1pPr>
            <a:lvl2pPr algn="l">
              <a:defRPr>
                <a:solidFill>
                  <a:schemeClr val="tx2"/>
                </a:solidFill>
              </a:defRPr>
            </a:lvl2pPr>
            <a:lvl3pPr algn="l">
              <a:defRPr>
                <a:solidFill>
                  <a:schemeClr val="tx2"/>
                </a:solidFill>
              </a:defRPr>
            </a:lvl3pPr>
            <a:lvl4pPr algn="l">
              <a:defRPr>
                <a:solidFill>
                  <a:schemeClr val="tx2"/>
                </a:solidFill>
              </a:defRPr>
            </a:lvl4pPr>
            <a:lvl5pPr algn="l"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39540" y="433880"/>
            <a:ext cx="5955495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FFFF99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39540" y="1197406"/>
            <a:ext cx="5955495" cy="3358356"/>
          </a:xfrm>
        </p:spPr>
        <p:txBody>
          <a:bodyPr/>
          <a:lstStyle>
            <a:lvl1pPr>
              <a:defRPr sz="2800"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4" y="1350110"/>
            <a:ext cx="8246071" cy="610820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FFFF99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960930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571750"/>
            <a:ext cx="4040188" cy="2137871"/>
          </a:xfrm>
        </p:spPr>
        <p:txBody>
          <a:bodyPr/>
          <a:lstStyle>
            <a:lvl1pPr algn="ctr">
              <a:defRPr sz="2400">
                <a:solidFill>
                  <a:schemeClr val="tx2"/>
                </a:solidFill>
              </a:defRPr>
            </a:lvl1pPr>
            <a:lvl2pPr algn="ctr">
              <a:defRPr sz="2000">
                <a:solidFill>
                  <a:schemeClr val="tx2"/>
                </a:solidFill>
              </a:defRPr>
            </a:lvl2pPr>
            <a:lvl3pPr algn="ctr">
              <a:defRPr sz="1800">
                <a:solidFill>
                  <a:schemeClr val="tx2"/>
                </a:solidFill>
              </a:defRPr>
            </a:lvl3pPr>
            <a:lvl4pPr algn="ctr">
              <a:defRPr sz="1600">
                <a:solidFill>
                  <a:schemeClr val="tx2"/>
                </a:solidFill>
              </a:defRPr>
            </a:lvl4pPr>
            <a:lvl5pPr algn="ctr">
              <a:defRPr sz="1600">
                <a:solidFill>
                  <a:schemeClr val="tx2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960930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571750"/>
            <a:ext cx="4041775" cy="2137871"/>
          </a:xfrm>
        </p:spPr>
        <p:txBody>
          <a:bodyPr/>
          <a:lstStyle>
            <a:lvl1pPr algn="ctr">
              <a:defRPr sz="2400">
                <a:solidFill>
                  <a:schemeClr val="tx2"/>
                </a:solidFill>
              </a:defRPr>
            </a:lvl1pPr>
            <a:lvl2pPr algn="ctr">
              <a:defRPr sz="2000">
                <a:solidFill>
                  <a:schemeClr val="tx2"/>
                </a:solidFill>
              </a:defRPr>
            </a:lvl2pPr>
            <a:lvl3pPr algn="ctr">
              <a:defRPr sz="1800">
                <a:solidFill>
                  <a:schemeClr val="tx2"/>
                </a:solidFill>
              </a:defRPr>
            </a:lvl3pPr>
            <a:lvl4pPr algn="ctr">
              <a:defRPr sz="1600">
                <a:solidFill>
                  <a:schemeClr val="tx2"/>
                </a:solidFill>
              </a:defRPr>
            </a:lvl4pPr>
            <a:lvl5pPr algn="ctr">
              <a:defRPr sz="1600">
                <a:solidFill>
                  <a:schemeClr val="tx2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8/28/2021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149CDFF8-3276-4E77-B6BF-C4D53CAE6F38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=""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2" r:id="rId13"/>
    <p:sldLayoutId id="2147483663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TOP%20KONSEP%20VERBAL%20DAN%20SOP%20PERSIAPAN%20PRE%20OPERASI.pdf" TargetMode="Externa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TOP%20BAGAN%20ALUR%20PELAYANAN%20OPERASI.pdf" TargetMode="Externa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TOP%20PETUNJUK%20TEKNIS%20PELAYANAN%20PRE%20OPERASI.pdf" TargetMode="Externa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TOP%20CHECKLIST%20PERSIAPAN%20OPERASI.pdf" TargetMode="Externa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8965" y="3379862"/>
            <a:ext cx="8246069" cy="763524"/>
          </a:xfrm>
        </p:spPr>
        <p:txBody>
          <a:bodyPr>
            <a:noAutofit/>
          </a:bodyPr>
          <a:lstStyle/>
          <a:p>
            <a:pPr algn="ctr"/>
            <a:r>
              <a:rPr lang="id-ID" sz="3200" dirty="0" smtClean="0">
                <a:solidFill>
                  <a:schemeClr val="tx1"/>
                </a:solidFill>
              </a:rPr>
              <a:t>SOSIALISASI </a:t>
            </a:r>
            <a:br>
              <a:rPr lang="id-ID" sz="3200" dirty="0" smtClean="0">
                <a:solidFill>
                  <a:schemeClr val="tx1"/>
                </a:solidFill>
              </a:rPr>
            </a:br>
            <a:r>
              <a:rPr lang="id-ID" sz="3200" dirty="0" smtClean="0">
                <a:solidFill>
                  <a:schemeClr val="tx1"/>
                </a:solidFill>
              </a:rPr>
              <a:t>PELAYANAN PERSIAPAN PASIEN PRE OPERASI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965" y="4214824"/>
            <a:ext cx="8246069" cy="610820"/>
          </a:xfrm>
        </p:spPr>
        <p:txBody>
          <a:bodyPr>
            <a:noAutofit/>
          </a:bodyPr>
          <a:lstStyle/>
          <a:p>
            <a:pPr algn="ctr"/>
            <a:r>
              <a:rPr lang="id-ID" sz="1200" dirty="0" smtClean="0">
                <a:solidFill>
                  <a:srgbClr val="002060"/>
                </a:solidFill>
              </a:rPr>
              <a:t>INSTALASI BEDAH SENTRAL </a:t>
            </a:r>
          </a:p>
          <a:p>
            <a:pPr algn="ctr"/>
            <a:r>
              <a:rPr lang="id-ID" sz="1200" dirty="0" smtClean="0">
                <a:solidFill>
                  <a:srgbClr val="002060"/>
                </a:solidFill>
              </a:rPr>
              <a:t>RSUP SURAKARTA </a:t>
            </a:r>
          </a:p>
          <a:p>
            <a:pPr algn="ctr"/>
            <a:r>
              <a:rPr lang="id-ID" sz="1200" dirty="0" smtClean="0">
                <a:solidFill>
                  <a:srgbClr val="002060"/>
                </a:solidFill>
              </a:rPr>
              <a:t>TAHUN 2021</a:t>
            </a:r>
          </a:p>
        </p:txBody>
      </p:sp>
    </p:spTree>
    <p:extLst>
      <p:ext uri="{BB962C8B-B14F-4D97-AF65-F5344CB8AC3E}">
        <p14:creationId xmlns="" xmlns:p14="http://schemas.microsoft.com/office/powerpoint/2010/main" val="36392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39540" y="2356296"/>
            <a:ext cx="5955495" cy="572644"/>
          </a:xfrm>
        </p:spPr>
        <p:txBody>
          <a:bodyPr>
            <a:noAutofit/>
          </a:bodyPr>
          <a:lstStyle/>
          <a:p>
            <a:pPr algn="ctr"/>
            <a:r>
              <a:rPr lang="id-ID" sz="4000" dirty="0" smtClean="0">
                <a:latin typeface="Arial" pitchFamily="34" charset="0"/>
                <a:cs typeface="Arial" pitchFamily="34" charset="0"/>
              </a:rPr>
              <a:t>TERIMAKASIH</a:t>
            </a:r>
            <a:endParaRPr lang="id-ID" sz="40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357172"/>
            <a:ext cx="8246070" cy="610820"/>
          </a:xfrm>
        </p:spPr>
        <p:txBody>
          <a:bodyPr>
            <a:normAutofit fontScale="90000"/>
          </a:bodyPr>
          <a:lstStyle/>
          <a:p>
            <a:pPr algn="ctr"/>
            <a:r>
              <a:rPr lang="id-ID" dirty="0" smtClean="0">
                <a:solidFill>
                  <a:schemeClr val="bg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LATAR BELAKANG</a:t>
            </a:r>
            <a:endParaRPr lang="id-ID" dirty="0">
              <a:solidFill>
                <a:schemeClr val="bg2">
                  <a:lumMod val="1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49263" y="1142990"/>
          <a:ext cx="8245475" cy="35671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Striped Right Arrow 5"/>
          <p:cNvSpPr/>
          <p:nvPr/>
        </p:nvSpPr>
        <p:spPr>
          <a:xfrm>
            <a:off x="5357818" y="1285866"/>
            <a:ext cx="428628" cy="35719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Striped Right Arrow 7"/>
          <p:cNvSpPr/>
          <p:nvPr/>
        </p:nvSpPr>
        <p:spPr>
          <a:xfrm>
            <a:off x="5320246" y="2160055"/>
            <a:ext cx="428628" cy="35719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Striped Right Arrow 8"/>
          <p:cNvSpPr/>
          <p:nvPr/>
        </p:nvSpPr>
        <p:spPr>
          <a:xfrm>
            <a:off x="5337179" y="3852331"/>
            <a:ext cx="428628" cy="35719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" name="Striped Right Arrow 9"/>
          <p:cNvSpPr/>
          <p:nvPr/>
        </p:nvSpPr>
        <p:spPr>
          <a:xfrm>
            <a:off x="5320249" y="2976033"/>
            <a:ext cx="428628" cy="35719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571486"/>
            <a:ext cx="8246070" cy="610820"/>
          </a:xfrm>
          <a:solidFill>
            <a:srgbClr val="00B0F0"/>
          </a:solidFill>
        </p:spPr>
        <p:txBody>
          <a:bodyPr>
            <a:normAutofit fontScale="90000"/>
          </a:bodyPr>
          <a:lstStyle/>
          <a:p>
            <a:pPr algn="ctr"/>
            <a:r>
              <a:rPr lang="id-ID" dirty="0" smtClean="0">
                <a:solidFill>
                  <a:schemeClr val="tx1"/>
                </a:solidFill>
              </a:rPr>
              <a:t>TUJUAN</a:t>
            </a:r>
            <a:endParaRPr lang="id-ID" dirty="0">
              <a:solidFill>
                <a:schemeClr val="tx1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49263" y="1571618"/>
          <a:ext cx="8245475" cy="2749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/>
        </p:nvGraphicFramePr>
        <p:xfrm>
          <a:off x="0" y="-101598"/>
          <a:ext cx="9144000" cy="5143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1" name="Right Arrow Callout 10"/>
          <p:cNvSpPr/>
          <p:nvPr/>
        </p:nvSpPr>
        <p:spPr>
          <a:xfrm>
            <a:off x="272493" y="270928"/>
            <a:ext cx="3071834" cy="4643452"/>
          </a:xfrm>
          <a:prstGeom prst="rightArrowCallou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id-ID" sz="3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POKOK </a:t>
            </a:r>
            <a:r>
              <a:rPr lang="id-ID" sz="3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BAHASAN</a:t>
            </a:r>
            <a:endParaRPr lang="id-ID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392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8964" y="1350110"/>
            <a:ext cx="8093365" cy="763525"/>
          </a:xfrm>
        </p:spPr>
        <p:txBody>
          <a:bodyPr>
            <a:normAutofit/>
          </a:bodyPr>
          <a:lstStyle/>
          <a:p>
            <a:pPr algn="just"/>
            <a:r>
              <a:rPr lang="id-ID" dirty="0" smtClean="0"/>
              <a:t>Pokok </a:t>
            </a:r>
            <a:r>
              <a:rPr lang="id-ID" dirty="0" smtClean="0"/>
              <a:t>Bahasan #1 </a:t>
            </a:r>
            <a:r>
              <a:rPr lang="id-ID" dirty="0" smtClean="0"/>
              <a:t>: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65442" y="2143122"/>
            <a:ext cx="8392838" cy="2719204"/>
          </a:xfrm>
        </p:spPr>
        <p:txBody>
          <a:bodyPr/>
          <a:lstStyle/>
          <a:p>
            <a:pPr marL="457200" indent="-457200" algn="l">
              <a:lnSpc>
                <a:spcPct val="150000"/>
              </a:lnSpc>
              <a:buNone/>
            </a:pPr>
            <a:r>
              <a:rPr lang="id-ID" dirty="0" smtClean="0">
                <a:solidFill>
                  <a:schemeClr val="tx1"/>
                </a:solidFill>
              </a:rPr>
              <a:t>1. 	</a:t>
            </a:r>
            <a:r>
              <a:rPr lang="id-ID" sz="2800" dirty="0" smtClean="0">
                <a:solidFill>
                  <a:schemeClr val="tx1"/>
                </a:solidFill>
              </a:rPr>
              <a:t>Revisi </a:t>
            </a:r>
            <a:r>
              <a:rPr lang="id-ID" sz="2800" dirty="0" smtClean="0">
                <a:solidFill>
                  <a:schemeClr val="tx1"/>
                </a:solidFill>
              </a:rPr>
              <a:t>SOP Pelayanan Persiapan Pasien Pre Operasi</a:t>
            </a:r>
            <a:endParaRPr lang="id-ID" dirty="0" smtClean="0">
              <a:solidFill>
                <a:schemeClr val="tx1"/>
              </a:solidFill>
            </a:endParaRPr>
          </a:p>
          <a:p>
            <a:pPr marL="457200" indent="-457200" algn="l">
              <a:lnSpc>
                <a:spcPct val="150000"/>
              </a:lnSpc>
              <a:buNone/>
            </a:pPr>
            <a:r>
              <a:rPr lang="id-ID" dirty="0" smtClean="0"/>
              <a:t>	</a:t>
            </a:r>
            <a:r>
              <a:rPr lang="id-ID" b="1" u="sng" dirty="0" smtClean="0">
                <a:solidFill>
                  <a:schemeClr val="tx1"/>
                </a:solidFill>
                <a:hlinkClick r:id="rId2" action="ppaction://hlinkfile"/>
              </a:rPr>
              <a:t>Berikut Standar Operasional Prosedur :</a:t>
            </a:r>
            <a:endParaRPr lang="en-US" b="1" u="sn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70783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3643306" y="785800"/>
            <a:ext cx="5143535" cy="523220"/>
          </a:xfrm>
          <a:prstGeom prst="rect">
            <a:avLst/>
          </a:prstGeom>
          <a:solidFill>
            <a:srgbClr val="5EEC3C"/>
          </a:solidFill>
        </p:spPr>
        <p:txBody>
          <a:bodyPr wrap="square">
            <a:spAutoFit/>
          </a:bodyPr>
          <a:lstStyle/>
          <a:p>
            <a:pPr algn="ctr"/>
            <a:r>
              <a:rPr lang="id-ID" sz="2800" dirty="0" smtClean="0">
                <a:latin typeface="Arial" pitchFamily="34" charset="0"/>
                <a:cs typeface="Arial" pitchFamily="34" charset="0"/>
              </a:rPr>
              <a:t>Pokok Bahasan </a:t>
            </a:r>
            <a:r>
              <a:rPr lang="id-ID" sz="2800" dirty="0" smtClean="0">
                <a:latin typeface="Arial" pitchFamily="34" charset="0"/>
                <a:cs typeface="Arial" pitchFamily="34" charset="0"/>
              </a:rPr>
              <a:t>#2 :</a:t>
            </a:r>
            <a:endParaRPr lang="id-ID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143240" y="1850592"/>
            <a:ext cx="7786726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</a:pPr>
            <a:r>
              <a:rPr lang="id-ID" sz="2600" b="1" dirty="0" smtClean="0">
                <a:latin typeface="Arial" pitchFamily="34" charset="0"/>
                <a:cs typeface="Arial" pitchFamily="34" charset="0"/>
              </a:rPr>
              <a:t>2. 	</a:t>
            </a:r>
            <a:r>
              <a:rPr lang="id-ID" sz="2600" b="1" u="sng" dirty="0" smtClean="0">
                <a:latin typeface="Arial" pitchFamily="34" charset="0"/>
                <a:cs typeface="Arial" pitchFamily="34" charset="0"/>
                <a:hlinkClick r:id="rId2" action="ppaction://hlinkfile"/>
              </a:rPr>
              <a:t>Bagan </a:t>
            </a:r>
            <a:r>
              <a:rPr lang="id-ID" sz="2600" b="1" u="sng" dirty="0" smtClean="0">
                <a:latin typeface="Arial" pitchFamily="34" charset="0"/>
                <a:cs typeface="Arial" pitchFamily="34" charset="0"/>
                <a:hlinkClick r:id="rId2" action="ppaction://hlinkfile"/>
              </a:rPr>
              <a:t>Alur Pelayanan Operasi</a:t>
            </a:r>
            <a:r>
              <a:rPr lang="id-ID" sz="2600" b="1" u="sng" dirty="0" smtClean="0">
                <a:latin typeface="Arial" pitchFamily="34" charset="0"/>
                <a:cs typeface="Arial" pitchFamily="34" charset="0"/>
                <a:hlinkClick r:id="rId2" action="ppaction://hlinkfile"/>
              </a:rPr>
              <a:t>:</a:t>
            </a:r>
            <a:endParaRPr lang="id-ID" sz="2600" b="1" u="sng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74815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462266E5-BAEE-43F0-BB56-7F539A5E603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787067"/>
            <a:ext cx="9144000" cy="3999261"/>
          </a:xfrm>
        </p:spPr>
      </p:sp>
      <p:sp>
        <p:nvSpPr>
          <p:cNvPr id="13" name="Rectangle 12"/>
          <p:cNvSpPr/>
          <p:nvPr/>
        </p:nvSpPr>
        <p:spPr>
          <a:xfrm>
            <a:off x="1643042" y="3190408"/>
            <a:ext cx="842968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</a:pPr>
            <a:r>
              <a:rPr lang="id-ID" sz="2800" dirty="0" smtClean="0">
                <a:latin typeface="Arial" pitchFamily="34" charset="0"/>
                <a:cs typeface="Arial" pitchFamily="34" charset="0"/>
              </a:rPr>
              <a:t>3. </a:t>
            </a:r>
            <a:r>
              <a:rPr lang="id-ID" sz="2800" b="1" u="sng" dirty="0" smtClean="0">
                <a:latin typeface="Arial" pitchFamily="34" charset="0"/>
                <a:cs typeface="Arial" pitchFamily="34" charset="0"/>
                <a:hlinkClick r:id="rId2" action="ppaction://hlinkfile"/>
              </a:rPr>
              <a:t>Petunjuk Teknis Pelayanan </a:t>
            </a:r>
            <a:r>
              <a:rPr lang="id-ID" sz="2800" b="1" u="sng" dirty="0" smtClean="0">
                <a:latin typeface="Arial" pitchFamily="34" charset="0"/>
                <a:cs typeface="Arial" pitchFamily="34" charset="0"/>
                <a:hlinkClick r:id="rId2" action="ppaction://hlinkfile"/>
              </a:rPr>
              <a:t>Pre Operasi :</a:t>
            </a:r>
            <a:endParaRPr lang="id-ID" sz="2800" b="1" u="sng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itle 3"/>
          <p:cNvSpPr txBox="1">
            <a:spLocks/>
          </p:cNvSpPr>
          <p:nvPr/>
        </p:nvSpPr>
        <p:spPr>
          <a:xfrm>
            <a:off x="4000496" y="2285998"/>
            <a:ext cx="4714908" cy="76352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>
            <a:norm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3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Pokok Bahasan #3 :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58057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8964" y="1350110"/>
            <a:ext cx="8093365" cy="763525"/>
          </a:xfrm>
        </p:spPr>
        <p:txBody>
          <a:bodyPr>
            <a:normAutofit/>
          </a:bodyPr>
          <a:lstStyle/>
          <a:p>
            <a:pPr algn="just"/>
            <a:r>
              <a:rPr lang="id-ID" dirty="0" smtClean="0">
                <a:solidFill>
                  <a:srgbClr val="FFFF00"/>
                </a:solidFill>
              </a:rPr>
              <a:t>Pokok Bahasan :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536880" y="2143122"/>
            <a:ext cx="8107086" cy="2719204"/>
          </a:xfrm>
        </p:spPr>
        <p:txBody>
          <a:bodyPr/>
          <a:lstStyle/>
          <a:p>
            <a:pPr marL="457200" indent="-457200" algn="l">
              <a:lnSpc>
                <a:spcPct val="150000"/>
              </a:lnSpc>
              <a:buNone/>
            </a:pPr>
            <a:r>
              <a:rPr lang="id-ID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4. Lembar Cheklist Persiapan Pasien Pre Operasi</a:t>
            </a:r>
          </a:p>
          <a:p>
            <a:pPr marL="457200" indent="-457200" algn="l">
              <a:lnSpc>
                <a:spcPct val="150000"/>
              </a:lnSpc>
              <a:buNone/>
            </a:pPr>
            <a:r>
              <a:rPr lang="id-ID" b="1" dirty="0" smtClean="0">
                <a:solidFill>
                  <a:schemeClr val="tx1"/>
                </a:solidFill>
              </a:rPr>
              <a:t>     </a:t>
            </a:r>
            <a:r>
              <a:rPr lang="id-ID" b="1" u="sng" dirty="0" smtClean="0">
                <a:solidFill>
                  <a:schemeClr val="tx1"/>
                </a:solidFill>
                <a:hlinkClick r:id="rId2" action="ppaction://hlinkfile"/>
              </a:rPr>
              <a:t>Berikut Lembar Cheklist Persiapan Pasien Pre Operasi:</a:t>
            </a:r>
            <a:endParaRPr lang="id-ID" b="1" u="sng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70783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739540" y="856098"/>
            <a:ext cx="5955495" cy="572644"/>
          </a:xfrm>
        </p:spPr>
        <p:txBody>
          <a:bodyPr>
            <a:normAutofit fontScale="90000"/>
          </a:bodyPr>
          <a:lstStyle/>
          <a:p>
            <a:pPr algn="ctr"/>
            <a:r>
              <a:rPr lang="id-ID" b="1" u="sng" dirty="0" smtClean="0">
                <a:solidFill>
                  <a:schemeClr val="tx1"/>
                </a:solidFill>
              </a:rPr>
              <a:t>EVALUASI DI PELAYANAN </a:t>
            </a:r>
            <a:r>
              <a:rPr lang="id-ID" b="1" u="sng" dirty="0" smtClean="0">
                <a:solidFill>
                  <a:schemeClr val="tx1"/>
                </a:solidFill>
              </a:rPr>
              <a:t>:</a:t>
            </a:r>
            <a:endParaRPr lang="en-US" b="1" u="sng" dirty="0">
              <a:solidFill>
                <a:schemeClr val="tx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891354" y="1444905"/>
            <a:ext cx="6118740" cy="3358356"/>
          </a:xfrm>
        </p:spPr>
        <p:txBody>
          <a:bodyPr/>
          <a:lstStyle/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id-ID" dirty="0" smtClean="0">
                <a:solidFill>
                  <a:schemeClr val="tx1"/>
                </a:solidFill>
              </a:rPr>
              <a:t>Penandaan </a:t>
            </a:r>
            <a:r>
              <a:rPr lang="id-ID" dirty="0" smtClean="0">
                <a:solidFill>
                  <a:schemeClr val="tx1"/>
                </a:solidFill>
              </a:rPr>
              <a:t>Area Lokasi </a:t>
            </a:r>
            <a:r>
              <a:rPr lang="id-ID" dirty="0" smtClean="0">
                <a:solidFill>
                  <a:schemeClr val="tx1"/>
                </a:solidFill>
              </a:rPr>
              <a:t>Operasi</a:t>
            </a:r>
          </a:p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id-ID" dirty="0" smtClean="0">
                <a:solidFill>
                  <a:schemeClr val="tx1"/>
                </a:solidFill>
              </a:rPr>
              <a:t>Pemberian gelang identitas (alergi)</a:t>
            </a:r>
            <a:endParaRPr lang="en-US" dirty="0">
              <a:solidFill>
                <a:schemeClr val="tx1"/>
              </a:solidFill>
            </a:endParaRPr>
          </a:p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id-ID" dirty="0" smtClean="0">
                <a:solidFill>
                  <a:schemeClr val="tx1"/>
                </a:solidFill>
              </a:rPr>
              <a:t>Pencukuran area lokasi operasi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15923</TotalTime>
  <Words>132</Words>
  <Application>Microsoft Office PowerPoint</Application>
  <PresentationFormat>On-screen Show (16:9)</PresentationFormat>
  <Paragraphs>41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SOSIALISASI  PELAYANAN PERSIAPAN PASIEN PRE OPERASI</vt:lpstr>
      <vt:lpstr>LATAR BELAKANG</vt:lpstr>
      <vt:lpstr>TUJUAN</vt:lpstr>
      <vt:lpstr>Slide 4</vt:lpstr>
      <vt:lpstr>Pokok Bahasan #1 :</vt:lpstr>
      <vt:lpstr>Slide 6</vt:lpstr>
      <vt:lpstr>Slide 7</vt:lpstr>
      <vt:lpstr>Pokok Bahasan :</vt:lpstr>
      <vt:lpstr>EVALUASI DI PELAYANAN :</vt:lpstr>
      <vt:lpstr>TERIMAKASIH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Ghania</cp:lastModifiedBy>
  <cp:revision>328</cp:revision>
  <dcterms:created xsi:type="dcterms:W3CDTF">2013-08-21T19:17:07Z</dcterms:created>
  <dcterms:modified xsi:type="dcterms:W3CDTF">2021-08-29T11:29:21Z</dcterms:modified>
</cp:coreProperties>
</file>