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2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1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D6BD74-C164-4980-A50F-30F53A1D2131}" type="datetimeFigureOut">
              <a:rPr lang="en-IN" smtClean="0"/>
              <a:t>11-11-2020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690906-F4C2-4415-A38F-816B1430801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5688-4C07-4829-B582-675D0484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Path Finding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DA73D-3460-4D6C-AD24-CBA86C7D1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800" dirty="0"/>
              <a:t>BFS, DFS, A*</a:t>
            </a:r>
          </a:p>
        </p:txBody>
      </p:sp>
    </p:spTree>
    <p:extLst>
      <p:ext uri="{BB962C8B-B14F-4D97-AF65-F5344CB8AC3E}">
        <p14:creationId xmlns:p14="http://schemas.microsoft.com/office/powerpoint/2010/main" val="40605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8109-C6BD-4B9D-B6A4-9C8B2ABD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r>
              <a:rPr lang="en-IN" dirty="0"/>
              <a:t>BFS-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FCC1-64AB-4322-9F95-A7D38965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BFS starts from the root node, explores the neighboring nodes first and moves towards the next level neighbors. It generates one tree at a time until the solution is found. It can be implemented using FIFO queue data structure. This method provides shortest path to the solution.</a:t>
            </a:r>
          </a:p>
          <a:p>
            <a:pPr marL="0" indent="0"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&gt;Advantages</a:t>
            </a:r>
          </a:p>
          <a:p>
            <a:pPr marL="0" indent="0">
              <a:buNone/>
            </a:pPr>
            <a:endParaRPr lang="en-US" sz="2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-Always finds optimal solutions.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1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-There is nothing like useless path in BFS, since it searches level by level.</a:t>
            </a: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search space is large the search performance will be poor compared to other heuristic searches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-Since each level of nodes is saved for creating next one, it consumes a lot of memory space. Space requirement to store nodes is exponential. 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&gt;Applications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2100" dirty="0">
                <a:effectLst/>
                <a:latin typeface="Arial" panose="020B0604020202020204" pitchFamily="34" charset="0"/>
              </a:rPr>
              <a:t>Copying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garbage collection</a:t>
            </a:r>
            <a:r>
              <a:rPr lang="en-US" sz="2100" dirty="0">
                <a:effectLst/>
                <a:latin typeface="Arial" panose="020B0604020202020204" pitchFamily="34" charset="0"/>
              </a:rPr>
              <a:t>,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Cheney's algorithm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2100" dirty="0">
                <a:latin typeface="Arial" panose="020B0604020202020204" pitchFamily="34" charset="0"/>
              </a:rPr>
              <a:t>  -</a:t>
            </a:r>
            <a:r>
              <a:rPr lang="en-US" sz="2100" dirty="0">
                <a:effectLst/>
                <a:latin typeface="Arial" panose="020B0604020202020204" pitchFamily="34" charset="0"/>
              </a:rPr>
              <a:t>Testing </a:t>
            </a:r>
            <a:r>
              <a:rPr lang="en-US" sz="2100" strike="noStrike" dirty="0">
                <a:effectLst/>
                <a:latin typeface="Arial" panose="020B0604020202020204" pitchFamily="34" charset="0"/>
              </a:rPr>
              <a:t>bipartiteness of a graph</a:t>
            </a:r>
            <a:r>
              <a:rPr lang="en-US" sz="210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20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800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9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81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141E-905E-41C0-8B83-EA0BEDD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59"/>
            <a:ext cx="10515600" cy="1325563"/>
          </a:xfrm>
        </p:spPr>
        <p:txBody>
          <a:bodyPr/>
          <a:lstStyle/>
          <a:p>
            <a:r>
              <a:rPr lang="en-IN" dirty="0"/>
              <a:t>BFS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F8AD-93D8-4EAA-911D-EE5E0039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4" y="1422122"/>
            <a:ext cx="4822902" cy="500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8C0A4-C839-495A-AECE-4A1209B4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2122"/>
            <a:ext cx="4796748" cy="50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71-1A50-4C0F-8662-53D9F399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/>
          <a:lstStyle/>
          <a:p>
            <a:r>
              <a:rPr lang="en-IN" dirty="0"/>
              <a:t>DFS-Depth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FBCC-35C6-42BE-AC16-A3AD207D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3"/>
            <a:ext cx="10515600" cy="48985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Depth-first search (DFS) is an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traversing or searching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data structures. The algorithm starts at the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(selecting some arbitrary node as the root node in the case of a graph) and explores as far as possible along each branch before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7200" strike="noStrik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will reach at the goal node in a less time period than BFS if it traverses in a right path.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-DFS consumes very less memory space.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does not guarantee shortest path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-DFS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algorithm may not terminate and go on infinitely on one path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&gt;Application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Solving puzzles with only one solution, such as </a:t>
            </a:r>
            <a:r>
              <a:rPr lang="en-US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mazes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Maze generation may use a randomized depth-first search.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7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IN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 </a:t>
            </a:r>
            <a:r>
              <a:rPr lang="en-IN" sz="72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connected components</a:t>
            </a:r>
            <a:r>
              <a:rPr lang="en-IN" sz="7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IN" sz="29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9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  <a:br>
              <a:rPr lang="en-US" sz="1400" b="0" dirty="0">
                <a:effectLst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51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C6F7-02A3-4513-A386-8397E766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3752"/>
          </a:xfrm>
        </p:spPr>
        <p:txBody>
          <a:bodyPr/>
          <a:lstStyle/>
          <a:p>
            <a:r>
              <a:rPr lang="en-IN" dirty="0"/>
              <a:t>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E6D1-4C0C-4EB0-B08B-B44C6866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8" y="1456607"/>
            <a:ext cx="4849535" cy="5036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7CFBB-91E7-4988-A16F-07D256E61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93" y="1456607"/>
            <a:ext cx="4823237" cy="503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77E-7589-4D6B-93DD-602F41B0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>
            <a:normAutofit/>
          </a:bodyPr>
          <a:lstStyle/>
          <a:p>
            <a:r>
              <a:rPr lang="en-IN" dirty="0"/>
              <a:t>A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EB93-D6AD-4586-A646-BAC17E81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5202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A* is an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informed search algorithm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formulated in terms of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weighted graphs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starting from a specific starting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a graph, it aims to find a path to the given goal node having the smallest cost (least distance travelled, shortest time, etc.). It does this by maintaining a 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paths originating at the start node and extending those paths one edge at a time until its termination criterion is satisfied.</a:t>
            </a:r>
          </a:p>
          <a:p>
            <a:pPr marL="0" indent="0">
              <a:buNone/>
            </a:pPr>
            <a:r>
              <a:rPr lang="en-US" sz="1600" strike="noStrike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is complete and optimal.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-It is the better from other techniques used.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&gt;Disadvantages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-A* Search Algorithm doesn’t produce the shortest path always, as it relies heavily on heuristics / approximations to calculate – h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sz="160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-The speed of execution of A* search is highly </a:t>
            </a:r>
            <a:r>
              <a:rPr lang="en-US" sz="160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dependant</a:t>
            </a:r>
            <a:r>
              <a:rPr lang="en-US" sz="160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accuracy of heuristic algorithm that is used to compute h(n)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&gt;Application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-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A* is often used for the common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pathfinding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problem in applications such as video games. 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applications in diverse problems, including the problem of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stochastic grammars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 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Other cases include an Informational search with online learning.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3475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41F9-A679-47BC-B987-F32E75E3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</p:spPr>
        <p:txBody>
          <a:bodyPr>
            <a:normAutofit/>
          </a:bodyPr>
          <a:lstStyle/>
          <a:p>
            <a:r>
              <a:rPr lang="en-IN" dirty="0"/>
              <a:t>A Star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188C-CC23-4E05-8A02-CB973363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0" y="1379205"/>
            <a:ext cx="5044844" cy="5239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B3BB7-204E-4BD7-A87F-4A70BDAE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77" y="1373264"/>
            <a:ext cx="5044845" cy="52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524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Tw Cen MT</vt:lpstr>
      <vt:lpstr>Tw Cen MT Condensed</vt:lpstr>
      <vt:lpstr>Wingdings 3</vt:lpstr>
      <vt:lpstr>Integral</vt:lpstr>
      <vt:lpstr>Path Finding Visualization</vt:lpstr>
      <vt:lpstr>BFS- Breadth First Search</vt:lpstr>
      <vt:lpstr>BFS</vt:lpstr>
      <vt:lpstr>DFS-Depth First Search</vt:lpstr>
      <vt:lpstr>DFS</vt:lpstr>
      <vt:lpstr>A Star</vt:lpstr>
      <vt:lpstr>A Star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Visualization</dc:title>
  <dc:creator>Sahil Rajgadkar</dc:creator>
  <cp:lastModifiedBy>Sahil Rajgadkar</cp:lastModifiedBy>
  <cp:revision>7</cp:revision>
  <dcterms:created xsi:type="dcterms:W3CDTF">2020-11-10T18:57:16Z</dcterms:created>
  <dcterms:modified xsi:type="dcterms:W3CDTF">2020-11-11T07:54:07Z</dcterms:modified>
</cp:coreProperties>
</file>