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c26a2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c26a2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c26a2ef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c26a2e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c26a2e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c26a2e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d07a93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d07a93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c26a2e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c26a2e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d07a93e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d07a93e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c26a2e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c26a2e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d07a93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d07a93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c26a2e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c26a2e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c26a2ef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c26a2ef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a5ebc05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a5ebc05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c26a2ef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c26a2ef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bc26a2ef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bc26a2e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a5ebc05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a5ebc05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a5ebc05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a5ebc05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a5ebc05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a5ebc05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c26a2ef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c26a2e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a5ebc05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a5ebc05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c26a2ef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c26a2ef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c26a2ef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c26a2ef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787025"/>
            <a:ext cx="3478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Gallery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Mister Freeze Group</a:t>
            </a:r>
            <a:endParaRPr sz="3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5022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Bingyue Zeng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Xuejun Shen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 Xue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Zengpu Wang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29875" y="187325"/>
            <a:ext cx="8832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Query 1: </a:t>
            </a:r>
            <a:r>
              <a:rPr lang="en" sz="3000"/>
              <a:t>Give commissions and related sales of salespersons</a:t>
            </a:r>
            <a:endParaRPr sz="30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SQL Version: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Select SALES_PERSON.SALES_PERSON_FIRSTNAME||'   '||SALES_PERSON.SALES_PERSON_LASTNAME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Salesperson_Name,  sale.SALE_NUMBER,SALES_PERSON.COMMISSION_RATE,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sale.price* SALES_PERSON.COMMISSION_RATE as Commission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From sale,SALES_PERSON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Where SALES_PERSON.SALES_PERSON_ID=sale.SALES_PERSON_SALES_PERSON_ID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29875" y="175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1: Output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50" y="1659950"/>
            <a:ext cx="8792025" cy="24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51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Query 2:</a:t>
            </a:r>
            <a:r>
              <a:rPr lang="en"/>
              <a:t> </a:t>
            </a:r>
            <a:r>
              <a:rPr lang="en" sz="3000"/>
              <a:t>Give artwork information including title, asking price and medium and their related artist name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349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SQL Version: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select artwork_title, artwork_asking_price, medium, artist.artist_first_name||' '||artist.artist_last_name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 artist_name from ARTWORK, ARTIST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where artist.artist_ID=artwork.artist_artist_ID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order by artwork_asking_price desc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84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2: </a:t>
            </a:r>
            <a:r>
              <a:rPr lang="en"/>
              <a:t>Output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025"/>
            <a:ext cx="8839201" cy="25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6379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Query 3:Show the information of artwork which is owned by artist and completed after 2000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5993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SQL Version: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SELECT ARTIST.ARTIST_ID,ARTWORK.ARTWORK_ID,ARTWORK.Artwork_Title, ARTWORK.Artwork_Year_Completed,SALE.PRICE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FROM ARTIST, ARTWORK,SALE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WHERE ARTWORK.Artwork_Year_Completed &gt; 2000 AND ARTIST.Artist_ID = ARTWORK.ARTIST_ARTIST_ID AND ARTWORK.SALE_SALE_NUMBER = SALE.SALE_NUMBER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Query 3: Output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0875"/>
            <a:ext cx="8520600" cy="264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254950"/>
            <a:ext cx="8520600" cy="13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4: </a:t>
            </a:r>
            <a:r>
              <a:rPr lang="en"/>
              <a:t> Who owns the artwork? Is he or her an artist or a collector? Each full name, and address.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6575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SQL Version: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Select artwork_title, artist_first_name || artist_last_name as Artist_Name, ARTIST_ADDRESS_ARTISTADDRESS as Artist_Address, collector_first_name || collector_last_name as Collector_Name, COLLECTOR_ADDRESS_COL_ADD as Collector_Addresss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From artwork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left join artist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on artist.artist_id = artwork.artist_artist_id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left join collector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on collector.COLLECTOR_ID = artwork.COLLECTOR_COLLECTOR_ID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148050" y="1405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Query 4: Output 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50" y="1133900"/>
            <a:ext cx="8841376" cy="36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 Item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Link : either to page in this application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Or to external url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1350" cy="5092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350" y="0"/>
            <a:ext cx="1079661" cy="50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1000" y="0"/>
            <a:ext cx="6912326" cy="22819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30"/>
          <p:cNvCxnSpPr/>
          <p:nvPr/>
        </p:nvCxnSpPr>
        <p:spPr>
          <a:xfrm flipH="1" rot="10800000">
            <a:off x="655125" y="139525"/>
            <a:ext cx="1491600" cy="9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1000" y="2282000"/>
            <a:ext cx="6912326" cy="21758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0"/>
          <p:cNvCxnSpPr/>
          <p:nvPr/>
        </p:nvCxnSpPr>
        <p:spPr>
          <a:xfrm>
            <a:off x="1505425" y="710900"/>
            <a:ext cx="822300" cy="174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" y="88738"/>
            <a:ext cx="1533300" cy="49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/>
          <p:nvPr/>
        </p:nvSpPr>
        <p:spPr>
          <a:xfrm>
            <a:off x="1784200" y="2327825"/>
            <a:ext cx="8922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400" y="864225"/>
            <a:ext cx="6292276" cy="36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Entity Relationship Diagram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Normalized Relational Model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Two Tables with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Four Queries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Surprise item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</a:t>
            </a:r>
            <a:r>
              <a:rPr lang="en"/>
              <a:t>Visualization</a:t>
            </a:r>
            <a:r>
              <a:rPr lang="en"/>
              <a:t> 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average price listed for each artwork style: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Action → Chart → Pie Chart → Label: Style, Value: Artwork asking price, Function: Average.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175" y="97675"/>
            <a:ext cx="7181501" cy="49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688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Entity Relationship Diagram</a:t>
            </a:r>
            <a:endParaRPr sz="36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960"/>
            <a:ext cx="9144001" cy="407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29875" y="105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Normalized Relational Model</a:t>
            </a:r>
            <a:endParaRPr sz="36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0" y="853350"/>
            <a:ext cx="8977750" cy="417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83100" y="1639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Table1: Salesperson Table Structure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50" y="983350"/>
            <a:ext cx="8895901" cy="38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63650" y="1288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Table1: Salesperson Table with Data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50" y="1087150"/>
            <a:ext cx="8873826" cy="39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93525" y="47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2: Artwork Table Structure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25" y="815400"/>
            <a:ext cx="8943999" cy="41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58450" y="68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Table2: Artwork Table with Data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50" y="806600"/>
            <a:ext cx="8860849" cy="4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77900" y="70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Table2: Artwork Table with Data Continued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75" y="853350"/>
            <a:ext cx="6773050" cy="41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