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3" r:id="rId3"/>
    <p:sldId id="258" r:id="rId4"/>
    <p:sldId id="262" r:id="rId5"/>
    <p:sldId id="264" r:id="rId6"/>
    <p:sldId id="257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6"/>
    <p:restoredTop sz="94713"/>
  </p:normalViewPr>
  <p:slideViewPr>
    <p:cSldViewPr snapToGrid="0" snapToObjects="1">
      <p:cViewPr varScale="1">
        <p:scale>
          <a:sx n="84" d="100"/>
          <a:sy n="84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94901-284C-A343-A88A-B38E1F7E97D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1476221-43BE-5F4C-BA8E-618684C3F451}">
      <dgm:prSet phldrT="[Text]" custT="1"/>
      <dgm:spPr/>
      <dgm:t>
        <a:bodyPr/>
        <a:lstStyle/>
        <a:p>
          <a:r>
            <a:rPr lang="en-US" sz="1600" dirty="0"/>
            <a:t>Data preprocessing</a:t>
          </a:r>
        </a:p>
      </dgm:t>
    </dgm:pt>
    <dgm:pt modelId="{A3890E15-C63C-D24F-8A22-1E08F359D008}" type="parTrans" cxnId="{D9B5FC5A-4A24-4143-AD6C-E5117A2E9390}">
      <dgm:prSet/>
      <dgm:spPr/>
      <dgm:t>
        <a:bodyPr/>
        <a:lstStyle/>
        <a:p>
          <a:endParaRPr lang="en-US"/>
        </a:p>
      </dgm:t>
    </dgm:pt>
    <dgm:pt modelId="{18135A5A-9FAC-3C42-9646-573379EE3EC4}" type="sibTrans" cxnId="{D9B5FC5A-4A24-4143-AD6C-E5117A2E9390}">
      <dgm:prSet/>
      <dgm:spPr/>
      <dgm:t>
        <a:bodyPr/>
        <a:lstStyle/>
        <a:p>
          <a:endParaRPr lang="en-US"/>
        </a:p>
      </dgm:t>
    </dgm:pt>
    <dgm:pt modelId="{03DC4B45-6A2E-CB46-A236-E33AFA64B3B2}">
      <dgm:prSet phldrT="[Text]"/>
      <dgm:spPr/>
      <dgm:t>
        <a:bodyPr/>
        <a:lstStyle/>
        <a:p>
          <a:r>
            <a:rPr lang="en-US" dirty="0"/>
            <a:t>Sentiment analysis </a:t>
          </a:r>
        </a:p>
      </dgm:t>
    </dgm:pt>
    <dgm:pt modelId="{AFA042EF-9A18-7F47-A66D-5969FF9B82E2}" type="parTrans" cxnId="{CAF3CE02-71DC-2046-8B2D-49E47E10DEB2}">
      <dgm:prSet/>
      <dgm:spPr/>
      <dgm:t>
        <a:bodyPr/>
        <a:lstStyle/>
        <a:p>
          <a:endParaRPr lang="en-US"/>
        </a:p>
      </dgm:t>
    </dgm:pt>
    <dgm:pt modelId="{100B9E46-7A9F-BB49-8064-3962952B66F3}" type="sibTrans" cxnId="{CAF3CE02-71DC-2046-8B2D-49E47E10DEB2}">
      <dgm:prSet/>
      <dgm:spPr/>
      <dgm:t>
        <a:bodyPr/>
        <a:lstStyle/>
        <a:p>
          <a:endParaRPr lang="en-US"/>
        </a:p>
      </dgm:t>
    </dgm:pt>
    <dgm:pt modelId="{E0321AEA-13E5-8B4A-A3DD-A4A2DEB039CE}">
      <dgm:prSet phldrT="[Text]"/>
      <dgm:spPr/>
      <dgm:t>
        <a:bodyPr/>
        <a:lstStyle/>
        <a:p>
          <a:r>
            <a:rPr lang="en-US" dirty="0"/>
            <a:t>Key word frequency</a:t>
          </a:r>
        </a:p>
      </dgm:t>
    </dgm:pt>
    <dgm:pt modelId="{90BEABF7-6530-0E42-AAD6-3EE9388963CA}" type="parTrans" cxnId="{7F0C79D4-925C-944C-BDBE-897BC223D0F0}">
      <dgm:prSet/>
      <dgm:spPr/>
      <dgm:t>
        <a:bodyPr/>
        <a:lstStyle/>
        <a:p>
          <a:endParaRPr lang="en-US"/>
        </a:p>
      </dgm:t>
    </dgm:pt>
    <dgm:pt modelId="{96A4C2E3-F241-F541-9AC7-D74C8ED1BB0A}" type="sibTrans" cxnId="{7F0C79D4-925C-944C-BDBE-897BC223D0F0}">
      <dgm:prSet/>
      <dgm:spPr/>
      <dgm:t>
        <a:bodyPr/>
        <a:lstStyle/>
        <a:p>
          <a:endParaRPr lang="en-US"/>
        </a:p>
      </dgm:t>
    </dgm:pt>
    <dgm:pt modelId="{B1C6856B-B790-FF47-8449-6AA103ACBC43}">
      <dgm:prSet custT="1"/>
      <dgm:spPr/>
      <dgm:t>
        <a:bodyPr/>
        <a:lstStyle/>
        <a:p>
          <a:r>
            <a:rPr lang="en-US" sz="1800" dirty="0"/>
            <a:t>Recommendation system</a:t>
          </a:r>
        </a:p>
      </dgm:t>
    </dgm:pt>
    <dgm:pt modelId="{7E875DFC-5BE3-8E42-9D14-F0CC0860D955}" type="parTrans" cxnId="{690BE877-80F0-994B-BBF5-8ABA1F462830}">
      <dgm:prSet/>
      <dgm:spPr/>
      <dgm:t>
        <a:bodyPr/>
        <a:lstStyle/>
        <a:p>
          <a:endParaRPr lang="en-US"/>
        </a:p>
      </dgm:t>
    </dgm:pt>
    <dgm:pt modelId="{380B1C98-5B80-794B-883F-0002701E8A8F}" type="sibTrans" cxnId="{690BE877-80F0-994B-BBF5-8ABA1F462830}">
      <dgm:prSet/>
      <dgm:spPr/>
      <dgm:t>
        <a:bodyPr/>
        <a:lstStyle/>
        <a:p>
          <a:endParaRPr lang="en-US"/>
        </a:p>
      </dgm:t>
    </dgm:pt>
    <dgm:pt modelId="{AADE2912-AC09-F846-8646-B778FD1B009B}">
      <dgm:prSet/>
      <dgm:spPr/>
      <dgm:t>
        <a:bodyPr/>
        <a:lstStyle/>
        <a:p>
          <a:r>
            <a:rPr lang="en-US" altLang="zh-CN" dirty="0"/>
            <a:t>Evaluation</a:t>
          </a:r>
          <a:endParaRPr lang="en-US" dirty="0"/>
        </a:p>
      </dgm:t>
    </dgm:pt>
    <dgm:pt modelId="{B3B31087-3790-5449-A2D3-801920AA80FD}" type="parTrans" cxnId="{C9BA61B1-88E5-414A-A9B9-F361E5950315}">
      <dgm:prSet/>
      <dgm:spPr/>
      <dgm:t>
        <a:bodyPr/>
        <a:lstStyle/>
        <a:p>
          <a:endParaRPr lang="en-US"/>
        </a:p>
      </dgm:t>
    </dgm:pt>
    <dgm:pt modelId="{1470DA01-1073-594B-BF87-A2E07FD7F91C}" type="sibTrans" cxnId="{C9BA61B1-88E5-414A-A9B9-F361E5950315}">
      <dgm:prSet/>
      <dgm:spPr/>
      <dgm:t>
        <a:bodyPr/>
        <a:lstStyle/>
        <a:p>
          <a:endParaRPr lang="en-US"/>
        </a:p>
      </dgm:t>
    </dgm:pt>
    <dgm:pt modelId="{99B5DD31-AE43-1B49-8CBC-26894B4B68DB}">
      <dgm:prSet/>
      <dgm:spPr/>
      <dgm:t>
        <a:bodyPr/>
        <a:lstStyle/>
        <a:p>
          <a:r>
            <a:rPr lang="en-US" altLang="zh-CN" dirty="0"/>
            <a:t>Overall</a:t>
          </a:r>
          <a:r>
            <a:rPr lang="zh-CN" altLang="en-US" dirty="0"/>
            <a:t> </a:t>
          </a:r>
          <a:r>
            <a:rPr lang="en-US" altLang="zh-CN" dirty="0"/>
            <a:t>Result</a:t>
          </a:r>
          <a:r>
            <a:rPr lang="zh-CN" altLang="en-US" dirty="0"/>
            <a:t> </a:t>
          </a:r>
          <a:endParaRPr lang="en-US" dirty="0"/>
        </a:p>
      </dgm:t>
    </dgm:pt>
    <dgm:pt modelId="{68C7AEDE-78C5-3B4C-8500-AF7AF7D9512B}" type="parTrans" cxnId="{C83914E3-C914-FD41-A172-63E44CAB48E4}">
      <dgm:prSet/>
      <dgm:spPr/>
      <dgm:t>
        <a:bodyPr/>
        <a:lstStyle/>
        <a:p>
          <a:endParaRPr lang="en-US"/>
        </a:p>
      </dgm:t>
    </dgm:pt>
    <dgm:pt modelId="{7C464BB4-76A4-BA48-8B3F-0C54F8E24128}" type="sibTrans" cxnId="{C83914E3-C914-FD41-A172-63E44CAB48E4}">
      <dgm:prSet/>
      <dgm:spPr/>
      <dgm:t>
        <a:bodyPr/>
        <a:lstStyle/>
        <a:p>
          <a:endParaRPr lang="en-US"/>
        </a:p>
      </dgm:t>
    </dgm:pt>
    <dgm:pt modelId="{DD1FB716-DE01-D442-9457-95B09381A1D4}" type="pres">
      <dgm:prSet presAssocID="{92A94901-284C-A343-A88A-B38E1F7E97DC}" presName="Name0" presStyleCnt="0">
        <dgm:presLayoutVars>
          <dgm:dir/>
          <dgm:resizeHandles val="exact"/>
        </dgm:presLayoutVars>
      </dgm:prSet>
      <dgm:spPr/>
    </dgm:pt>
    <dgm:pt modelId="{5FEA1EBC-6957-6240-BACE-95EA008983C6}" type="pres">
      <dgm:prSet presAssocID="{81476221-43BE-5F4C-BA8E-618684C3F451}" presName="node" presStyleLbl="node1" presStyleIdx="0" presStyleCnt="6" custScaleX="147616">
        <dgm:presLayoutVars>
          <dgm:bulletEnabled val="1"/>
        </dgm:presLayoutVars>
      </dgm:prSet>
      <dgm:spPr/>
    </dgm:pt>
    <dgm:pt modelId="{0C7A282D-37FF-3B44-A82F-ED8BE5E4DB0A}" type="pres">
      <dgm:prSet presAssocID="{18135A5A-9FAC-3C42-9646-573379EE3EC4}" presName="sibTrans" presStyleLbl="sibTrans2D1" presStyleIdx="0" presStyleCnt="5"/>
      <dgm:spPr/>
    </dgm:pt>
    <dgm:pt modelId="{4210051D-09B5-F540-8323-91067557DA4D}" type="pres">
      <dgm:prSet presAssocID="{18135A5A-9FAC-3C42-9646-573379EE3EC4}" presName="connectorText" presStyleLbl="sibTrans2D1" presStyleIdx="0" presStyleCnt="5"/>
      <dgm:spPr/>
    </dgm:pt>
    <dgm:pt modelId="{220E896D-0CCE-1A44-BF7C-27DCA42BA4C3}" type="pres">
      <dgm:prSet presAssocID="{03DC4B45-6A2E-CB46-A236-E33AFA64B3B2}" presName="node" presStyleLbl="node1" presStyleIdx="1" presStyleCnt="6">
        <dgm:presLayoutVars>
          <dgm:bulletEnabled val="1"/>
        </dgm:presLayoutVars>
      </dgm:prSet>
      <dgm:spPr/>
    </dgm:pt>
    <dgm:pt modelId="{A6016EB3-D48D-BD49-92E6-5A1B3AAF5C47}" type="pres">
      <dgm:prSet presAssocID="{100B9E46-7A9F-BB49-8064-3962952B66F3}" presName="sibTrans" presStyleLbl="sibTrans2D1" presStyleIdx="1" presStyleCnt="5"/>
      <dgm:spPr/>
    </dgm:pt>
    <dgm:pt modelId="{A4D4A596-2ECD-AD4F-B507-86A79C361E00}" type="pres">
      <dgm:prSet presAssocID="{100B9E46-7A9F-BB49-8064-3962952B66F3}" presName="connectorText" presStyleLbl="sibTrans2D1" presStyleIdx="1" presStyleCnt="5"/>
      <dgm:spPr/>
    </dgm:pt>
    <dgm:pt modelId="{675856D1-C93C-344A-98B9-9AB14F20F260}" type="pres">
      <dgm:prSet presAssocID="{E0321AEA-13E5-8B4A-A3DD-A4A2DEB039CE}" presName="node" presStyleLbl="node1" presStyleIdx="2" presStyleCnt="6">
        <dgm:presLayoutVars>
          <dgm:bulletEnabled val="1"/>
        </dgm:presLayoutVars>
      </dgm:prSet>
      <dgm:spPr/>
    </dgm:pt>
    <dgm:pt modelId="{544CF280-AC62-8A44-9549-E57CDFEEF8A5}" type="pres">
      <dgm:prSet presAssocID="{96A4C2E3-F241-F541-9AC7-D74C8ED1BB0A}" presName="sibTrans" presStyleLbl="sibTrans2D1" presStyleIdx="2" presStyleCnt="5"/>
      <dgm:spPr/>
    </dgm:pt>
    <dgm:pt modelId="{4C27A291-089C-104A-996E-6DE36008CA26}" type="pres">
      <dgm:prSet presAssocID="{96A4C2E3-F241-F541-9AC7-D74C8ED1BB0A}" presName="connectorText" presStyleLbl="sibTrans2D1" presStyleIdx="2" presStyleCnt="5"/>
      <dgm:spPr/>
    </dgm:pt>
    <dgm:pt modelId="{E9204C20-B909-7742-8AFA-6B1D79831F26}" type="pres">
      <dgm:prSet presAssocID="{B1C6856B-B790-FF47-8449-6AA103ACBC43}" presName="node" presStyleLbl="node1" presStyleIdx="3" presStyleCnt="6" custScaleX="193043">
        <dgm:presLayoutVars>
          <dgm:bulletEnabled val="1"/>
        </dgm:presLayoutVars>
      </dgm:prSet>
      <dgm:spPr/>
    </dgm:pt>
    <dgm:pt modelId="{FADE85CE-1EFA-B643-95EE-65794716BD38}" type="pres">
      <dgm:prSet presAssocID="{380B1C98-5B80-794B-883F-0002701E8A8F}" presName="sibTrans" presStyleLbl="sibTrans2D1" presStyleIdx="3" presStyleCnt="5"/>
      <dgm:spPr/>
    </dgm:pt>
    <dgm:pt modelId="{9683B6BF-2843-E547-BCA4-2A9B5F8731E9}" type="pres">
      <dgm:prSet presAssocID="{380B1C98-5B80-794B-883F-0002701E8A8F}" presName="connectorText" presStyleLbl="sibTrans2D1" presStyleIdx="3" presStyleCnt="5"/>
      <dgm:spPr/>
    </dgm:pt>
    <dgm:pt modelId="{177167D5-2F2E-924E-8887-165DD799222F}" type="pres">
      <dgm:prSet presAssocID="{AADE2912-AC09-F846-8646-B778FD1B009B}" presName="node" presStyleLbl="node1" presStyleIdx="4" presStyleCnt="6">
        <dgm:presLayoutVars>
          <dgm:bulletEnabled val="1"/>
        </dgm:presLayoutVars>
      </dgm:prSet>
      <dgm:spPr/>
    </dgm:pt>
    <dgm:pt modelId="{1D4A4A46-BD52-4A48-A644-D62EA072E99D}" type="pres">
      <dgm:prSet presAssocID="{1470DA01-1073-594B-BF87-A2E07FD7F91C}" presName="sibTrans" presStyleLbl="sibTrans2D1" presStyleIdx="4" presStyleCnt="5"/>
      <dgm:spPr/>
    </dgm:pt>
    <dgm:pt modelId="{57A64578-FBFB-274F-BF62-BECACD7DCCB1}" type="pres">
      <dgm:prSet presAssocID="{1470DA01-1073-594B-BF87-A2E07FD7F91C}" presName="connectorText" presStyleLbl="sibTrans2D1" presStyleIdx="4" presStyleCnt="5"/>
      <dgm:spPr/>
    </dgm:pt>
    <dgm:pt modelId="{0059A0DD-8CCB-5340-B0CE-259A2202276C}" type="pres">
      <dgm:prSet presAssocID="{99B5DD31-AE43-1B49-8CBC-26894B4B68DB}" presName="node" presStyleLbl="node1" presStyleIdx="5" presStyleCnt="6">
        <dgm:presLayoutVars>
          <dgm:bulletEnabled val="1"/>
        </dgm:presLayoutVars>
      </dgm:prSet>
      <dgm:spPr/>
    </dgm:pt>
  </dgm:ptLst>
  <dgm:cxnLst>
    <dgm:cxn modelId="{CAF3CE02-71DC-2046-8B2D-49E47E10DEB2}" srcId="{92A94901-284C-A343-A88A-B38E1F7E97DC}" destId="{03DC4B45-6A2E-CB46-A236-E33AFA64B3B2}" srcOrd="1" destOrd="0" parTransId="{AFA042EF-9A18-7F47-A66D-5969FF9B82E2}" sibTransId="{100B9E46-7A9F-BB49-8064-3962952B66F3}"/>
    <dgm:cxn modelId="{4220E924-F144-844D-A840-235DA0B39273}" type="presOf" srcId="{99B5DD31-AE43-1B49-8CBC-26894B4B68DB}" destId="{0059A0DD-8CCB-5340-B0CE-259A2202276C}" srcOrd="0" destOrd="0" presId="urn:microsoft.com/office/officeart/2005/8/layout/process1"/>
    <dgm:cxn modelId="{2538FE27-CC53-C54A-AD18-D423BF23E1CB}" type="presOf" srcId="{96A4C2E3-F241-F541-9AC7-D74C8ED1BB0A}" destId="{544CF280-AC62-8A44-9549-E57CDFEEF8A5}" srcOrd="0" destOrd="0" presId="urn:microsoft.com/office/officeart/2005/8/layout/process1"/>
    <dgm:cxn modelId="{25F2A82E-8C32-A845-AF85-3B98DE44CC36}" type="presOf" srcId="{E0321AEA-13E5-8B4A-A3DD-A4A2DEB039CE}" destId="{675856D1-C93C-344A-98B9-9AB14F20F260}" srcOrd="0" destOrd="0" presId="urn:microsoft.com/office/officeart/2005/8/layout/process1"/>
    <dgm:cxn modelId="{A9EDDB32-DC07-2A44-A1A9-DEE4978E0D69}" type="presOf" srcId="{100B9E46-7A9F-BB49-8064-3962952B66F3}" destId="{A4D4A596-2ECD-AD4F-B507-86A79C361E00}" srcOrd="1" destOrd="0" presId="urn:microsoft.com/office/officeart/2005/8/layout/process1"/>
    <dgm:cxn modelId="{44F81933-6F4B-C241-8952-FB2817EEC06B}" type="presOf" srcId="{81476221-43BE-5F4C-BA8E-618684C3F451}" destId="{5FEA1EBC-6957-6240-BACE-95EA008983C6}" srcOrd="0" destOrd="0" presId="urn:microsoft.com/office/officeart/2005/8/layout/process1"/>
    <dgm:cxn modelId="{4F6ECC3A-78D1-794A-AC3E-656EBED1FF47}" type="presOf" srcId="{B1C6856B-B790-FF47-8449-6AA103ACBC43}" destId="{E9204C20-B909-7742-8AFA-6B1D79831F26}" srcOrd="0" destOrd="0" presId="urn:microsoft.com/office/officeart/2005/8/layout/process1"/>
    <dgm:cxn modelId="{CADF464B-B3BD-4745-BAA9-DAD32AFD39B4}" type="presOf" srcId="{380B1C98-5B80-794B-883F-0002701E8A8F}" destId="{9683B6BF-2843-E547-BCA4-2A9B5F8731E9}" srcOrd="1" destOrd="0" presId="urn:microsoft.com/office/officeart/2005/8/layout/process1"/>
    <dgm:cxn modelId="{39EFA84F-3426-174B-AF7F-0B36EFC99E8C}" type="presOf" srcId="{03DC4B45-6A2E-CB46-A236-E33AFA64B3B2}" destId="{220E896D-0CCE-1A44-BF7C-27DCA42BA4C3}" srcOrd="0" destOrd="0" presId="urn:microsoft.com/office/officeart/2005/8/layout/process1"/>
    <dgm:cxn modelId="{D9B5FC5A-4A24-4143-AD6C-E5117A2E9390}" srcId="{92A94901-284C-A343-A88A-B38E1F7E97DC}" destId="{81476221-43BE-5F4C-BA8E-618684C3F451}" srcOrd="0" destOrd="0" parTransId="{A3890E15-C63C-D24F-8A22-1E08F359D008}" sibTransId="{18135A5A-9FAC-3C42-9646-573379EE3EC4}"/>
    <dgm:cxn modelId="{1083135F-97EC-8E42-943D-E5170E115C16}" type="presOf" srcId="{18135A5A-9FAC-3C42-9646-573379EE3EC4}" destId="{4210051D-09B5-F540-8323-91067557DA4D}" srcOrd="1" destOrd="0" presId="urn:microsoft.com/office/officeart/2005/8/layout/process1"/>
    <dgm:cxn modelId="{690BE877-80F0-994B-BBF5-8ABA1F462830}" srcId="{92A94901-284C-A343-A88A-B38E1F7E97DC}" destId="{B1C6856B-B790-FF47-8449-6AA103ACBC43}" srcOrd="3" destOrd="0" parTransId="{7E875DFC-5BE3-8E42-9D14-F0CC0860D955}" sibTransId="{380B1C98-5B80-794B-883F-0002701E8A8F}"/>
    <dgm:cxn modelId="{13CB4678-2211-F943-A6D0-4896EDAD283B}" type="presOf" srcId="{AADE2912-AC09-F846-8646-B778FD1B009B}" destId="{177167D5-2F2E-924E-8887-165DD799222F}" srcOrd="0" destOrd="0" presId="urn:microsoft.com/office/officeart/2005/8/layout/process1"/>
    <dgm:cxn modelId="{CB315296-C1AC-3047-9EB2-DADB0007CB43}" type="presOf" srcId="{380B1C98-5B80-794B-883F-0002701E8A8F}" destId="{FADE85CE-1EFA-B643-95EE-65794716BD38}" srcOrd="0" destOrd="0" presId="urn:microsoft.com/office/officeart/2005/8/layout/process1"/>
    <dgm:cxn modelId="{7B2406A6-EE10-BE49-951E-B6A60E174419}" type="presOf" srcId="{1470DA01-1073-594B-BF87-A2E07FD7F91C}" destId="{57A64578-FBFB-274F-BF62-BECACD7DCCB1}" srcOrd="1" destOrd="0" presId="urn:microsoft.com/office/officeart/2005/8/layout/process1"/>
    <dgm:cxn modelId="{41CFEAA8-71DC-CF43-9E16-E0D3FA31A893}" type="presOf" srcId="{96A4C2E3-F241-F541-9AC7-D74C8ED1BB0A}" destId="{4C27A291-089C-104A-996E-6DE36008CA26}" srcOrd="1" destOrd="0" presId="urn:microsoft.com/office/officeart/2005/8/layout/process1"/>
    <dgm:cxn modelId="{C9BA61B1-88E5-414A-A9B9-F361E5950315}" srcId="{92A94901-284C-A343-A88A-B38E1F7E97DC}" destId="{AADE2912-AC09-F846-8646-B778FD1B009B}" srcOrd="4" destOrd="0" parTransId="{B3B31087-3790-5449-A2D3-801920AA80FD}" sibTransId="{1470DA01-1073-594B-BF87-A2E07FD7F91C}"/>
    <dgm:cxn modelId="{5C8B7FC1-2614-0A45-A32D-4F0E9FACB2CE}" type="presOf" srcId="{100B9E46-7A9F-BB49-8064-3962952B66F3}" destId="{A6016EB3-D48D-BD49-92E6-5A1B3AAF5C47}" srcOrd="0" destOrd="0" presId="urn:microsoft.com/office/officeart/2005/8/layout/process1"/>
    <dgm:cxn modelId="{83B9DFCD-75A9-F54C-894A-A5A57D84BB48}" type="presOf" srcId="{18135A5A-9FAC-3C42-9646-573379EE3EC4}" destId="{0C7A282D-37FF-3B44-A82F-ED8BE5E4DB0A}" srcOrd="0" destOrd="0" presId="urn:microsoft.com/office/officeart/2005/8/layout/process1"/>
    <dgm:cxn modelId="{7F0C79D4-925C-944C-BDBE-897BC223D0F0}" srcId="{92A94901-284C-A343-A88A-B38E1F7E97DC}" destId="{E0321AEA-13E5-8B4A-A3DD-A4A2DEB039CE}" srcOrd="2" destOrd="0" parTransId="{90BEABF7-6530-0E42-AAD6-3EE9388963CA}" sibTransId="{96A4C2E3-F241-F541-9AC7-D74C8ED1BB0A}"/>
    <dgm:cxn modelId="{C0E566DF-B6EB-8D41-9483-D98B073E8E2D}" type="presOf" srcId="{1470DA01-1073-594B-BF87-A2E07FD7F91C}" destId="{1D4A4A46-BD52-4A48-A644-D62EA072E99D}" srcOrd="0" destOrd="0" presId="urn:microsoft.com/office/officeart/2005/8/layout/process1"/>
    <dgm:cxn modelId="{C83914E3-C914-FD41-A172-63E44CAB48E4}" srcId="{92A94901-284C-A343-A88A-B38E1F7E97DC}" destId="{99B5DD31-AE43-1B49-8CBC-26894B4B68DB}" srcOrd="5" destOrd="0" parTransId="{68C7AEDE-78C5-3B4C-8500-AF7AF7D9512B}" sibTransId="{7C464BB4-76A4-BA48-8B3F-0C54F8E24128}"/>
    <dgm:cxn modelId="{1186A0FB-E570-9D48-ADDA-890B841E78E8}" type="presOf" srcId="{92A94901-284C-A343-A88A-B38E1F7E97DC}" destId="{DD1FB716-DE01-D442-9457-95B09381A1D4}" srcOrd="0" destOrd="0" presId="urn:microsoft.com/office/officeart/2005/8/layout/process1"/>
    <dgm:cxn modelId="{E0839416-AEDA-B843-B650-98A26628C5F5}" type="presParOf" srcId="{DD1FB716-DE01-D442-9457-95B09381A1D4}" destId="{5FEA1EBC-6957-6240-BACE-95EA008983C6}" srcOrd="0" destOrd="0" presId="urn:microsoft.com/office/officeart/2005/8/layout/process1"/>
    <dgm:cxn modelId="{56135F2E-9826-5345-8C22-33DFB7376922}" type="presParOf" srcId="{DD1FB716-DE01-D442-9457-95B09381A1D4}" destId="{0C7A282D-37FF-3B44-A82F-ED8BE5E4DB0A}" srcOrd="1" destOrd="0" presId="urn:microsoft.com/office/officeart/2005/8/layout/process1"/>
    <dgm:cxn modelId="{061D5701-39E6-3443-B0CB-B6C1E87EBFF0}" type="presParOf" srcId="{0C7A282D-37FF-3B44-A82F-ED8BE5E4DB0A}" destId="{4210051D-09B5-F540-8323-91067557DA4D}" srcOrd="0" destOrd="0" presId="urn:microsoft.com/office/officeart/2005/8/layout/process1"/>
    <dgm:cxn modelId="{53080769-0C07-EC42-A7F2-141D43BF6F5A}" type="presParOf" srcId="{DD1FB716-DE01-D442-9457-95B09381A1D4}" destId="{220E896D-0CCE-1A44-BF7C-27DCA42BA4C3}" srcOrd="2" destOrd="0" presId="urn:microsoft.com/office/officeart/2005/8/layout/process1"/>
    <dgm:cxn modelId="{EC217D40-9F95-1F4B-AFB2-F7CC322A4AAC}" type="presParOf" srcId="{DD1FB716-DE01-D442-9457-95B09381A1D4}" destId="{A6016EB3-D48D-BD49-92E6-5A1B3AAF5C47}" srcOrd="3" destOrd="0" presId="urn:microsoft.com/office/officeart/2005/8/layout/process1"/>
    <dgm:cxn modelId="{33173AB8-2F06-BB46-98B8-1B2B3123D159}" type="presParOf" srcId="{A6016EB3-D48D-BD49-92E6-5A1B3AAF5C47}" destId="{A4D4A596-2ECD-AD4F-B507-86A79C361E00}" srcOrd="0" destOrd="0" presId="urn:microsoft.com/office/officeart/2005/8/layout/process1"/>
    <dgm:cxn modelId="{6EA6E733-29BF-D74C-B6D6-1D48D70C7006}" type="presParOf" srcId="{DD1FB716-DE01-D442-9457-95B09381A1D4}" destId="{675856D1-C93C-344A-98B9-9AB14F20F260}" srcOrd="4" destOrd="0" presId="urn:microsoft.com/office/officeart/2005/8/layout/process1"/>
    <dgm:cxn modelId="{28A6B6CE-474E-3849-8D06-8EBF8FD9B375}" type="presParOf" srcId="{DD1FB716-DE01-D442-9457-95B09381A1D4}" destId="{544CF280-AC62-8A44-9549-E57CDFEEF8A5}" srcOrd="5" destOrd="0" presId="urn:microsoft.com/office/officeart/2005/8/layout/process1"/>
    <dgm:cxn modelId="{ED5344B3-2081-FA41-97D7-722A77419B22}" type="presParOf" srcId="{544CF280-AC62-8A44-9549-E57CDFEEF8A5}" destId="{4C27A291-089C-104A-996E-6DE36008CA26}" srcOrd="0" destOrd="0" presId="urn:microsoft.com/office/officeart/2005/8/layout/process1"/>
    <dgm:cxn modelId="{548D0A72-82DC-3549-A1C4-BC7FE260D19A}" type="presParOf" srcId="{DD1FB716-DE01-D442-9457-95B09381A1D4}" destId="{E9204C20-B909-7742-8AFA-6B1D79831F26}" srcOrd="6" destOrd="0" presId="urn:microsoft.com/office/officeart/2005/8/layout/process1"/>
    <dgm:cxn modelId="{36C5518F-A85A-5A48-A141-2564BA3A01FC}" type="presParOf" srcId="{DD1FB716-DE01-D442-9457-95B09381A1D4}" destId="{FADE85CE-1EFA-B643-95EE-65794716BD38}" srcOrd="7" destOrd="0" presId="urn:microsoft.com/office/officeart/2005/8/layout/process1"/>
    <dgm:cxn modelId="{F5EC16F5-A2AC-D544-9AB0-73FB06EFF59D}" type="presParOf" srcId="{FADE85CE-1EFA-B643-95EE-65794716BD38}" destId="{9683B6BF-2843-E547-BCA4-2A9B5F8731E9}" srcOrd="0" destOrd="0" presId="urn:microsoft.com/office/officeart/2005/8/layout/process1"/>
    <dgm:cxn modelId="{53673DBF-3B27-5E42-ADA3-CA8C43D10A26}" type="presParOf" srcId="{DD1FB716-DE01-D442-9457-95B09381A1D4}" destId="{177167D5-2F2E-924E-8887-165DD799222F}" srcOrd="8" destOrd="0" presId="urn:microsoft.com/office/officeart/2005/8/layout/process1"/>
    <dgm:cxn modelId="{56F35CE0-942B-F648-AE66-433923A83F35}" type="presParOf" srcId="{DD1FB716-DE01-D442-9457-95B09381A1D4}" destId="{1D4A4A46-BD52-4A48-A644-D62EA072E99D}" srcOrd="9" destOrd="0" presId="urn:microsoft.com/office/officeart/2005/8/layout/process1"/>
    <dgm:cxn modelId="{3CEF5735-9A57-2A4A-9DB3-626CFA51E00B}" type="presParOf" srcId="{1D4A4A46-BD52-4A48-A644-D62EA072E99D}" destId="{57A64578-FBFB-274F-BF62-BECACD7DCCB1}" srcOrd="0" destOrd="0" presId="urn:microsoft.com/office/officeart/2005/8/layout/process1"/>
    <dgm:cxn modelId="{CCE4249C-C9E5-F740-873D-7DDF3B21B8ED}" type="presParOf" srcId="{DD1FB716-DE01-D442-9457-95B09381A1D4}" destId="{0059A0DD-8CCB-5340-B0CE-259A2202276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1EBC-6957-6240-BACE-95EA008983C6}">
      <dsp:nvSpPr>
        <dsp:cNvPr id="0" name=""/>
        <dsp:cNvSpPr/>
      </dsp:nvSpPr>
      <dsp:spPr>
        <a:xfrm>
          <a:off x="11862" y="1699563"/>
          <a:ext cx="1872177" cy="7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preprocessing</a:t>
          </a:r>
        </a:p>
      </dsp:txBody>
      <dsp:txXfrm>
        <a:off x="34172" y="1721873"/>
        <a:ext cx="1827557" cy="717089"/>
      </dsp:txXfrm>
    </dsp:sp>
    <dsp:sp modelId="{0C7A282D-37FF-3B44-A82F-ED8BE5E4DB0A}">
      <dsp:nvSpPr>
        <dsp:cNvPr id="0" name=""/>
        <dsp:cNvSpPr/>
      </dsp:nvSpPr>
      <dsp:spPr>
        <a:xfrm>
          <a:off x="2010867" y="1923152"/>
          <a:ext cx="268874" cy="31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10867" y="1986058"/>
        <a:ext cx="188212" cy="188720"/>
      </dsp:txXfrm>
    </dsp:sp>
    <dsp:sp modelId="{220E896D-0CCE-1A44-BF7C-27DCA42BA4C3}">
      <dsp:nvSpPr>
        <dsp:cNvPr id="0" name=""/>
        <dsp:cNvSpPr/>
      </dsp:nvSpPr>
      <dsp:spPr>
        <a:xfrm>
          <a:off x="2391350" y="1699563"/>
          <a:ext cx="1268275" cy="7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Sentiment analysis </a:t>
          </a:r>
        </a:p>
      </dsp:txBody>
      <dsp:txXfrm>
        <a:off x="2413660" y="1721873"/>
        <a:ext cx="1223655" cy="717089"/>
      </dsp:txXfrm>
    </dsp:sp>
    <dsp:sp modelId="{A6016EB3-D48D-BD49-92E6-5A1B3AAF5C47}">
      <dsp:nvSpPr>
        <dsp:cNvPr id="0" name=""/>
        <dsp:cNvSpPr/>
      </dsp:nvSpPr>
      <dsp:spPr>
        <a:xfrm>
          <a:off x="3786454" y="1923152"/>
          <a:ext cx="268874" cy="31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86454" y="1986058"/>
        <a:ext cx="188212" cy="188720"/>
      </dsp:txXfrm>
    </dsp:sp>
    <dsp:sp modelId="{675856D1-C93C-344A-98B9-9AB14F20F260}">
      <dsp:nvSpPr>
        <dsp:cNvPr id="0" name=""/>
        <dsp:cNvSpPr/>
      </dsp:nvSpPr>
      <dsp:spPr>
        <a:xfrm>
          <a:off x="4166936" y="1699563"/>
          <a:ext cx="1268275" cy="7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word frequency</a:t>
          </a:r>
        </a:p>
      </dsp:txBody>
      <dsp:txXfrm>
        <a:off x="4189246" y="1721873"/>
        <a:ext cx="1223655" cy="717089"/>
      </dsp:txXfrm>
    </dsp:sp>
    <dsp:sp modelId="{544CF280-AC62-8A44-9549-E57CDFEEF8A5}">
      <dsp:nvSpPr>
        <dsp:cNvPr id="0" name=""/>
        <dsp:cNvSpPr/>
      </dsp:nvSpPr>
      <dsp:spPr>
        <a:xfrm>
          <a:off x="5562040" y="1923152"/>
          <a:ext cx="268874" cy="31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562040" y="1986058"/>
        <a:ext cx="188212" cy="188720"/>
      </dsp:txXfrm>
    </dsp:sp>
    <dsp:sp modelId="{E9204C20-B909-7742-8AFA-6B1D79831F26}">
      <dsp:nvSpPr>
        <dsp:cNvPr id="0" name=""/>
        <dsp:cNvSpPr/>
      </dsp:nvSpPr>
      <dsp:spPr>
        <a:xfrm>
          <a:off x="5942522" y="1699563"/>
          <a:ext cx="2448317" cy="7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Recommendation system</a:t>
          </a:r>
        </a:p>
      </dsp:txBody>
      <dsp:txXfrm>
        <a:off x="5964832" y="1721873"/>
        <a:ext cx="2403697" cy="717089"/>
      </dsp:txXfrm>
    </dsp:sp>
    <dsp:sp modelId="{FADE85CE-1EFA-B643-95EE-65794716BD38}">
      <dsp:nvSpPr>
        <dsp:cNvPr id="0" name=""/>
        <dsp:cNvSpPr/>
      </dsp:nvSpPr>
      <dsp:spPr>
        <a:xfrm>
          <a:off x="8517668" y="1923152"/>
          <a:ext cx="268874" cy="31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517668" y="1986058"/>
        <a:ext cx="188212" cy="188720"/>
      </dsp:txXfrm>
    </dsp:sp>
    <dsp:sp modelId="{177167D5-2F2E-924E-8887-165DD799222F}">
      <dsp:nvSpPr>
        <dsp:cNvPr id="0" name=""/>
        <dsp:cNvSpPr/>
      </dsp:nvSpPr>
      <dsp:spPr>
        <a:xfrm>
          <a:off x="8898150" y="1699563"/>
          <a:ext cx="1268275" cy="7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Evaluation</a:t>
          </a:r>
          <a:endParaRPr lang="en-US" sz="1600" kern="1200" dirty="0"/>
        </a:p>
      </dsp:txBody>
      <dsp:txXfrm>
        <a:off x="8920460" y="1721873"/>
        <a:ext cx="1223655" cy="717089"/>
      </dsp:txXfrm>
    </dsp:sp>
    <dsp:sp modelId="{1D4A4A46-BD52-4A48-A644-D62EA072E99D}">
      <dsp:nvSpPr>
        <dsp:cNvPr id="0" name=""/>
        <dsp:cNvSpPr/>
      </dsp:nvSpPr>
      <dsp:spPr>
        <a:xfrm>
          <a:off x="10293254" y="1923152"/>
          <a:ext cx="268874" cy="314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293254" y="1986058"/>
        <a:ext cx="188212" cy="188720"/>
      </dsp:txXfrm>
    </dsp:sp>
    <dsp:sp modelId="{0059A0DD-8CCB-5340-B0CE-259A2202276C}">
      <dsp:nvSpPr>
        <dsp:cNvPr id="0" name=""/>
        <dsp:cNvSpPr/>
      </dsp:nvSpPr>
      <dsp:spPr>
        <a:xfrm>
          <a:off x="10673736" y="1699563"/>
          <a:ext cx="1268275" cy="761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Overall</a:t>
          </a:r>
          <a:r>
            <a:rPr lang="zh-CN" altLang="en-US" sz="1600" kern="1200" dirty="0"/>
            <a:t> </a:t>
          </a:r>
          <a:r>
            <a:rPr lang="en-US" altLang="zh-CN" sz="1600" kern="1200" dirty="0"/>
            <a:t>Result</a:t>
          </a:r>
          <a:r>
            <a:rPr lang="zh-CN" altLang="en-US" sz="1600" kern="1200" dirty="0"/>
            <a:t> </a:t>
          </a:r>
          <a:endParaRPr lang="en-US" sz="1600" kern="1200" dirty="0"/>
        </a:p>
      </dsp:txBody>
      <dsp:txXfrm>
        <a:off x="10696046" y="1721873"/>
        <a:ext cx="1223655" cy="717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B16DC8-121A-40B5-9489-98D143C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0ABD-6AF1-4B4D-9EE5-B3A2BDD7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20869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96EF7-BD4E-9040-BB0E-F4717A35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5329534"/>
            <a:ext cx="8767762" cy="785516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Members: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Qinhuai</a:t>
            </a:r>
            <a:r>
              <a:rPr lang="zh-CN" altLang="en-US" sz="2000" dirty="0"/>
              <a:t> </a:t>
            </a:r>
            <a:r>
              <a:rPr lang="en-US" altLang="zh-CN" sz="2000" dirty="0"/>
              <a:t>Gong,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kefan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zha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chongdi</a:t>
            </a:r>
            <a:r>
              <a:rPr lang="zh-CN" altLang="en-US" sz="2000" dirty="0"/>
              <a:t> </a:t>
            </a:r>
            <a:r>
              <a:rPr lang="en-US" altLang="zh-CN" sz="2000" dirty="0" err="1"/>
              <a:t>fu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bingyue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zeng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E838C-E2CE-464C-A468-C8731DA29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5" r="3" b="5518"/>
          <a:stretch/>
        </p:blipFill>
        <p:spPr>
          <a:xfrm>
            <a:off x="3459422" y="598250"/>
            <a:ext cx="5470628" cy="3193741"/>
          </a:xfrm>
          <a:custGeom>
            <a:avLst/>
            <a:gdLst/>
            <a:ahLst/>
            <a:cxnLst/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086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D73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CE38B-8441-5C4C-BA1B-3080B769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</a:rPr>
              <a:t>Thanks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9A1B-B7C8-1C4C-815A-C2F9F0D4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B4DA-AEAE-744F-9BD5-69ADB7F74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credits recommender systems with 35% of their revenue. They credit recommender systems with a 29% increase in total sales, bringing their yearly sales volume in 2016 up to 135.99 Billion.</a:t>
            </a:r>
          </a:p>
          <a:p>
            <a:r>
              <a:rPr lang="en-US" dirty="0"/>
              <a:t>Build user-based top-10 and item-based top-10 recommendation system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websites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showing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E803-9739-5448-966B-E2BEA22F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E90B-2315-8C43-86AB-80F1EBEF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source:</a:t>
            </a:r>
            <a:r>
              <a:rPr lang="zh-CN" altLang="en-US" sz="2000" dirty="0"/>
              <a:t> </a:t>
            </a:r>
            <a:r>
              <a:rPr lang="en-US" sz="2000" dirty="0">
                <a:hlinkClick r:id="rId2"/>
              </a:rPr>
              <a:t>https://www.kaggle.com/snap/amazon-fine-food-reviews</a:t>
            </a:r>
            <a:endParaRPr lang="en-US" sz="2000" dirty="0"/>
          </a:p>
          <a:p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size:</a:t>
            </a:r>
            <a:r>
              <a:rPr lang="zh-CN" altLang="en-US" sz="2000" dirty="0"/>
              <a:t> </a:t>
            </a:r>
            <a:r>
              <a:rPr lang="en-US" altLang="zh-CN" sz="2000" dirty="0"/>
              <a:t>301</a:t>
            </a:r>
            <a:r>
              <a:rPr lang="zh-CN" altLang="en-US" sz="2000" dirty="0"/>
              <a:t> </a:t>
            </a:r>
            <a:r>
              <a:rPr lang="en-US" altLang="zh-CN" sz="2000" dirty="0"/>
              <a:t>MB</a:t>
            </a:r>
            <a:r>
              <a:rPr lang="zh-CN" altLang="en-US" sz="2000" dirty="0"/>
              <a:t> </a:t>
            </a:r>
            <a:r>
              <a:rPr lang="en-US" altLang="zh-CN" sz="2000" dirty="0"/>
              <a:t>(10</a:t>
            </a:r>
            <a:r>
              <a:rPr lang="zh-CN" altLang="en-US" sz="2000" dirty="0"/>
              <a:t> </a:t>
            </a:r>
            <a:r>
              <a:rPr lang="en-US" altLang="zh-CN" sz="2000" dirty="0"/>
              <a:t>columns</a:t>
            </a:r>
            <a:r>
              <a:rPr lang="zh-CN" altLang="en-US" sz="2000" dirty="0"/>
              <a:t> * </a:t>
            </a:r>
            <a:r>
              <a:rPr lang="en-US" altLang="zh-CN" sz="2000" dirty="0"/>
              <a:t>568,454</a:t>
            </a:r>
            <a:r>
              <a:rPr lang="zh-CN" altLang="en-US" sz="2000" dirty="0"/>
              <a:t> </a:t>
            </a:r>
            <a:r>
              <a:rPr lang="en-US" altLang="zh-CN" sz="2000" dirty="0"/>
              <a:t>rows)</a:t>
            </a:r>
          </a:p>
          <a:p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information:</a:t>
            </a:r>
            <a:r>
              <a:rPr lang="zh-CN" altLang="en-US" sz="2000" dirty="0"/>
              <a:t> </a:t>
            </a:r>
            <a:r>
              <a:rPr lang="en-US" altLang="zh-CN" sz="2000" dirty="0"/>
              <a:t>568,454</a:t>
            </a:r>
            <a:r>
              <a:rPr lang="zh-CN" altLang="en-US" sz="2000" dirty="0"/>
              <a:t> </a:t>
            </a:r>
            <a:r>
              <a:rPr lang="en-US" altLang="zh-CN" sz="2000" dirty="0"/>
              <a:t>reviews,</a:t>
            </a:r>
            <a:r>
              <a:rPr lang="zh-CN" altLang="en-US" sz="2000" dirty="0"/>
              <a:t> </a:t>
            </a:r>
            <a:r>
              <a:rPr lang="en-US" altLang="zh-CN" sz="2000" dirty="0"/>
              <a:t>256,059</a:t>
            </a:r>
            <a:r>
              <a:rPr lang="zh-CN" altLang="en-US" sz="2000" dirty="0"/>
              <a:t> </a:t>
            </a:r>
            <a:r>
              <a:rPr lang="en-US" altLang="zh-CN" sz="2000" dirty="0"/>
              <a:t>users,</a:t>
            </a:r>
            <a:r>
              <a:rPr lang="zh-CN" altLang="en-US" sz="2000" dirty="0"/>
              <a:t> </a:t>
            </a:r>
            <a:r>
              <a:rPr lang="en-US" altLang="zh-CN" sz="2000" dirty="0"/>
              <a:t>74,258</a:t>
            </a:r>
            <a:r>
              <a:rPr lang="zh-CN" altLang="en-US" sz="2000" dirty="0"/>
              <a:t> </a:t>
            </a:r>
            <a:r>
              <a:rPr lang="en-US" altLang="zh-CN" sz="2000" dirty="0"/>
              <a:t>products,</a:t>
            </a:r>
            <a:r>
              <a:rPr lang="zh-CN" altLang="en-US" sz="2000" dirty="0"/>
              <a:t> </a:t>
            </a:r>
            <a:r>
              <a:rPr lang="en-US" altLang="zh-CN" sz="2000" dirty="0"/>
              <a:t>260</a:t>
            </a:r>
            <a:r>
              <a:rPr lang="zh-CN" altLang="en-US" sz="2000" dirty="0"/>
              <a:t> </a:t>
            </a: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50</a:t>
            </a:r>
            <a:r>
              <a:rPr lang="zh-CN" altLang="en-US" sz="2000" dirty="0"/>
              <a:t> </a:t>
            </a:r>
            <a:r>
              <a:rPr lang="en-US" altLang="zh-CN" sz="2000" dirty="0"/>
              <a:t>reviews</a:t>
            </a:r>
          </a:p>
          <a:p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ProductID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HelpfulnessNumerator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HelpfulnessDenominator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Rating</a:t>
            </a:r>
            <a:r>
              <a:rPr lang="zh-CN" altLang="en-US" sz="2000" dirty="0"/>
              <a:t> </a:t>
            </a:r>
            <a:r>
              <a:rPr lang="en-US" altLang="zh-CN" sz="2000" dirty="0"/>
              <a:t>Score,</a:t>
            </a:r>
            <a:r>
              <a:rPr lang="zh-CN" altLang="en-US" sz="2000" dirty="0"/>
              <a:t> </a:t>
            </a:r>
            <a:r>
              <a:rPr lang="en-US" altLang="zh-CN" sz="2000" dirty="0"/>
              <a:t>Review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9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608-C882-4A4B-A566-83168490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B234A5-04F3-B74B-B4FC-97217E8C5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695302"/>
              </p:ext>
            </p:extLst>
          </p:nvPr>
        </p:nvGraphicFramePr>
        <p:xfrm>
          <a:off x="119062" y="1284023"/>
          <a:ext cx="11953875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8145525E-28CE-2B42-9BF1-13104E0672F0}"/>
              </a:ext>
            </a:extLst>
          </p:cNvPr>
          <p:cNvSpPr/>
          <p:nvPr/>
        </p:nvSpPr>
        <p:spPr>
          <a:xfrm>
            <a:off x="6932082" y="2354130"/>
            <a:ext cx="508000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A1925A5-B589-1342-B66C-CB9EFE664475}"/>
              </a:ext>
            </a:extLst>
          </p:cNvPr>
          <p:cNvSpPr/>
          <p:nvPr/>
        </p:nvSpPr>
        <p:spPr>
          <a:xfrm>
            <a:off x="6959598" y="3968881"/>
            <a:ext cx="508000" cy="440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5B6A7-7D89-B647-93AB-C687294887E9}"/>
              </a:ext>
            </a:extLst>
          </p:cNvPr>
          <p:cNvSpPr/>
          <p:nvPr/>
        </p:nvSpPr>
        <p:spPr>
          <a:xfrm>
            <a:off x="6146798" y="4562011"/>
            <a:ext cx="2133601" cy="729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Popularity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6141B3-2BBA-C147-9E96-62A65CBD8DC6}"/>
              </a:ext>
            </a:extLst>
          </p:cNvPr>
          <p:cNvSpPr/>
          <p:nvPr/>
        </p:nvSpPr>
        <p:spPr>
          <a:xfrm>
            <a:off x="6091765" y="1465392"/>
            <a:ext cx="2188634" cy="79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C976-9561-AE43-8050-DE317868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4CE-1D1F-D247-BC7D-390A6578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Discard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256,058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300,000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374,257</a:t>
            </a:r>
          </a:p>
          <a:p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old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</a:p>
          <a:p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training,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5781-7C42-C94B-A5E8-DCE043C6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B734-F300-8748-B10D-DC50ABFF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tend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reviews?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advantages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disadvantages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product.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most?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helpful?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experiences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review’s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9D1E-EB46-F049-A0D0-06B8E456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8E49-1CD8-824F-870D-32F965D6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8301990" cy="4160520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polarity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NLTK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polarity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‘Text’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review_neg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review_neu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review_pos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E7258F-481E-204E-A9D8-C8144C32E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0190" y="2011680"/>
            <a:ext cx="270129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0602-79FD-924B-85DD-720E2250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5DC3-7B54-8747-A69B-01B47538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Preprocessing:</a:t>
            </a:r>
            <a:r>
              <a:rPr lang="zh-CN" altLang="en-US" dirty="0"/>
              <a:t> </a:t>
            </a:r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SPSS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Building:</a:t>
            </a:r>
          </a:p>
          <a:p>
            <a:pPr lvl="1"/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Tree,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Network,</a:t>
            </a:r>
            <a:r>
              <a:rPr lang="zh-CN" altLang="en-US" dirty="0"/>
              <a:t> </a:t>
            </a:r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Bayes</a:t>
            </a:r>
          </a:p>
          <a:p>
            <a:pPr lvl="2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70%</a:t>
            </a:r>
            <a:r>
              <a:rPr lang="zh-CN" altLang="en-US" dirty="0"/>
              <a:t>  </a:t>
            </a:r>
            <a:r>
              <a:rPr lang="en-US" altLang="zh-CN" dirty="0"/>
              <a:t>&amp;</a:t>
            </a:r>
            <a:r>
              <a:rPr lang="zh-CN" altLang="en-US" dirty="0"/>
              <a:t> 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30%</a:t>
            </a:r>
          </a:p>
          <a:p>
            <a:pPr lvl="1"/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Analysis,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Modeling,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NLTK.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8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DD70-1373-5D4A-A2D5-A72DEDFF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8B46-5D3A-3049-8F1A-14C55276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models’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predicting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8776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422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Elephant</vt:lpstr>
      <vt:lpstr>Arial</vt:lpstr>
      <vt:lpstr>Century Gothic</vt:lpstr>
      <vt:lpstr>BrushVTI</vt:lpstr>
      <vt:lpstr>Amazon Fine Food Reviews</vt:lpstr>
      <vt:lpstr>Background &amp; Purpose</vt:lpstr>
      <vt:lpstr>Data Description</vt:lpstr>
      <vt:lpstr>Methodology</vt:lpstr>
      <vt:lpstr>Data Preprocessing</vt:lpstr>
      <vt:lpstr>Problem Statement</vt:lpstr>
      <vt:lpstr>Sentiment Analysis</vt:lpstr>
      <vt:lpstr>Methodology</vt:lpstr>
      <vt:lpstr>Expected Result</vt:lpstr>
      <vt:lpstr>Thanks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Fine Food Reviews</dc:title>
  <dc:creator>Kefan Zha</dc:creator>
  <cp:lastModifiedBy>Zeng Bingyue</cp:lastModifiedBy>
  <cp:revision>29</cp:revision>
  <dcterms:created xsi:type="dcterms:W3CDTF">2020-03-04T19:20:43Z</dcterms:created>
  <dcterms:modified xsi:type="dcterms:W3CDTF">2020-05-07T21:47:15Z</dcterms:modified>
</cp:coreProperties>
</file>