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4603"/>
  </p:normalViewPr>
  <p:slideViewPr>
    <p:cSldViewPr snapToGrid="0" snapToObjects="1">
      <p:cViewPr varScale="1">
        <p:scale>
          <a:sx n="137" d="100"/>
          <a:sy n="137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99197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17e3b47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17e3b47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547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4f35af3e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4f35af3e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78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19c54c28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19c54c28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519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9c54c28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9c54c28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17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9c54c28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19c54c28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096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7e3b47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7e3b47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57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7e3b47f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17e3b47f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85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7b0ea82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17b0ea82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522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17b0ea82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17b0ea82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874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f35af3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f35af3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86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4f35af3e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4f35af3e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682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f35af3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4f35af3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567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f35af3e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f35af3e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46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379633" y="3509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hronicdata.cdc.gov/Survey-Data/Youth-Tobacco-Survey-YTS-Data/4juz-x2t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The Correlation between Youth Tobacco Consumption and Mortality Rate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Pyramid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Bingyue Zeng, Jie Lu, Qilin Liu, Xin Sui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Figure 5. Linear Forecast of Disease Rate in NJ - Bingyue Zeng</a:t>
            </a:r>
            <a:endParaRPr sz="2400"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5179225" y="640100"/>
            <a:ext cx="3964800" cy="4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Trend lines that predict the death rate of heart disease, cancer, stroke and overdose in state NJ after 2017. R-squared are all above 74%.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Consumption in tobacco has the strongest positive correlation with drug overdose death rate.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Smoking reliability in humans may increase drug addiction, such as opioids use disorder. Restriction on tobacco consumption is needed or more youth will die by drug overdose.  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t="7017" b="10331"/>
          <a:stretch/>
        </p:blipFill>
        <p:spPr>
          <a:xfrm>
            <a:off x="0" y="640088"/>
            <a:ext cx="5179225" cy="35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595333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Scope &amp; Limitations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geographical feature: the research does not cover all the states in the United States.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latest data: if we could have the latest datasets, which is from 2018 to 2020, released by CDC, we may implement a more structural and systematic longitudinal analysis.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as, prediction model with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R-Squared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mortality rates in 4 types of diseases.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Imbalance classes among 3 types of tobacco use. The observations of tobacco use, smokeless tobacco, and tobacco cessation varies.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42309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Conclusions &amp; future research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sldNum" idx="12"/>
          </p:nvPr>
        </p:nvSpPr>
        <p:spPr>
          <a:xfrm>
            <a:off x="86037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0" y="557025"/>
            <a:ext cx="9144000" cy="45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derived conclusions in the following aspects: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smoking rate is associated with higher death rate.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mortality rate sharply decreases in states that implement specific cultural rules or increases in states that population structure varies.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study found out how different demographic features would affect the smoking rates.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Male smoking rate larger than female , high school smokers’ average smoking rate is larger than middle school smokers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study found out the magnitude of different mortality rates correlated with the smoking rates: heart diseases and cancer are top high risks.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Beyond the slides, this study built one ANOVA model testing the differences of treatment among different smoking groups. The smoking types are significant. Customizing the policies of tobacco consumption.                      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study would open some new ways for researchers to examine more detailed causal effects of youth smoking on mortality.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eg. drill down to education level. High school smokers and middle school smokers vary in percentage of tobacco consumption, differentiate them.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Policy/Managerial implications/recommendations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339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Bureau of Alcohol, Tobacco, Firearms and Explosives should encourage the non-Tobacco states to introduce related policies.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insured, the smoked youth should be charged for higher insurance premium, especially in those states with higher smoke rates.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should have more rewards of cigarette cessations in high school than middle school male students.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propaganda of the potential diseases especially heart disease and cancer caused by all types of smoking.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ldNum" idx="12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7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Introduction: Background &amp; Why Important?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934950"/>
            <a:ext cx="8520600" cy="54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2017 to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2018, “Use of any tobacco product grew by </a:t>
            </a: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38.3%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among high school students”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(See reference 7)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cigarette smoking keeps high among youth, teenagers would be exposed to higher risks of dying early.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(See reference 6)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youth who use multiple tobacco products are at higher risk for developing nicotine dependence.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(See reference 6)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 Limitation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Tobacco twenty-One website, only 31 of the 51 states are “Tobacco 21 state”.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(See reference 8)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FDA's Youth Tobacco Prevention Plan mainly pays attention to e-cigarette instead of other tobacco.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policies pays more attention on alcohol instead of tobacco.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34650" y="1116675"/>
            <a:ext cx="8520600" cy="38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aim: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explore if there is a correlation between youth tobacco consumption and four types of mortality (cancer, heart disease, drug overdose and stroke).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Addressing the correlation will have: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benefits for preventing tobacco use among middle school and high school students (See reference 6).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contribute to understanding of the widespread smoking phenomenon among youth.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0" y="609600"/>
            <a:ext cx="9144000" cy="45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Smoking rate is positively correlated with mortality rate.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mortality rates (cancer, heart disease, drug overdose, stroke) are correlated to each other.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Smoking rate is associated with different demographic segmentations such as </a:t>
            </a:r>
            <a:r>
              <a:rPr lang="en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gender, education and smoking type.</a:t>
            </a:r>
            <a:endParaRPr strike="sng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total mortality rate varies in different smoke types (cessation, cigarette, smokeless tobacco).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Mortality rates of heart attack, cancer, overdose, and stroke have significant difference.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 variables: (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 to have some effects on the dependent variables</a:t>
            </a: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Longitude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Latitude,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Smoke Type, Gender, Education, Smoke Rate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 variables: (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closely related to smoking behaviors</a:t>
            </a: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Cancer Mortality Rate, Heart Disease Mortality Rate, Drug Overdose Mortality Rate, Strokes Mortality Rate, Death Rate over State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0" y="0"/>
            <a:ext cx="34014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Hypothesis &amp; Variables: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Dataset &amp; Description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789125"/>
            <a:ext cx="8520600" cy="4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Period: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2014 - 2017; </a:t>
            </a: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Variables: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variables; </a:t>
            </a: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10601 rows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=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4*12*10601 = 508848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data link: </a:t>
            </a:r>
            <a:r>
              <a:rPr lang="en" u="sng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chronicdata.cdc.gov/Survey-Data/Youth-Tobacco-Survey-YTS-Data/4juz-x2tp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Primary: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(see reference 1)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Youth Tobacco Survey (YTS) was developed to provide states with comprehensive data on students with different education level.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Secondary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(see reference 2, 3, 4, 5)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CDC provides a number of age-adjusted death rates, which are available in csv.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cleaned the state abbreviation and merged the data using ‘State’ as the key.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left joined the secondary datasets with the YTS dataset.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selection: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Tableau: exploratory data analysis and visualization.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Python: dataset cleansing, statistical machine learning model building.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Figure 1. Average death rate/smoke rate distribution heat map - Qilin Liu</a:t>
            </a:r>
            <a:endParaRPr sz="240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5099925" y="572700"/>
            <a:ext cx="4044000" cy="4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state which has the highest smoking death rate is West Virginia (0.616%), and lowest is Utah (0.281%).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Higher smoking rate (larger blue dots) is associated with higher </a:t>
            </a:r>
            <a:r>
              <a:rPr lang="en">
                <a:solidFill>
                  <a:schemeClr val="dk1"/>
                </a:solidFill>
              </a:rPr>
              <a:t>youth smoke-related death proportion</a:t>
            </a:r>
            <a:r>
              <a:rPr lang="en">
                <a:solidFill>
                  <a:srgbClr val="000000"/>
                </a:solidFill>
              </a:rPr>
              <a:t> (more redness). 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outliers like Nebraska: other reasons’ death rate death rate rose a lot like obesity/Excessive drinking, decreased proportion of youth smoking-related death rate.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5513"/>
            <a:ext cx="5099924" cy="4037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Figure 2. Frequency of youth smoking status - Jie Lu</a:t>
            </a:r>
            <a:endParaRPr sz="240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0" y="3943650"/>
            <a:ext cx="91440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Stacked bar chart showing the frequency of youth smoking status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--- frequency; facet --- gender; column --- smoking type; color --- education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shows smoking rates among the segments: male more than female, high school students smokes slightly more than middle school students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950"/>
            <a:ext cx="7408777" cy="34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595333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Figure 3. Correlation among mortality causes - Jie Lu</a:t>
            </a:r>
            <a:endParaRPr sz="2400"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655100" y="572700"/>
            <a:ext cx="4488900" cy="4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Scatterplot showing the correlation among various mortality causes.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x-axis and y-axis include the same features, and each cell displays the relationship between two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Interestingly, those death causes are all positively correlated with each other.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4655096" cy="45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Figure 4. Mortality rates in different diseases - Xin Sui</a:t>
            </a:r>
            <a:endParaRPr sz="24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496500"/>
            <a:ext cx="6107901" cy="29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0" y="3309950"/>
            <a:ext cx="9144000" cy="18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figure above is the horizontal stacked bar chart showing the mortality rates in 4 types of disease including cancer, heart disease, overdose and stroke.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each year from 2014 to 2017, the mortality rate of heart disease remains the highest, followed by that of cancer, stroke and overdose.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indicates that people are under high risk of dying from heart disease, as well as under huge threat of cancer.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1197</Words>
  <Application>Microsoft Macintosh PowerPoint</Application>
  <PresentationFormat>全屏显示(16:9)</PresentationFormat>
  <Paragraphs>99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Simple Light</vt:lpstr>
      <vt:lpstr>The Correlation between Youth Tobacco Consumption and Mortality Rate</vt:lpstr>
      <vt:lpstr>Introduction: Background &amp; Why Important?</vt:lpstr>
      <vt:lpstr>Problem Statement</vt:lpstr>
      <vt:lpstr>PowerPoint 演示文稿</vt:lpstr>
      <vt:lpstr>Dataset &amp; Description</vt:lpstr>
      <vt:lpstr>Figure 1. Average death rate/smoke rate distribution heat map - Qilin Liu</vt:lpstr>
      <vt:lpstr>Figure 2. Frequency of youth smoking status - Jie Lu</vt:lpstr>
      <vt:lpstr>Figure 3. Correlation among mortality causes - Jie Lu</vt:lpstr>
      <vt:lpstr>Figure 4. Mortality rates in different diseases - Xin Sui</vt:lpstr>
      <vt:lpstr>Figure 5. Linear Forecast of Disease Rate in NJ - Bingyue Zeng</vt:lpstr>
      <vt:lpstr>Scope &amp; Limitations</vt:lpstr>
      <vt:lpstr>Conclusions &amp; future research</vt:lpstr>
      <vt:lpstr>Policy/Managerial implications/recommendations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Correlation between Youth Tobacco Consumption and Mortality Rate</dc:title>
  <cp:lastModifiedBy>Microsoft Office 用户</cp:lastModifiedBy>
  <cp:revision>1</cp:revision>
  <dcterms:modified xsi:type="dcterms:W3CDTF">2020-04-27T21:37:23Z</dcterms:modified>
</cp:coreProperties>
</file>