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65" r:id="rId2"/>
    <p:sldId id="285" r:id="rId3"/>
    <p:sldId id="286" r:id="rId4"/>
    <p:sldId id="287" r:id="rId5"/>
    <p:sldId id="288" r:id="rId6"/>
    <p:sldId id="289" r:id="rId7"/>
    <p:sldId id="294" r:id="rId8"/>
    <p:sldId id="292" r:id="rId9"/>
    <p:sldId id="293" r:id="rId10"/>
    <p:sldId id="310" r:id="rId11"/>
    <p:sldId id="311" r:id="rId12"/>
    <p:sldId id="312" r:id="rId13"/>
    <p:sldId id="314" r:id="rId14"/>
    <p:sldId id="317" r:id="rId15"/>
    <p:sldId id="316" r:id="rId16"/>
    <p:sldId id="315" r:id="rId17"/>
    <p:sldId id="295" r:id="rId18"/>
    <p:sldId id="296" r:id="rId19"/>
    <p:sldId id="321" r:id="rId20"/>
    <p:sldId id="319" r:id="rId21"/>
    <p:sldId id="320" r:id="rId22"/>
    <p:sldId id="297" r:id="rId23"/>
    <p:sldId id="298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77407" autoAdjust="0"/>
  </p:normalViewPr>
  <p:slideViewPr>
    <p:cSldViewPr>
      <p:cViewPr varScale="1">
        <p:scale>
          <a:sx n="59" d="100"/>
          <a:sy n="59" d="100"/>
        </p:scale>
        <p:origin x="218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E7E43ED5-BEDE-4924-9FD5-F196669B15F0}">
      <dgm:prSet phldrT="[Texto]"/>
      <dgm:spPr/>
      <dgm:t>
        <a:bodyPr/>
        <a:lstStyle/>
        <a:p>
          <a:r>
            <a:rPr lang="es-CO" dirty="0" err="1"/>
            <a:t>funcionDos</a:t>
          </a:r>
          <a:endParaRPr lang="es-CO" dirty="0"/>
        </a:p>
      </dgm:t>
    </dgm:pt>
    <dgm:pt modelId="{CE2B2C82-CCE0-4375-9656-489765A2CDC1}" type="parTrans" cxnId="{4A815CF6-A531-49AA-B345-EEF8C85A45C7}">
      <dgm:prSet/>
      <dgm:spPr/>
      <dgm:t>
        <a:bodyPr/>
        <a:lstStyle/>
        <a:p>
          <a:endParaRPr lang="es-CO"/>
        </a:p>
      </dgm:t>
    </dgm:pt>
    <dgm:pt modelId="{7D5DF3DD-3F79-4C74-860F-119653168073}" type="sibTrans" cxnId="{4A815CF6-A531-49AA-B345-EEF8C85A45C7}">
      <dgm:prSet/>
      <dgm:spPr/>
      <dgm:t>
        <a:bodyPr/>
        <a:lstStyle/>
        <a:p>
          <a:endParaRPr lang="es-CO"/>
        </a:p>
      </dgm:t>
    </dgm:pt>
    <dgm:pt modelId="{8F25508F-0F8D-4AEB-B1AB-80453A9C5A42}">
      <dgm:prSet phldrT="[Texto]"/>
      <dgm:spPr/>
      <dgm:t>
        <a:bodyPr/>
        <a:lstStyle/>
        <a:p>
          <a:r>
            <a:rPr lang="es-CO" dirty="0" err="1"/>
            <a:t>funcionTres</a:t>
          </a:r>
          <a:endParaRPr lang="es-CO" dirty="0"/>
        </a:p>
      </dgm:t>
    </dgm:pt>
    <dgm:pt modelId="{4EBB2954-6BDB-447F-BDDE-5981BA000B1E}" type="parTrans" cxnId="{4DE766CE-F870-46D6-98A5-96F11D185F15}">
      <dgm:prSet/>
      <dgm:spPr/>
      <dgm:t>
        <a:bodyPr/>
        <a:lstStyle/>
        <a:p>
          <a:endParaRPr lang="es-CO"/>
        </a:p>
      </dgm:t>
    </dgm:pt>
    <dgm:pt modelId="{71D37461-BFEE-4F1F-9CB0-8A46B0E2AC46}" type="sibTrans" cxnId="{4DE766CE-F870-46D6-98A5-96F11D185F15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>
        <dgm:presLayoutVars>
          <dgm:chPref val="3"/>
        </dgm:presLayoutVars>
      </dgm:prSet>
      <dgm:spPr/>
    </dgm:pt>
    <dgm:pt modelId="{7B8C77AC-82DB-434B-B78D-1FF34405259A}" type="pres">
      <dgm:prSet presAssocID="{177D6D4D-1B48-4781-8062-050ACF38BDD6}" presName="parTransTwo" presStyleCnt="0"/>
      <dgm:spPr/>
    </dgm:pt>
    <dgm:pt modelId="{40F04029-1AFD-4CB9-83AB-2898F013AD69}" type="pres">
      <dgm:prSet presAssocID="{177D6D4D-1B48-4781-8062-050ACF38BDD6}" presName="horzTwo" presStyleCnt="0"/>
      <dgm:spPr/>
    </dgm:pt>
    <dgm:pt modelId="{9CE6B6A6-5D64-4DD3-8E67-547857F7E927}" type="pres">
      <dgm:prSet presAssocID="{E7E43ED5-BEDE-4924-9FD5-F196669B15F0}" presName="vertThree" presStyleCnt="0"/>
      <dgm:spPr/>
    </dgm:pt>
    <dgm:pt modelId="{37A687A3-2101-4559-9E9D-7715D63B115A}" type="pres">
      <dgm:prSet presAssocID="{E7E43ED5-BEDE-4924-9FD5-F196669B15F0}" presName="txThree" presStyleLbl="node3" presStyleIdx="0" presStyleCnt="1">
        <dgm:presLayoutVars>
          <dgm:chPref val="3"/>
        </dgm:presLayoutVars>
      </dgm:prSet>
      <dgm:spPr/>
    </dgm:pt>
    <dgm:pt modelId="{42895A91-5E59-4726-B8A2-D38359AFF7C3}" type="pres">
      <dgm:prSet presAssocID="{E7E43ED5-BEDE-4924-9FD5-F196669B15F0}" presName="parTransThree" presStyleCnt="0"/>
      <dgm:spPr/>
    </dgm:pt>
    <dgm:pt modelId="{5053A055-EDC7-4437-904B-A0B375A13B6D}" type="pres">
      <dgm:prSet presAssocID="{E7E43ED5-BEDE-4924-9FD5-F196669B15F0}" presName="horzThree" presStyleCnt="0"/>
      <dgm:spPr/>
    </dgm:pt>
    <dgm:pt modelId="{9A068FCC-D3FB-4872-A0BF-8F60E14C9B42}" type="pres">
      <dgm:prSet presAssocID="{8F25508F-0F8D-4AEB-B1AB-80453A9C5A42}" presName="vertFour" presStyleCnt="0">
        <dgm:presLayoutVars>
          <dgm:chPref val="3"/>
        </dgm:presLayoutVars>
      </dgm:prSet>
      <dgm:spPr/>
    </dgm:pt>
    <dgm:pt modelId="{3D75E941-2B09-4A7B-B9C6-15755014BF25}" type="pres">
      <dgm:prSet presAssocID="{8F25508F-0F8D-4AEB-B1AB-80453A9C5A42}" presName="txFour" presStyleLbl="node4" presStyleIdx="0" presStyleCnt="1" custLinFactNeighborX="360" custLinFactNeighborY="-41">
        <dgm:presLayoutVars>
          <dgm:chPref val="3"/>
        </dgm:presLayoutVars>
      </dgm:prSet>
      <dgm:spPr/>
    </dgm:pt>
    <dgm:pt modelId="{8D9B7A62-A11D-4FE2-83A4-594E2E094298}" type="pres">
      <dgm:prSet presAssocID="{8F25508F-0F8D-4AEB-B1AB-80453A9C5A42}" presName="horzFour" presStyleCnt="0"/>
      <dgm:spPr/>
    </dgm:pt>
  </dgm:ptLst>
  <dgm:cxnLst>
    <dgm:cxn modelId="{FB9FE81A-D0AE-45FC-A75C-8E365206F014}" type="presOf" srcId="{213A3F89-FF9A-4AA5-8B9A-22414A2DB226}" destId="{12E3F3CE-5468-4E13-BBD7-5F3C10E0D6E3}" srcOrd="0" destOrd="0" presId="urn:microsoft.com/office/officeart/2005/8/layout/architecture+Icon"/>
    <dgm:cxn modelId="{6D72CA2D-FD1A-4099-A5AE-8B514E9BDFC7}" type="presOf" srcId="{177D6D4D-1B48-4781-8062-050ACF38BDD6}" destId="{DBFAE877-E78E-43F9-BE41-4B228D41D49C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192A4593-846A-433C-BBD9-0ACCBBAA5E62}" type="presOf" srcId="{8F25508F-0F8D-4AEB-B1AB-80453A9C5A42}" destId="{3D75E941-2B09-4A7B-B9C6-15755014BF25}" srcOrd="0" destOrd="0" presId="urn:microsoft.com/office/officeart/2005/8/layout/architecture+Icon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3C02F999-EB68-4DB6-8AD0-AC094B3C2892}" type="presOf" srcId="{78ABB018-838D-47C9-AC10-4CC7D8CBB63C}" destId="{0ECC42C9-8223-42B3-9267-158FB27C6742}" srcOrd="0" destOrd="0" presId="urn:microsoft.com/office/officeart/2005/8/layout/architecture+Icon"/>
    <dgm:cxn modelId="{774779CA-9D86-4E7E-8516-6184BFF03267}" type="presOf" srcId="{E7E43ED5-BEDE-4924-9FD5-F196669B15F0}" destId="{37A687A3-2101-4559-9E9D-7715D63B115A}" srcOrd="0" destOrd="0" presId="urn:microsoft.com/office/officeart/2005/8/layout/architecture+Icon"/>
    <dgm:cxn modelId="{4DE766CE-F870-46D6-98A5-96F11D185F15}" srcId="{E7E43ED5-BEDE-4924-9FD5-F196669B15F0}" destId="{8F25508F-0F8D-4AEB-B1AB-80453A9C5A42}" srcOrd="0" destOrd="0" parTransId="{4EBB2954-6BDB-447F-BDDE-5981BA000B1E}" sibTransId="{71D37461-BFEE-4F1F-9CB0-8A46B0E2AC46}"/>
    <dgm:cxn modelId="{4A815CF6-A531-49AA-B345-EEF8C85A45C7}" srcId="{177D6D4D-1B48-4781-8062-050ACF38BDD6}" destId="{E7E43ED5-BEDE-4924-9FD5-F196669B15F0}" srcOrd="0" destOrd="0" parTransId="{CE2B2C82-CCE0-4375-9656-489765A2CDC1}" sibTransId="{7D5DF3DD-3F79-4C74-860F-119653168073}"/>
    <dgm:cxn modelId="{9D59DAB4-477F-48A6-A414-B9853AD6903B}" type="presParOf" srcId="{0ECC42C9-8223-42B3-9267-158FB27C6742}" destId="{C26441C8-64C8-4CF1-9CDF-821C7AE2DBEC}" srcOrd="0" destOrd="0" presId="urn:microsoft.com/office/officeart/2005/8/layout/architecture+Icon"/>
    <dgm:cxn modelId="{655B2B59-09AA-4FE2-B685-39FF8C870768}" type="presParOf" srcId="{C26441C8-64C8-4CF1-9CDF-821C7AE2DBEC}" destId="{12E3F3CE-5468-4E13-BBD7-5F3C10E0D6E3}" srcOrd="0" destOrd="0" presId="urn:microsoft.com/office/officeart/2005/8/layout/architecture+Icon"/>
    <dgm:cxn modelId="{00D3B254-E908-4101-9A6C-08D590F32798}" type="presParOf" srcId="{C26441C8-64C8-4CF1-9CDF-821C7AE2DBEC}" destId="{45D66808-1062-4F2A-A478-73ED0FFE72C6}" srcOrd="1" destOrd="0" presId="urn:microsoft.com/office/officeart/2005/8/layout/architecture+Icon"/>
    <dgm:cxn modelId="{950E4B35-2193-4B5D-B854-402B4C170202}" type="presParOf" srcId="{C26441C8-64C8-4CF1-9CDF-821C7AE2DBEC}" destId="{C11A2411-1DB6-40B2-9C66-8E84572EEE9F}" srcOrd="2" destOrd="0" presId="urn:microsoft.com/office/officeart/2005/8/layout/architecture+Icon"/>
    <dgm:cxn modelId="{E4BE2792-C7F4-47C7-97CE-E85BF6FD549C}" type="presParOf" srcId="{C11A2411-1DB6-40B2-9C66-8E84572EEE9F}" destId="{DFA38F50-DCB7-42C1-B3C5-CD2D32DBC37F}" srcOrd="0" destOrd="0" presId="urn:microsoft.com/office/officeart/2005/8/layout/architecture+Icon"/>
    <dgm:cxn modelId="{94F162DE-3CA3-4469-8F87-36EDC87B3A6E}" type="presParOf" srcId="{DFA38F50-DCB7-42C1-B3C5-CD2D32DBC37F}" destId="{DBFAE877-E78E-43F9-BE41-4B228D41D49C}" srcOrd="0" destOrd="0" presId="urn:microsoft.com/office/officeart/2005/8/layout/architecture+Icon"/>
    <dgm:cxn modelId="{2DDC2416-60CE-4FB3-9BA9-442D61C5FAB7}" type="presParOf" srcId="{DFA38F50-DCB7-42C1-B3C5-CD2D32DBC37F}" destId="{7B8C77AC-82DB-434B-B78D-1FF34405259A}" srcOrd="1" destOrd="0" presId="urn:microsoft.com/office/officeart/2005/8/layout/architecture+Icon"/>
    <dgm:cxn modelId="{335BE460-7332-40E7-83C1-F0D070B08CD6}" type="presParOf" srcId="{DFA38F50-DCB7-42C1-B3C5-CD2D32DBC37F}" destId="{40F04029-1AFD-4CB9-83AB-2898F013AD69}" srcOrd="2" destOrd="0" presId="urn:microsoft.com/office/officeart/2005/8/layout/architecture+Icon"/>
    <dgm:cxn modelId="{FD1D2118-E979-49CD-B22C-6E540DA7A71E}" type="presParOf" srcId="{40F04029-1AFD-4CB9-83AB-2898F013AD69}" destId="{9CE6B6A6-5D64-4DD3-8E67-547857F7E927}" srcOrd="0" destOrd="0" presId="urn:microsoft.com/office/officeart/2005/8/layout/architecture+Icon"/>
    <dgm:cxn modelId="{03DE64A1-C6A9-4AD8-A0B0-FCC548073886}" type="presParOf" srcId="{9CE6B6A6-5D64-4DD3-8E67-547857F7E927}" destId="{37A687A3-2101-4559-9E9D-7715D63B115A}" srcOrd="0" destOrd="0" presId="urn:microsoft.com/office/officeart/2005/8/layout/architecture+Icon"/>
    <dgm:cxn modelId="{9F8053B6-E533-4B91-A156-E72F29937F2C}" type="presParOf" srcId="{9CE6B6A6-5D64-4DD3-8E67-547857F7E927}" destId="{42895A91-5E59-4726-B8A2-D38359AFF7C3}" srcOrd="1" destOrd="0" presId="urn:microsoft.com/office/officeart/2005/8/layout/architecture+Icon"/>
    <dgm:cxn modelId="{5221D8EE-1D25-4CF7-B98C-40DCE9944613}" type="presParOf" srcId="{9CE6B6A6-5D64-4DD3-8E67-547857F7E927}" destId="{5053A055-EDC7-4437-904B-A0B375A13B6D}" srcOrd="2" destOrd="0" presId="urn:microsoft.com/office/officeart/2005/8/layout/architecture+Icon"/>
    <dgm:cxn modelId="{9662BED8-F126-4B20-9C4E-C8532A4ABA54}" type="presParOf" srcId="{5053A055-EDC7-4437-904B-A0B375A13B6D}" destId="{9A068FCC-D3FB-4872-A0BF-8F60E14C9B42}" srcOrd="0" destOrd="0" presId="urn:microsoft.com/office/officeart/2005/8/layout/architecture+Icon"/>
    <dgm:cxn modelId="{CEB86312-2125-4D52-9AD2-3C652B169A9C}" type="presParOf" srcId="{9A068FCC-D3FB-4872-A0BF-8F60E14C9B42}" destId="{3D75E941-2B09-4A7B-B9C6-15755014BF25}" srcOrd="0" destOrd="0" presId="urn:microsoft.com/office/officeart/2005/8/layout/architecture+Icon"/>
    <dgm:cxn modelId="{29AEC0B1-4092-4C9D-BA7E-69E3B8A65AB5}" type="presParOf" srcId="{9A068FCC-D3FB-4872-A0BF-8F60E14C9B42}" destId="{8D9B7A62-A11D-4FE2-83A4-594E2E094298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E7E43ED5-BEDE-4924-9FD5-F196669B15F0}">
      <dgm:prSet phldrT="[Texto]"/>
      <dgm:spPr/>
      <dgm:t>
        <a:bodyPr/>
        <a:lstStyle/>
        <a:p>
          <a:r>
            <a:rPr lang="es-CO" dirty="0" err="1"/>
            <a:t>funcionDos</a:t>
          </a:r>
          <a:endParaRPr lang="es-CO" dirty="0"/>
        </a:p>
      </dgm:t>
    </dgm:pt>
    <dgm:pt modelId="{CE2B2C82-CCE0-4375-9656-489765A2CDC1}" type="parTrans" cxnId="{4A815CF6-A531-49AA-B345-EEF8C85A45C7}">
      <dgm:prSet/>
      <dgm:spPr/>
      <dgm:t>
        <a:bodyPr/>
        <a:lstStyle/>
        <a:p>
          <a:endParaRPr lang="es-CO"/>
        </a:p>
      </dgm:t>
    </dgm:pt>
    <dgm:pt modelId="{7D5DF3DD-3F79-4C74-860F-119653168073}" type="sibTrans" cxnId="{4A815CF6-A531-49AA-B345-EEF8C85A45C7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>
        <dgm:presLayoutVars>
          <dgm:chPref val="3"/>
        </dgm:presLayoutVars>
      </dgm:prSet>
      <dgm:spPr/>
    </dgm:pt>
    <dgm:pt modelId="{7B8C77AC-82DB-434B-B78D-1FF34405259A}" type="pres">
      <dgm:prSet presAssocID="{177D6D4D-1B48-4781-8062-050ACF38BDD6}" presName="parTransTwo" presStyleCnt="0"/>
      <dgm:spPr/>
    </dgm:pt>
    <dgm:pt modelId="{40F04029-1AFD-4CB9-83AB-2898F013AD69}" type="pres">
      <dgm:prSet presAssocID="{177D6D4D-1B48-4781-8062-050ACF38BDD6}" presName="horzTwo" presStyleCnt="0"/>
      <dgm:spPr/>
    </dgm:pt>
    <dgm:pt modelId="{9CE6B6A6-5D64-4DD3-8E67-547857F7E927}" type="pres">
      <dgm:prSet presAssocID="{E7E43ED5-BEDE-4924-9FD5-F196669B15F0}" presName="vertThree" presStyleCnt="0"/>
      <dgm:spPr/>
    </dgm:pt>
    <dgm:pt modelId="{37A687A3-2101-4559-9E9D-7715D63B115A}" type="pres">
      <dgm:prSet presAssocID="{E7E43ED5-BEDE-4924-9FD5-F196669B15F0}" presName="txThree" presStyleLbl="node3" presStyleIdx="0" presStyleCnt="1">
        <dgm:presLayoutVars>
          <dgm:chPref val="3"/>
        </dgm:presLayoutVars>
      </dgm:prSet>
      <dgm:spPr/>
    </dgm:pt>
    <dgm:pt modelId="{5053A055-EDC7-4437-904B-A0B375A13B6D}" type="pres">
      <dgm:prSet presAssocID="{E7E43ED5-BEDE-4924-9FD5-F196669B15F0}" presName="horzThree" presStyleCnt="0"/>
      <dgm:spPr/>
    </dgm:pt>
  </dgm:ptLst>
  <dgm:cxnLst>
    <dgm:cxn modelId="{719DB502-8D53-4FD5-AE7B-0C9393B821F9}" type="presOf" srcId="{78ABB018-838D-47C9-AC10-4CC7D8CBB63C}" destId="{0ECC42C9-8223-42B3-9267-158FB27C6742}" srcOrd="0" destOrd="0" presId="urn:microsoft.com/office/officeart/2005/8/layout/architecture+Icon"/>
    <dgm:cxn modelId="{DFB2F92C-0B1F-47CB-B553-32F158B337D3}" type="presOf" srcId="{177D6D4D-1B48-4781-8062-050ACF38BDD6}" destId="{DBFAE877-E78E-43F9-BE41-4B228D41D49C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216D67AC-DCE3-4B0F-821D-08F827F6AFD3}" type="presOf" srcId="{E7E43ED5-BEDE-4924-9FD5-F196669B15F0}" destId="{37A687A3-2101-4559-9E9D-7715D63B115A}" srcOrd="0" destOrd="0" presId="urn:microsoft.com/office/officeart/2005/8/layout/architecture+Icon"/>
    <dgm:cxn modelId="{470F57C0-E938-48AC-B704-14D25795D188}" type="presOf" srcId="{213A3F89-FF9A-4AA5-8B9A-22414A2DB226}" destId="{12E3F3CE-5468-4E13-BBD7-5F3C10E0D6E3}" srcOrd="0" destOrd="0" presId="urn:microsoft.com/office/officeart/2005/8/layout/architecture+Icon"/>
    <dgm:cxn modelId="{4A815CF6-A531-49AA-B345-EEF8C85A45C7}" srcId="{177D6D4D-1B48-4781-8062-050ACF38BDD6}" destId="{E7E43ED5-BEDE-4924-9FD5-F196669B15F0}" srcOrd="0" destOrd="0" parTransId="{CE2B2C82-CCE0-4375-9656-489765A2CDC1}" sibTransId="{7D5DF3DD-3F79-4C74-860F-119653168073}"/>
    <dgm:cxn modelId="{4858D926-26D5-4CFB-8FD1-EFE157D41C2E}" type="presParOf" srcId="{0ECC42C9-8223-42B3-9267-158FB27C6742}" destId="{C26441C8-64C8-4CF1-9CDF-821C7AE2DBEC}" srcOrd="0" destOrd="0" presId="urn:microsoft.com/office/officeart/2005/8/layout/architecture+Icon"/>
    <dgm:cxn modelId="{4B8A0518-EB13-41AE-A33F-102F46599839}" type="presParOf" srcId="{C26441C8-64C8-4CF1-9CDF-821C7AE2DBEC}" destId="{12E3F3CE-5468-4E13-BBD7-5F3C10E0D6E3}" srcOrd="0" destOrd="0" presId="urn:microsoft.com/office/officeart/2005/8/layout/architecture+Icon"/>
    <dgm:cxn modelId="{EBD24BD0-6E20-4B9D-9F84-7B40423338F1}" type="presParOf" srcId="{C26441C8-64C8-4CF1-9CDF-821C7AE2DBEC}" destId="{45D66808-1062-4F2A-A478-73ED0FFE72C6}" srcOrd="1" destOrd="0" presId="urn:microsoft.com/office/officeart/2005/8/layout/architecture+Icon"/>
    <dgm:cxn modelId="{0CE15180-9677-4A83-920C-1FD10784261B}" type="presParOf" srcId="{C26441C8-64C8-4CF1-9CDF-821C7AE2DBEC}" destId="{C11A2411-1DB6-40B2-9C66-8E84572EEE9F}" srcOrd="2" destOrd="0" presId="urn:microsoft.com/office/officeart/2005/8/layout/architecture+Icon"/>
    <dgm:cxn modelId="{924E332C-4040-4DB0-93E2-A30F73C424CE}" type="presParOf" srcId="{C11A2411-1DB6-40B2-9C66-8E84572EEE9F}" destId="{DFA38F50-DCB7-42C1-B3C5-CD2D32DBC37F}" srcOrd="0" destOrd="0" presId="urn:microsoft.com/office/officeart/2005/8/layout/architecture+Icon"/>
    <dgm:cxn modelId="{74000BBD-96E2-4EF6-9C8E-FC8C5E7A82C6}" type="presParOf" srcId="{DFA38F50-DCB7-42C1-B3C5-CD2D32DBC37F}" destId="{DBFAE877-E78E-43F9-BE41-4B228D41D49C}" srcOrd="0" destOrd="0" presId="urn:microsoft.com/office/officeart/2005/8/layout/architecture+Icon"/>
    <dgm:cxn modelId="{6EF05DB5-C5EC-4812-8144-8507204FFED3}" type="presParOf" srcId="{DFA38F50-DCB7-42C1-B3C5-CD2D32DBC37F}" destId="{7B8C77AC-82DB-434B-B78D-1FF34405259A}" srcOrd="1" destOrd="0" presId="urn:microsoft.com/office/officeart/2005/8/layout/architecture+Icon"/>
    <dgm:cxn modelId="{9498440D-8879-45B0-8761-8194E1FE07AA}" type="presParOf" srcId="{DFA38F50-DCB7-42C1-B3C5-CD2D32DBC37F}" destId="{40F04029-1AFD-4CB9-83AB-2898F013AD69}" srcOrd="2" destOrd="0" presId="urn:microsoft.com/office/officeart/2005/8/layout/architecture+Icon"/>
    <dgm:cxn modelId="{B592267E-F5F1-4DAD-9A3C-5CACAF327A0E}" type="presParOf" srcId="{40F04029-1AFD-4CB9-83AB-2898F013AD69}" destId="{9CE6B6A6-5D64-4DD3-8E67-547857F7E927}" srcOrd="0" destOrd="0" presId="urn:microsoft.com/office/officeart/2005/8/layout/architecture+Icon"/>
    <dgm:cxn modelId="{05F0AAD4-9D3A-4356-BA56-50A222D09DB9}" type="presParOf" srcId="{9CE6B6A6-5D64-4DD3-8E67-547857F7E927}" destId="{37A687A3-2101-4559-9E9D-7715D63B115A}" srcOrd="0" destOrd="0" presId="urn:microsoft.com/office/officeart/2005/8/layout/architecture+Icon"/>
    <dgm:cxn modelId="{7659264E-50A4-40AB-81A3-3FFAB3953380}" type="presParOf" srcId="{9CE6B6A6-5D64-4DD3-8E67-547857F7E927}" destId="{5053A055-EDC7-4437-904B-A0B375A13B6D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 custLinFactNeighborX="-49" custLinFactNeighborY="-44">
        <dgm:presLayoutVars>
          <dgm:chPref val="3"/>
        </dgm:presLayoutVars>
      </dgm:prSet>
      <dgm:spPr/>
    </dgm:pt>
    <dgm:pt modelId="{40F04029-1AFD-4CB9-83AB-2898F013AD69}" type="pres">
      <dgm:prSet presAssocID="{177D6D4D-1B48-4781-8062-050ACF38BDD6}" presName="horzTwo" presStyleCnt="0"/>
      <dgm:spPr/>
    </dgm:pt>
  </dgm:ptLst>
  <dgm:cxnLst>
    <dgm:cxn modelId="{1228554F-D7A4-42E5-B1F6-B404BC26CEC2}" type="presOf" srcId="{213A3F89-FF9A-4AA5-8B9A-22414A2DB226}" destId="{12E3F3CE-5468-4E13-BBD7-5F3C10E0D6E3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64F6D652-51D9-44DE-8A97-5C99A7E7AA12}" type="presOf" srcId="{78ABB018-838D-47C9-AC10-4CC7D8CBB63C}" destId="{0ECC42C9-8223-42B3-9267-158FB27C6742}" srcOrd="0" destOrd="0" presId="urn:microsoft.com/office/officeart/2005/8/layout/architecture+Icon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EFF8E5D0-6EEE-41F8-BCA0-27321AC69DE2}" type="presOf" srcId="{177D6D4D-1B48-4781-8062-050ACF38BDD6}" destId="{DBFAE877-E78E-43F9-BE41-4B228D41D49C}" srcOrd="0" destOrd="0" presId="urn:microsoft.com/office/officeart/2005/8/layout/architecture+Icon"/>
    <dgm:cxn modelId="{14AA84F4-1D72-4B4C-AF64-72232AE9E741}" type="presParOf" srcId="{0ECC42C9-8223-42B3-9267-158FB27C6742}" destId="{C26441C8-64C8-4CF1-9CDF-821C7AE2DBEC}" srcOrd="0" destOrd="0" presId="urn:microsoft.com/office/officeart/2005/8/layout/architecture+Icon"/>
    <dgm:cxn modelId="{BA37E87E-729B-4917-A57C-206587AA580B}" type="presParOf" srcId="{C26441C8-64C8-4CF1-9CDF-821C7AE2DBEC}" destId="{12E3F3CE-5468-4E13-BBD7-5F3C10E0D6E3}" srcOrd="0" destOrd="0" presId="urn:microsoft.com/office/officeart/2005/8/layout/architecture+Icon"/>
    <dgm:cxn modelId="{1263203C-7B5F-4BE2-B0CA-D7144CC1DD9C}" type="presParOf" srcId="{C26441C8-64C8-4CF1-9CDF-821C7AE2DBEC}" destId="{45D66808-1062-4F2A-A478-73ED0FFE72C6}" srcOrd="1" destOrd="0" presId="urn:microsoft.com/office/officeart/2005/8/layout/architecture+Icon"/>
    <dgm:cxn modelId="{F88CCCB4-A7DE-4287-A88D-51E9505B5891}" type="presParOf" srcId="{C26441C8-64C8-4CF1-9CDF-821C7AE2DBEC}" destId="{C11A2411-1DB6-40B2-9C66-8E84572EEE9F}" srcOrd="2" destOrd="0" presId="urn:microsoft.com/office/officeart/2005/8/layout/architecture+Icon"/>
    <dgm:cxn modelId="{9DFE90BF-3D51-4B67-AF08-97221E3CE2C7}" type="presParOf" srcId="{C11A2411-1DB6-40B2-9C66-8E84572EEE9F}" destId="{DFA38F50-DCB7-42C1-B3C5-CD2D32DBC37F}" srcOrd="0" destOrd="0" presId="urn:microsoft.com/office/officeart/2005/8/layout/architecture+Icon"/>
    <dgm:cxn modelId="{CB5D8593-AEE1-41F2-B92E-28257AAB800E}" type="presParOf" srcId="{DFA38F50-DCB7-42C1-B3C5-CD2D32DBC37F}" destId="{DBFAE877-E78E-43F9-BE41-4B228D41D49C}" srcOrd="0" destOrd="0" presId="urn:microsoft.com/office/officeart/2005/8/layout/architecture+Icon"/>
    <dgm:cxn modelId="{98E6B008-A213-4DEA-84E4-62523771116B}" type="presParOf" srcId="{DFA38F50-DCB7-42C1-B3C5-CD2D32DBC37F}" destId="{40F04029-1AFD-4CB9-83AB-2898F013AD6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E7E43ED5-BEDE-4924-9FD5-F196669B15F0}">
      <dgm:prSet phldrT="[Texto]"/>
      <dgm:spPr/>
      <dgm:t>
        <a:bodyPr/>
        <a:lstStyle/>
        <a:p>
          <a:r>
            <a:rPr lang="es-CO" dirty="0" err="1"/>
            <a:t>funcionDos</a:t>
          </a:r>
          <a:endParaRPr lang="es-CO" dirty="0"/>
        </a:p>
      </dgm:t>
    </dgm:pt>
    <dgm:pt modelId="{CE2B2C82-CCE0-4375-9656-489765A2CDC1}" type="parTrans" cxnId="{4A815CF6-A531-49AA-B345-EEF8C85A45C7}">
      <dgm:prSet/>
      <dgm:spPr/>
      <dgm:t>
        <a:bodyPr/>
        <a:lstStyle/>
        <a:p>
          <a:endParaRPr lang="es-CO"/>
        </a:p>
      </dgm:t>
    </dgm:pt>
    <dgm:pt modelId="{7D5DF3DD-3F79-4C74-860F-119653168073}" type="sibTrans" cxnId="{4A815CF6-A531-49AA-B345-EEF8C85A45C7}">
      <dgm:prSet/>
      <dgm:spPr/>
      <dgm:t>
        <a:bodyPr/>
        <a:lstStyle/>
        <a:p>
          <a:endParaRPr lang="es-CO"/>
        </a:p>
      </dgm:t>
    </dgm:pt>
    <dgm:pt modelId="{8F25508F-0F8D-4AEB-B1AB-80453A9C5A42}">
      <dgm:prSet phldrT="[Texto]"/>
      <dgm:spPr/>
      <dgm:t>
        <a:bodyPr/>
        <a:lstStyle/>
        <a:p>
          <a:r>
            <a:rPr lang="es-CO" dirty="0" err="1"/>
            <a:t>funcionTres</a:t>
          </a:r>
          <a:endParaRPr lang="es-CO" dirty="0"/>
        </a:p>
      </dgm:t>
    </dgm:pt>
    <dgm:pt modelId="{4EBB2954-6BDB-447F-BDDE-5981BA000B1E}" type="parTrans" cxnId="{4DE766CE-F870-46D6-98A5-96F11D185F15}">
      <dgm:prSet/>
      <dgm:spPr/>
      <dgm:t>
        <a:bodyPr/>
        <a:lstStyle/>
        <a:p>
          <a:endParaRPr lang="es-CO"/>
        </a:p>
      </dgm:t>
    </dgm:pt>
    <dgm:pt modelId="{71D37461-BFEE-4F1F-9CB0-8A46B0E2AC46}" type="sibTrans" cxnId="{4DE766CE-F870-46D6-98A5-96F11D185F15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 custLinFactNeighborX="1544" custLinFactNeighborY="69079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>
        <dgm:presLayoutVars>
          <dgm:chPref val="3"/>
        </dgm:presLayoutVars>
      </dgm:prSet>
      <dgm:spPr/>
    </dgm:pt>
    <dgm:pt modelId="{7B8C77AC-82DB-434B-B78D-1FF34405259A}" type="pres">
      <dgm:prSet presAssocID="{177D6D4D-1B48-4781-8062-050ACF38BDD6}" presName="parTransTwo" presStyleCnt="0"/>
      <dgm:spPr/>
    </dgm:pt>
    <dgm:pt modelId="{40F04029-1AFD-4CB9-83AB-2898F013AD69}" type="pres">
      <dgm:prSet presAssocID="{177D6D4D-1B48-4781-8062-050ACF38BDD6}" presName="horzTwo" presStyleCnt="0"/>
      <dgm:spPr/>
    </dgm:pt>
    <dgm:pt modelId="{9CE6B6A6-5D64-4DD3-8E67-547857F7E927}" type="pres">
      <dgm:prSet presAssocID="{E7E43ED5-BEDE-4924-9FD5-F196669B15F0}" presName="vertThree" presStyleCnt="0"/>
      <dgm:spPr/>
    </dgm:pt>
    <dgm:pt modelId="{37A687A3-2101-4559-9E9D-7715D63B115A}" type="pres">
      <dgm:prSet presAssocID="{E7E43ED5-BEDE-4924-9FD5-F196669B15F0}" presName="txThree" presStyleLbl="node3" presStyleIdx="0" presStyleCnt="1">
        <dgm:presLayoutVars>
          <dgm:chPref val="3"/>
        </dgm:presLayoutVars>
      </dgm:prSet>
      <dgm:spPr/>
    </dgm:pt>
    <dgm:pt modelId="{42895A91-5E59-4726-B8A2-D38359AFF7C3}" type="pres">
      <dgm:prSet presAssocID="{E7E43ED5-BEDE-4924-9FD5-F196669B15F0}" presName="parTransThree" presStyleCnt="0"/>
      <dgm:spPr/>
    </dgm:pt>
    <dgm:pt modelId="{5053A055-EDC7-4437-904B-A0B375A13B6D}" type="pres">
      <dgm:prSet presAssocID="{E7E43ED5-BEDE-4924-9FD5-F196669B15F0}" presName="horzThree" presStyleCnt="0"/>
      <dgm:spPr/>
    </dgm:pt>
    <dgm:pt modelId="{9A068FCC-D3FB-4872-A0BF-8F60E14C9B42}" type="pres">
      <dgm:prSet presAssocID="{8F25508F-0F8D-4AEB-B1AB-80453A9C5A42}" presName="vertFour" presStyleCnt="0">
        <dgm:presLayoutVars>
          <dgm:chPref val="3"/>
        </dgm:presLayoutVars>
      </dgm:prSet>
      <dgm:spPr/>
    </dgm:pt>
    <dgm:pt modelId="{3D75E941-2B09-4A7B-B9C6-15755014BF25}" type="pres">
      <dgm:prSet presAssocID="{8F25508F-0F8D-4AEB-B1AB-80453A9C5A42}" presName="txFour" presStyleLbl="node4" presStyleIdx="0" presStyleCnt="1" custLinFactNeighborX="360" custLinFactNeighborY="-41">
        <dgm:presLayoutVars>
          <dgm:chPref val="3"/>
        </dgm:presLayoutVars>
      </dgm:prSet>
      <dgm:spPr/>
    </dgm:pt>
    <dgm:pt modelId="{8D9B7A62-A11D-4FE2-83A4-594E2E094298}" type="pres">
      <dgm:prSet presAssocID="{8F25508F-0F8D-4AEB-B1AB-80453A9C5A42}" presName="horzFour" presStyleCnt="0"/>
      <dgm:spPr/>
    </dgm:pt>
  </dgm:ptLst>
  <dgm:cxnLst>
    <dgm:cxn modelId="{5B510403-FF62-4D54-BE85-0A9FBA996360}" type="presOf" srcId="{177D6D4D-1B48-4781-8062-050ACF38BDD6}" destId="{DBFAE877-E78E-43F9-BE41-4B228D41D49C}" srcOrd="0" destOrd="0" presId="urn:microsoft.com/office/officeart/2005/8/layout/architecture+Icon"/>
    <dgm:cxn modelId="{4F3CE36A-5499-4D94-B4C1-3D680EFA3EA1}" type="presOf" srcId="{E7E43ED5-BEDE-4924-9FD5-F196669B15F0}" destId="{37A687A3-2101-4559-9E9D-7715D63B115A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4DE766CE-F870-46D6-98A5-96F11D185F15}" srcId="{E7E43ED5-BEDE-4924-9FD5-F196669B15F0}" destId="{8F25508F-0F8D-4AEB-B1AB-80453A9C5A42}" srcOrd="0" destOrd="0" parTransId="{4EBB2954-6BDB-447F-BDDE-5981BA000B1E}" sibTransId="{71D37461-BFEE-4F1F-9CB0-8A46B0E2AC46}"/>
    <dgm:cxn modelId="{C7ACC6D4-D16B-457A-BC71-35D1E15E94E3}" type="presOf" srcId="{213A3F89-FF9A-4AA5-8B9A-22414A2DB226}" destId="{12E3F3CE-5468-4E13-BBD7-5F3C10E0D6E3}" srcOrd="0" destOrd="0" presId="urn:microsoft.com/office/officeart/2005/8/layout/architecture+Icon"/>
    <dgm:cxn modelId="{920D39D7-DDBE-4411-A10B-25B6FED6FC00}" type="presOf" srcId="{8F25508F-0F8D-4AEB-B1AB-80453A9C5A42}" destId="{3D75E941-2B09-4A7B-B9C6-15755014BF25}" srcOrd="0" destOrd="0" presId="urn:microsoft.com/office/officeart/2005/8/layout/architecture+Icon"/>
    <dgm:cxn modelId="{4A815CF6-A531-49AA-B345-EEF8C85A45C7}" srcId="{177D6D4D-1B48-4781-8062-050ACF38BDD6}" destId="{E7E43ED5-BEDE-4924-9FD5-F196669B15F0}" srcOrd="0" destOrd="0" parTransId="{CE2B2C82-CCE0-4375-9656-489765A2CDC1}" sibTransId="{7D5DF3DD-3F79-4C74-860F-119653168073}"/>
    <dgm:cxn modelId="{E7B2D8FF-34BE-49F4-B8A9-B64D7A4E2B9E}" type="presOf" srcId="{78ABB018-838D-47C9-AC10-4CC7D8CBB63C}" destId="{0ECC42C9-8223-42B3-9267-158FB27C6742}" srcOrd="0" destOrd="0" presId="urn:microsoft.com/office/officeart/2005/8/layout/architecture+Icon"/>
    <dgm:cxn modelId="{A3171E21-42CC-4725-ADB5-FF2B13D25218}" type="presParOf" srcId="{0ECC42C9-8223-42B3-9267-158FB27C6742}" destId="{C26441C8-64C8-4CF1-9CDF-821C7AE2DBEC}" srcOrd="0" destOrd="0" presId="urn:microsoft.com/office/officeart/2005/8/layout/architecture+Icon"/>
    <dgm:cxn modelId="{827B8732-EBC0-41D7-A5E8-86CF8F90F350}" type="presParOf" srcId="{C26441C8-64C8-4CF1-9CDF-821C7AE2DBEC}" destId="{12E3F3CE-5468-4E13-BBD7-5F3C10E0D6E3}" srcOrd="0" destOrd="0" presId="urn:microsoft.com/office/officeart/2005/8/layout/architecture+Icon"/>
    <dgm:cxn modelId="{B81831D8-6FE2-4DCE-8C16-703507003630}" type="presParOf" srcId="{C26441C8-64C8-4CF1-9CDF-821C7AE2DBEC}" destId="{45D66808-1062-4F2A-A478-73ED0FFE72C6}" srcOrd="1" destOrd="0" presId="urn:microsoft.com/office/officeart/2005/8/layout/architecture+Icon"/>
    <dgm:cxn modelId="{8A22966F-1025-430A-A824-95F4A3B0B576}" type="presParOf" srcId="{C26441C8-64C8-4CF1-9CDF-821C7AE2DBEC}" destId="{C11A2411-1DB6-40B2-9C66-8E84572EEE9F}" srcOrd="2" destOrd="0" presId="urn:microsoft.com/office/officeart/2005/8/layout/architecture+Icon"/>
    <dgm:cxn modelId="{074151F2-D06C-4D45-85FC-5DE39D69858A}" type="presParOf" srcId="{C11A2411-1DB6-40B2-9C66-8E84572EEE9F}" destId="{DFA38F50-DCB7-42C1-B3C5-CD2D32DBC37F}" srcOrd="0" destOrd="0" presId="urn:microsoft.com/office/officeart/2005/8/layout/architecture+Icon"/>
    <dgm:cxn modelId="{8A94152C-F907-4E5D-949F-36EF38F4FFB9}" type="presParOf" srcId="{DFA38F50-DCB7-42C1-B3C5-CD2D32DBC37F}" destId="{DBFAE877-E78E-43F9-BE41-4B228D41D49C}" srcOrd="0" destOrd="0" presId="urn:microsoft.com/office/officeart/2005/8/layout/architecture+Icon"/>
    <dgm:cxn modelId="{B9EC3C0A-338D-4EB3-A23D-E60EF822BF5F}" type="presParOf" srcId="{DFA38F50-DCB7-42C1-B3C5-CD2D32DBC37F}" destId="{7B8C77AC-82DB-434B-B78D-1FF34405259A}" srcOrd="1" destOrd="0" presId="urn:microsoft.com/office/officeart/2005/8/layout/architecture+Icon"/>
    <dgm:cxn modelId="{82D91FA9-AD93-4082-A123-B4436406F227}" type="presParOf" srcId="{DFA38F50-DCB7-42C1-B3C5-CD2D32DBC37F}" destId="{40F04029-1AFD-4CB9-83AB-2898F013AD69}" srcOrd="2" destOrd="0" presId="urn:microsoft.com/office/officeart/2005/8/layout/architecture+Icon"/>
    <dgm:cxn modelId="{A1B97316-A767-434B-B4BA-BEBA3FD58363}" type="presParOf" srcId="{40F04029-1AFD-4CB9-83AB-2898F013AD69}" destId="{9CE6B6A6-5D64-4DD3-8E67-547857F7E927}" srcOrd="0" destOrd="0" presId="urn:microsoft.com/office/officeart/2005/8/layout/architecture+Icon"/>
    <dgm:cxn modelId="{C7B4F47C-CF84-446D-862A-9C67A3D5A06E}" type="presParOf" srcId="{9CE6B6A6-5D64-4DD3-8E67-547857F7E927}" destId="{37A687A3-2101-4559-9E9D-7715D63B115A}" srcOrd="0" destOrd="0" presId="urn:microsoft.com/office/officeart/2005/8/layout/architecture+Icon"/>
    <dgm:cxn modelId="{CC60EC80-779C-4FC6-9932-9A729B7B06A4}" type="presParOf" srcId="{9CE6B6A6-5D64-4DD3-8E67-547857F7E927}" destId="{42895A91-5E59-4726-B8A2-D38359AFF7C3}" srcOrd="1" destOrd="0" presId="urn:microsoft.com/office/officeart/2005/8/layout/architecture+Icon"/>
    <dgm:cxn modelId="{00D6362E-1D58-462D-99C5-95CD0A6FAFCB}" type="presParOf" srcId="{9CE6B6A6-5D64-4DD3-8E67-547857F7E927}" destId="{5053A055-EDC7-4437-904B-A0B375A13B6D}" srcOrd="2" destOrd="0" presId="urn:microsoft.com/office/officeart/2005/8/layout/architecture+Icon"/>
    <dgm:cxn modelId="{E1FC4FC7-D316-42C1-9DCB-B8F707BF7F25}" type="presParOf" srcId="{5053A055-EDC7-4437-904B-A0B375A13B6D}" destId="{9A068FCC-D3FB-4872-A0BF-8F60E14C9B42}" srcOrd="0" destOrd="0" presId="urn:microsoft.com/office/officeart/2005/8/layout/architecture+Icon"/>
    <dgm:cxn modelId="{BF27025F-9B45-4C6B-ADF0-B104D705826B}" type="presParOf" srcId="{9A068FCC-D3FB-4872-A0BF-8F60E14C9B42}" destId="{3D75E941-2B09-4A7B-B9C6-15755014BF25}" srcOrd="0" destOrd="0" presId="urn:microsoft.com/office/officeart/2005/8/layout/architecture+Icon"/>
    <dgm:cxn modelId="{A7239C01-2161-4DC8-9C31-3BFC70E4EEBF}" type="presParOf" srcId="{9A068FCC-D3FB-4872-A0BF-8F60E14C9B42}" destId="{8D9B7A62-A11D-4FE2-83A4-594E2E094298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E7E43ED5-BEDE-4924-9FD5-F196669B15F0}">
      <dgm:prSet phldrT="[Texto]"/>
      <dgm:spPr/>
      <dgm:t>
        <a:bodyPr/>
        <a:lstStyle/>
        <a:p>
          <a:r>
            <a:rPr lang="es-CO" dirty="0" err="1"/>
            <a:t>funcionDos</a:t>
          </a:r>
          <a:endParaRPr lang="es-CO" dirty="0"/>
        </a:p>
      </dgm:t>
    </dgm:pt>
    <dgm:pt modelId="{CE2B2C82-CCE0-4375-9656-489765A2CDC1}" type="parTrans" cxnId="{4A815CF6-A531-49AA-B345-EEF8C85A45C7}">
      <dgm:prSet/>
      <dgm:spPr/>
      <dgm:t>
        <a:bodyPr/>
        <a:lstStyle/>
        <a:p>
          <a:endParaRPr lang="es-CO"/>
        </a:p>
      </dgm:t>
    </dgm:pt>
    <dgm:pt modelId="{7D5DF3DD-3F79-4C74-860F-119653168073}" type="sibTrans" cxnId="{4A815CF6-A531-49AA-B345-EEF8C85A45C7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 custLinFactNeighborX="-284" custLinFactNeighborY="-60466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>
        <dgm:presLayoutVars>
          <dgm:chPref val="3"/>
        </dgm:presLayoutVars>
      </dgm:prSet>
      <dgm:spPr/>
    </dgm:pt>
    <dgm:pt modelId="{7B8C77AC-82DB-434B-B78D-1FF34405259A}" type="pres">
      <dgm:prSet presAssocID="{177D6D4D-1B48-4781-8062-050ACF38BDD6}" presName="parTransTwo" presStyleCnt="0"/>
      <dgm:spPr/>
    </dgm:pt>
    <dgm:pt modelId="{40F04029-1AFD-4CB9-83AB-2898F013AD69}" type="pres">
      <dgm:prSet presAssocID="{177D6D4D-1B48-4781-8062-050ACF38BDD6}" presName="horzTwo" presStyleCnt="0"/>
      <dgm:spPr/>
    </dgm:pt>
    <dgm:pt modelId="{9CE6B6A6-5D64-4DD3-8E67-547857F7E927}" type="pres">
      <dgm:prSet presAssocID="{E7E43ED5-BEDE-4924-9FD5-F196669B15F0}" presName="vertThree" presStyleCnt="0"/>
      <dgm:spPr/>
    </dgm:pt>
    <dgm:pt modelId="{37A687A3-2101-4559-9E9D-7715D63B115A}" type="pres">
      <dgm:prSet presAssocID="{E7E43ED5-BEDE-4924-9FD5-F196669B15F0}" presName="txThree" presStyleLbl="node3" presStyleIdx="0" presStyleCnt="1" custLinFactNeighborX="-2649" custLinFactNeighborY="-10235">
        <dgm:presLayoutVars>
          <dgm:chPref val="3"/>
        </dgm:presLayoutVars>
      </dgm:prSet>
      <dgm:spPr/>
    </dgm:pt>
    <dgm:pt modelId="{5053A055-EDC7-4437-904B-A0B375A13B6D}" type="pres">
      <dgm:prSet presAssocID="{E7E43ED5-BEDE-4924-9FD5-F196669B15F0}" presName="horzThree" presStyleCnt="0"/>
      <dgm:spPr/>
    </dgm:pt>
  </dgm:ptLst>
  <dgm:cxnLst>
    <dgm:cxn modelId="{29B5FC63-086B-43D7-B92F-8044F52C9A18}" type="presOf" srcId="{177D6D4D-1B48-4781-8062-050ACF38BDD6}" destId="{DBFAE877-E78E-43F9-BE41-4B228D41D49C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D1B46578-87AF-4A6C-B559-2BE23C880921}" type="presOf" srcId="{213A3F89-FF9A-4AA5-8B9A-22414A2DB226}" destId="{12E3F3CE-5468-4E13-BBD7-5F3C10E0D6E3}" srcOrd="0" destOrd="0" presId="urn:microsoft.com/office/officeart/2005/8/layout/architecture+Icon"/>
    <dgm:cxn modelId="{8FA16479-1BA4-415A-ADE6-2F45EE14D8F2}" type="presOf" srcId="{78ABB018-838D-47C9-AC10-4CC7D8CBB63C}" destId="{0ECC42C9-8223-42B3-9267-158FB27C6742}" srcOrd="0" destOrd="0" presId="urn:microsoft.com/office/officeart/2005/8/layout/architecture+Icon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F6D06CC7-B424-4121-B7E1-E256CD85BBA9}" type="presOf" srcId="{E7E43ED5-BEDE-4924-9FD5-F196669B15F0}" destId="{37A687A3-2101-4559-9E9D-7715D63B115A}" srcOrd="0" destOrd="0" presId="urn:microsoft.com/office/officeart/2005/8/layout/architecture+Icon"/>
    <dgm:cxn modelId="{4A815CF6-A531-49AA-B345-EEF8C85A45C7}" srcId="{177D6D4D-1B48-4781-8062-050ACF38BDD6}" destId="{E7E43ED5-BEDE-4924-9FD5-F196669B15F0}" srcOrd="0" destOrd="0" parTransId="{CE2B2C82-CCE0-4375-9656-489765A2CDC1}" sibTransId="{7D5DF3DD-3F79-4C74-860F-119653168073}"/>
    <dgm:cxn modelId="{6C743D3A-21F1-4546-901D-AC49E7784EF1}" type="presParOf" srcId="{0ECC42C9-8223-42B3-9267-158FB27C6742}" destId="{C26441C8-64C8-4CF1-9CDF-821C7AE2DBEC}" srcOrd="0" destOrd="0" presId="urn:microsoft.com/office/officeart/2005/8/layout/architecture+Icon"/>
    <dgm:cxn modelId="{F3CEE87A-7A1C-4845-B639-5B1107C7E0D4}" type="presParOf" srcId="{C26441C8-64C8-4CF1-9CDF-821C7AE2DBEC}" destId="{12E3F3CE-5468-4E13-BBD7-5F3C10E0D6E3}" srcOrd="0" destOrd="0" presId="urn:microsoft.com/office/officeart/2005/8/layout/architecture+Icon"/>
    <dgm:cxn modelId="{BFC915BA-F1D4-4884-AB16-D9207621D12B}" type="presParOf" srcId="{C26441C8-64C8-4CF1-9CDF-821C7AE2DBEC}" destId="{45D66808-1062-4F2A-A478-73ED0FFE72C6}" srcOrd="1" destOrd="0" presId="urn:microsoft.com/office/officeart/2005/8/layout/architecture+Icon"/>
    <dgm:cxn modelId="{E7649D48-8CC1-4A10-8577-88DFE1051BB5}" type="presParOf" srcId="{C26441C8-64C8-4CF1-9CDF-821C7AE2DBEC}" destId="{C11A2411-1DB6-40B2-9C66-8E84572EEE9F}" srcOrd="2" destOrd="0" presId="urn:microsoft.com/office/officeart/2005/8/layout/architecture+Icon"/>
    <dgm:cxn modelId="{C619C4BD-9387-4528-9100-22B70764C5D6}" type="presParOf" srcId="{C11A2411-1DB6-40B2-9C66-8E84572EEE9F}" destId="{DFA38F50-DCB7-42C1-B3C5-CD2D32DBC37F}" srcOrd="0" destOrd="0" presId="urn:microsoft.com/office/officeart/2005/8/layout/architecture+Icon"/>
    <dgm:cxn modelId="{7EA6811C-66CC-4840-B3C6-A5A27A4EA0B6}" type="presParOf" srcId="{DFA38F50-DCB7-42C1-B3C5-CD2D32DBC37F}" destId="{DBFAE877-E78E-43F9-BE41-4B228D41D49C}" srcOrd="0" destOrd="0" presId="urn:microsoft.com/office/officeart/2005/8/layout/architecture+Icon"/>
    <dgm:cxn modelId="{95970A6B-D64D-4599-94FC-88F531763717}" type="presParOf" srcId="{DFA38F50-DCB7-42C1-B3C5-CD2D32DBC37F}" destId="{7B8C77AC-82DB-434B-B78D-1FF34405259A}" srcOrd="1" destOrd="0" presId="urn:microsoft.com/office/officeart/2005/8/layout/architecture+Icon"/>
    <dgm:cxn modelId="{DD94FBA6-F95C-48D5-878B-F3FAEEBDF4B1}" type="presParOf" srcId="{DFA38F50-DCB7-42C1-B3C5-CD2D32DBC37F}" destId="{40F04029-1AFD-4CB9-83AB-2898F013AD69}" srcOrd="2" destOrd="0" presId="urn:microsoft.com/office/officeart/2005/8/layout/architecture+Icon"/>
    <dgm:cxn modelId="{A38CB69B-2E2D-4CF6-9C47-1AAB53DA6305}" type="presParOf" srcId="{40F04029-1AFD-4CB9-83AB-2898F013AD69}" destId="{9CE6B6A6-5D64-4DD3-8E67-547857F7E927}" srcOrd="0" destOrd="0" presId="urn:microsoft.com/office/officeart/2005/8/layout/architecture+Icon"/>
    <dgm:cxn modelId="{5FAE0110-83FF-498A-8590-D9055CB0EA9B}" type="presParOf" srcId="{9CE6B6A6-5D64-4DD3-8E67-547857F7E927}" destId="{37A687A3-2101-4559-9E9D-7715D63B115A}" srcOrd="0" destOrd="0" presId="urn:microsoft.com/office/officeart/2005/8/layout/architecture+Icon"/>
    <dgm:cxn modelId="{5E201DD7-BD2E-477C-92AC-77FC9E49F5C7}" type="presParOf" srcId="{9CE6B6A6-5D64-4DD3-8E67-547857F7E927}" destId="{5053A055-EDC7-4437-904B-A0B375A13B6D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 custLinFactNeighborX="-49" custLinFactNeighborY="-44">
        <dgm:presLayoutVars>
          <dgm:chPref val="3"/>
        </dgm:presLayoutVars>
      </dgm:prSet>
      <dgm:spPr/>
    </dgm:pt>
    <dgm:pt modelId="{40F04029-1AFD-4CB9-83AB-2898F013AD69}" type="pres">
      <dgm:prSet presAssocID="{177D6D4D-1B48-4781-8062-050ACF38BDD6}" presName="horzTwo" presStyleCnt="0"/>
      <dgm:spPr/>
    </dgm:pt>
  </dgm:ptLst>
  <dgm:cxnLst>
    <dgm:cxn modelId="{3EFE6D06-FDB8-418D-933B-4925705D7585}" type="presOf" srcId="{177D6D4D-1B48-4781-8062-050ACF38BDD6}" destId="{DBFAE877-E78E-43F9-BE41-4B228D41D49C}" srcOrd="0" destOrd="0" presId="urn:microsoft.com/office/officeart/2005/8/layout/architecture+Icon"/>
    <dgm:cxn modelId="{5380D871-AB08-4573-8BD1-A79E723D4776}" type="presOf" srcId="{213A3F89-FF9A-4AA5-8B9A-22414A2DB226}" destId="{12E3F3CE-5468-4E13-BBD7-5F3C10E0D6E3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863878F3-7CBC-46DA-A794-60A0E2D08FF0}" type="presOf" srcId="{78ABB018-838D-47C9-AC10-4CC7D8CBB63C}" destId="{0ECC42C9-8223-42B3-9267-158FB27C6742}" srcOrd="0" destOrd="0" presId="urn:microsoft.com/office/officeart/2005/8/layout/architecture+Icon"/>
    <dgm:cxn modelId="{D84A02F6-5D74-4A64-9020-90958DBBF491}" type="presParOf" srcId="{0ECC42C9-8223-42B3-9267-158FB27C6742}" destId="{C26441C8-64C8-4CF1-9CDF-821C7AE2DBEC}" srcOrd="0" destOrd="0" presId="urn:microsoft.com/office/officeart/2005/8/layout/architecture+Icon"/>
    <dgm:cxn modelId="{5CED6F02-EF2C-46A1-8706-A2CD3C0E3EF5}" type="presParOf" srcId="{C26441C8-64C8-4CF1-9CDF-821C7AE2DBEC}" destId="{12E3F3CE-5468-4E13-BBD7-5F3C10E0D6E3}" srcOrd="0" destOrd="0" presId="urn:microsoft.com/office/officeart/2005/8/layout/architecture+Icon"/>
    <dgm:cxn modelId="{60A7C18A-3642-4EB1-AEBC-A2F6E57A9616}" type="presParOf" srcId="{C26441C8-64C8-4CF1-9CDF-821C7AE2DBEC}" destId="{45D66808-1062-4F2A-A478-73ED0FFE72C6}" srcOrd="1" destOrd="0" presId="urn:microsoft.com/office/officeart/2005/8/layout/architecture+Icon"/>
    <dgm:cxn modelId="{5696703A-6F1D-488D-95A9-328B78EDF91C}" type="presParOf" srcId="{C26441C8-64C8-4CF1-9CDF-821C7AE2DBEC}" destId="{C11A2411-1DB6-40B2-9C66-8E84572EEE9F}" srcOrd="2" destOrd="0" presId="urn:microsoft.com/office/officeart/2005/8/layout/architecture+Icon"/>
    <dgm:cxn modelId="{216DB027-941F-4B4F-B07A-3C3048BEC9E7}" type="presParOf" srcId="{C11A2411-1DB6-40B2-9C66-8E84572EEE9F}" destId="{DFA38F50-DCB7-42C1-B3C5-CD2D32DBC37F}" srcOrd="0" destOrd="0" presId="urn:microsoft.com/office/officeart/2005/8/layout/architecture+Icon"/>
    <dgm:cxn modelId="{5A7C431C-C022-4166-867E-C7A9F50D2C2F}" type="presParOf" srcId="{DFA38F50-DCB7-42C1-B3C5-CD2D32DBC37F}" destId="{DBFAE877-E78E-43F9-BE41-4B228D41D49C}" srcOrd="0" destOrd="0" presId="urn:microsoft.com/office/officeart/2005/8/layout/architecture+Icon"/>
    <dgm:cxn modelId="{D4E90C3B-243B-4193-8899-FFEDCBEA29CC}" type="presParOf" srcId="{DFA38F50-DCB7-42C1-B3C5-CD2D32DBC37F}" destId="{40F04029-1AFD-4CB9-83AB-2898F013AD6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58656C-4ECE-494A-8D5A-75C5F134C050}" type="doc">
      <dgm:prSet loTypeId="urn:microsoft.com/office/officeart/2005/8/layout/hierarchy2" loCatId="hierarchy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s-CO"/>
        </a:p>
      </dgm:t>
    </dgm:pt>
    <dgm:pt modelId="{3D61BFDE-D3BF-4C2E-8853-DDE4F45FF3FA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1B34A493-DFC1-492F-83F5-2AB48B57B12C}" type="parTrans" cxnId="{C1B51D00-7CEE-40C1-864E-F12D64D57DA6}">
      <dgm:prSet/>
      <dgm:spPr/>
      <dgm:t>
        <a:bodyPr/>
        <a:lstStyle/>
        <a:p>
          <a:endParaRPr lang="es-CO"/>
        </a:p>
      </dgm:t>
    </dgm:pt>
    <dgm:pt modelId="{5FB2F150-0C66-414A-9A05-4855F489DDAC}" type="sibTrans" cxnId="{C1B51D00-7CEE-40C1-864E-F12D64D57DA6}">
      <dgm:prSet/>
      <dgm:spPr/>
      <dgm:t>
        <a:bodyPr/>
        <a:lstStyle/>
        <a:p>
          <a:endParaRPr lang="es-CO"/>
        </a:p>
      </dgm:t>
    </dgm:pt>
    <dgm:pt modelId="{82CB08A2-1519-4324-B462-77E365FFB8D7}">
      <dgm:prSet phldrT="[Texto]"/>
      <dgm:spPr/>
      <dgm:t>
        <a:bodyPr/>
        <a:lstStyle/>
        <a:p>
          <a:r>
            <a:rPr lang="es-CO" dirty="0"/>
            <a:t>Archivos de operaciones</a:t>
          </a:r>
        </a:p>
      </dgm:t>
    </dgm:pt>
    <dgm:pt modelId="{17E29AC0-C633-4B12-BDE8-D09E36B513CC}" type="parTrans" cxnId="{49AE661F-41F8-4062-B6AA-3703A12047D6}">
      <dgm:prSet/>
      <dgm:spPr/>
      <dgm:t>
        <a:bodyPr/>
        <a:lstStyle/>
        <a:p>
          <a:endParaRPr lang="es-CO"/>
        </a:p>
      </dgm:t>
    </dgm:pt>
    <dgm:pt modelId="{614E0232-0094-4DB3-A54E-7CE71BD73651}" type="sibTrans" cxnId="{49AE661F-41F8-4062-B6AA-3703A12047D6}">
      <dgm:prSet/>
      <dgm:spPr/>
      <dgm:t>
        <a:bodyPr/>
        <a:lstStyle/>
        <a:p>
          <a:endParaRPr lang="es-CO"/>
        </a:p>
      </dgm:t>
    </dgm:pt>
    <dgm:pt modelId="{E32A7E4C-CA15-430C-970C-96827E3A1FCB}">
      <dgm:prSet phldrT="[Texto]"/>
      <dgm:spPr/>
      <dgm:t>
        <a:bodyPr/>
        <a:lstStyle/>
        <a:p>
          <a:r>
            <a:rPr lang="es-CO" dirty="0"/>
            <a:t>Archivos de operaciones</a:t>
          </a:r>
        </a:p>
      </dgm:t>
    </dgm:pt>
    <dgm:pt modelId="{FBE967CB-17C5-4AD0-A5B5-1A81806C430C}" type="parTrans" cxnId="{3A578A07-6FFD-4927-AA2B-0F2A61D976E6}">
      <dgm:prSet/>
      <dgm:spPr/>
      <dgm:t>
        <a:bodyPr/>
        <a:lstStyle/>
        <a:p>
          <a:endParaRPr lang="es-CO"/>
        </a:p>
      </dgm:t>
    </dgm:pt>
    <dgm:pt modelId="{6A3CBC37-BD5F-4239-AFCC-7ABE8CF06459}" type="sibTrans" cxnId="{3A578A07-6FFD-4927-AA2B-0F2A61D976E6}">
      <dgm:prSet/>
      <dgm:spPr/>
      <dgm:t>
        <a:bodyPr/>
        <a:lstStyle/>
        <a:p>
          <a:endParaRPr lang="es-CO"/>
        </a:p>
      </dgm:t>
    </dgm:pt>
    <dgm:pt modelId="{CDFE66AF-DD68-4230-961D-2014D0AEB755}">
      <dgm:prSet phldrT="[Texto]"/>
      <dgm:spPr/>
      <dgm:t>
        <a:bodyPr/>
        <a:lstStyle/>
        <a:p>
          <a:r>
            <a:rPr lang="es-CO" dirty="0"/>
            <a:t>Archivos de operaciones</a:t>
          </a:r>
        </a:p>
      </dgm:t>
    </dgm:pt>
    <dgm:pt modelId="{6DE71E25-EB4F-4316-80C4-BF4EDAA5387C}" type="parTrans" cxnId="{0CFF4776-F42E-4AD3-BC90-97ABC7824749}">
      <dgm:prSet/>
      <dgm:spPr/>
      <dgm:t>
        <a:bodyPr/>
        <a:lstStyle/>
        <a:p>
          <a:endParaRPr lang="es-CO"/>
        </a:p>
      </dgm:t>
    </dgm:pt>
    <dgm:pt modelId="{912168B8-522E-4BE2-A6DD-ABF60C5BBA17}" type="sibTrans" cxnId="{0CFF4776-F42E-4AD3-BC90-97ABC7824749}">
      <dgm:prSet/>
      <dgm:spPr/>
      <dgm:t>
        <a:bodyPr/>
        <a:lstStyle/>
        <a:p>
          <a:endParaRPr lang="es-CO"/>
        </a:p>
      </dgm:t>
    </dgm:pt>
    <dgm:pt modelId="{5A8CAD60-E5BB-4E4A-A802-0E1265A52C76}" type="pres">
      <dgm:prSet presAssocID="{4B58656C-4ECE-494A-8D5A-75C5F134C05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17D986-A81B-42C6-98D1-891D3D83E424}" type="pres">
      <dgm:prSet presAssocID="{3D61BFDE-D3BF-4C2E-8853-DDE4F45FF3FA}" presName="root1" presStyleCnt="0"/>
      <dgm:spPr/>
    </dgm:pt>
    <dgm:pt modelId="{4C3C1786-F22E-4961-A98D-9A79B1899F81}" type="pres">
      <dgm:prSet presAssocID="{3D61BFDE-D3BF-4C2E-8853-DDE4F45FF3FA}" presName="LevelOneTextNode" presStyleLbl="node0" presStyleIdx="0" presStyleCnt="1">
        <dgm:presLayoutVars>
          <dgm:chPref val="3"/>
        </dgm:presLayoutVars>
      </dgm:prSet>
      <dgm:spPr/>
    </dgm:pt>
    <dgm:pt modelId="{CC9D2EEF-9D8A-488D-99F7-47F0D07DA3F6}" type="pres">
      <dgm:prSet presAssocID="{3D61BFDE-D3BF-4C2E-8853-DDE4F45FF3FA}" presName="level2hierChild" presStyleCnt="0"/>
      <dgm:spPr/>
    </dgm:pt>
    <dgm:pt modelId="{77E6A61F-5556-4033-B359-79DAD72CA38D}" type="pres">
      <dgm:prSet presAssocID="{17E29AC0-C633-4B12-BDE8-D09E36B513CC}" presName="conn2-1" presStyleLbl="parChTrans1D2" presStyleIdx="0" presStyleCnt="3"/>
      <dgm:spPr/>
    </dgm:pt>
    <dgm:pt modelId="{C6729C14-A024-451F-88DE-F4189399A552}" type="pres">
      <dgm:prSet presAssocID="{17E29AC0-C633-4B12-BDE8-D09E36B513CC}" presName="connTx" presStyleLbl="parChTrans1D2" presStyleIdx="0" presStyleCnt="3"/>
      <dgm:spPr/>
    </dgm:pt>
    <dgm:pt modelId="{74B33084-D6AE-4657-8108-5E63FCB82F31}" type="pres">
      <dgm:prSet presAssocID="{82CB08A2-1519-4324-B462-77E365FFB8D7}" presName="root2" presStyleCnt="0"/>
      <dgm:spPr/>
    </dgm:pt>
    <dgm:pt modelId="{4F817743-7AE8-4BFA-B519-F85345EAB069}" type="pres">
      <dgm:prSet presAssocID="{82CB08A2-1519-4324-B462-77E365FFB8D7}" presName="LevelTwoTextNode" presStyleLbl="node2" presStyleIdx="0" presStyleCnt="3">
        <dgm:presLayoutVars>
          <dgm:chPref val="3"/>
        </dgm:presLayoutVars>
      </dgm:prSet>
      <dgm:spPr/>
    </dgm:pt>
    <dgm:pt modelId="{2DA61ABD-0D72-4509-A18B-204EE73A0DA4}" type="pres">
      <dgm:prSet presAssocID="{82CB08A2-1519-4324-B462-77E365FFB8D7}" presName="level3hierChild" presStyleCnt="0"/>
      <dgm:spPr/>
    </dgm:pt>
    <dgm:pt modelId="{0C83902B-2E24-422C-954F-79B10992934C}" type="pres">
      <dgm:prSet presAssocID="{FBE967CB-17C5-4AD0-A5B5-1A81806C430C}" presName="conn2-1" presStyleLbl="parChTrans1D2" presStyleIdx="1" presStyleCnt="3"/>
      <dgm:spPr/>
    </dgm:pt>
    <dgm:pt modelId="{5B713A5B-9DB7-47C2-AB26-239FCBADCDE6}" type="pres">
      <dgm:prSet presAssocID="{FBE967CB-17C5-4AD0-A5B5-1A81806C430C}" presName="connTx" presStyleLbl="parChTrans1D2" presStyleIdx="1" presStyleCnt="3"/>
      <dgm:spPr/>
    </dgm:pt>
    <dgm:pt modelId="{AC693077-BF43-4B4E-BC06-6AA8F550DE65}" type="pres">
      <dgm:prSet presAssocID="{E32A7E4C-CA15-430C-970C-96827E3A1FCB}" presName="root2" presStyleCnt="0"/>
      <dgm:spPr/>
    </dgm:pt>
    <dgm:pt modelId="{F1E29F4C-D52C-44D2-BD8E-021DC6284BC4}" type="pres">
      <dgm:prSet presAssocID="{E32A7E4C-CA15-430C-970C-96827E3A1FCB}" presName="LevelTwoTextNode" presStyleLbl="node2" presStyleIdx="1" presStyleCnt="3">
        <dgm:presLayoutVars>
          <dgm:chPref val="3"/>
        </dgm:presLayoutVars>
      </dgm:prSet>
      <dgm:spPr/>
    </dgm:pt>
    <dgm:pt modelId="{BF4E6F2F-A06D-4EFD-9696-ABB92C340865}" type="pres">
      <dgm:prSet presAssocID="{E32A7E4C-CA15-430C-970C-96827E3A1FCB}" presName="level3hierChild" presStyleCnt="0"/>
      <dgm:spPr/>
    </dgm:pt>
    <dgm:pt modelId="{04F41526-0BFE-47AA-AC91-333277BA94E5}" type="pres">
      <dgm:prSet presAssocID="{6DE71E25-EB4F-4316-80C4-BF4EDAA5387C}" presName="conn2-1" presStyleLbl="parChTrans1D2" presStyleIdx="2" presStyleCnt="3"/>
      <dgm:spPr/>
    </dgm:pt>
    <dgm:pt modelId="{A96D1CFC-472D-4FAF-B94A-F2E009359FB6}" type="pres">
      <dgm:prSet presAssocID="{6DE71E25-EB4F-4316-80C4-BF4EDAA5387C}" presName="connTx" presStyleLbl="parChTrans1D2" presStyleIdx="2" presStyleCnt="3"/>
      <dgm:spPr/>
    </dgm:pt>
    <dgm:pt modelId="{3C0776B5-4BA9-4169-801A-707F239D37CB}" type="pres">
      <dgm:prSet presAssocID="{CDFE66AF-DD68-4230-961D-2014D0AEB755}" presName="root2" presStyleCnt="0"/>
      <dgm:spPr/>
    </dgm:pt>
    <dgm:pt modelId="{7FAC8C9D-DEAC-41FC-9390-053DD64550C3}" type="pres">
      <dgm:prSet presAssocID="{CDFE66AF-DD68-4230-961D-2014D0AEB755}" presName="LevelTwoTextNode" presStyleLbl="node2" presStyleIdx="2" presStyleCnt="3">
        <dgm:presLayoutVars>
          <dgm:chPref val="3"/>
        </dgm:presLayoutVars>
      </dgm:prSet>
      <dgm:spPr/>
    </dgm:pt>
    <dgm:pt modelId="{1769BE6E-15FD-4090-8ECE-881B03C7883D}" type="pres">
      <dgm:prSet presAssocID="{CDFE66AF-DD68-4230-961D-2014D0AEB755}" presName="level3hierChild" presStyleCnt="0"/>
      <dgm:spPr/>
    </dgm:pt>
  </dgm:ptLst>
  <dgm:cxnLst>
    <dgm:cxn modelId="{C1B51D00-7CEE-40C1-864E-F12D64D57DA6}" srcId="{4B58656C-4ECE-494A-8D5A-75C5F134C050}" destId="{3D61BFDE-D3BF-4C2E-8853-DDE4F45FF3FA}" srcOrd="0" destOrd="0" parTransId="{1B34A493-DFC1-492F-83F5-2AB48B57B12C}" sibTransId="{5FB2F150-0C66-414A-9A05-4855F489DDAC}"/>
    <dgm:cxn modelId="{3A578A07-6FFD-4927-AA2B-0F2A61D976E6}" srcId="{3D61BFDE-D3BF-4C2E-8853-DDE4F45FF3FA}" destId="{E32A7E4C-CA15-430C-970C-96827E3A1FCB}" srcOrd="1" destOrd="0" parTransId="{FBE967CB-17C5-4AD0-A5B5-1A81806C430C}" sibTransId="{6A3CBC37-BD5F-4239-AFCC-7ABE8CF06459}"/>
    <dgm:cxn modelId="{D6532D18-5828-4E0B-99C0-8CFBD15E6F05}" type="presOf" srcId="{4B58656C-4ECE-494A-8D5A-75C5F134C050}" destId="{5A8CAD60-E5BB-4E4A-A802-0E1265A52C76}" srcOrd="0" destOrd="0" presId="urn:microsoft.com/office/officeart/2005/8/layout/hierarchy2"/>
    <dgm:cxn modelId="{49AE661F-41F8-4062-B6AA-3703A12047D6}" srcId="{3D61BFDE-D3BF-4C2E-8853-DDE4F45FF3FA}" destId="{82CB08A2-1519-4324-B462-77E365FFB8D7}" srcOrd="0" destOrd="0" parTransId="{17E29AC0-C633-4B12-BDE8-D09E36B513CC}" sibTransId="{614E0232-0094-4DB3-A54E-7CE71BD73651}"/>
    <dgm:cxn modelId="{BA90D72C-0A99-439B-AB85-28320B722C6E}" type="presOf" srcId="{FBE967CB-17C5-4AD0-A5B5-1A81806C430C}" destId="{0C83902B-2E24-422C-954F-79B10992934C}" srcOrd="0" destOrd="0" presId="urn:microsoft.com/office/officeart/2005/8/layout/hierarchy2"/>
    <dgm:cxn modelId="{1D3CC835-40E3-49D6-9C89-3C5DD84068F8}" type="presOf" srcId="{FBE967CB-17C5-4AD0-A5B5-1A81806C430C}" destId="{5B713A5B-9DB7-47C2-AB26-239FCBADCDE6}" srcOrd="1" destOrd="0" presId="urn:microsoft.com/office/officeart/2005/8/layout/hierarchy2"/>
    <dgm:cxn modelId="{2E11C036-D605-463C-B180-9D8921193D82}" type="presOf" srcId="{82CB08A2-1519-4324-B462-77E365FFB8D7}" destId="{4F817743-7AE8-4BFA-B519-F85345EAB069}" srcOrd="0" destOrd="0" presId="urn:microsoft.com/office/officeart/2005/8/layout/hierarchy2"/>
    <dgm:cxn modelId="{DCA30149-1B40-4A68-B661-7CD3A162696A}" type="presOf" srcId="{17E29AC0-C633-4B12-BDE8-D09E36B513CC}" destId="{C6729C14-A024-451F-88DE-F4189399A552}" srcOrd="1" destOrd="0" presId="urn:microsoft.com/office/officeart/2005/8/layout/hierarchy2"/>
    <dgm:cxn modelId="{0CFF4776-F42E-4AD3-BC90-97ABC7824749}" srcId="{3D61BFDE-D3BF-4C2E-8853-DDE4F45FF3FA}" destId="{CDFE66AF-DD68-4230-961D-2014D0AEB755}" srcOrd="2" destOrd="0" parTransId="{6DE71E25-EB4F-4316-80C4-BF4EDAA5387C}" sibTransId="{912168B8-522E-4BE2-A6DD-ABF60C5BBA17}"/>
    <dgm:cxn modelId="{0AF5B587-CA1C-4DED-9F6D-271A6483A7CB}" type="presOf" srcId="{6DE71E25-EB4F-4316-80C4-BF4EDAA5387C}" destId="{A96D1CFC-472D-4FAF-B94A-F2E009359FB6}" srcOrd="1" destOrd="0" presId="urn:microsoft.com/office/officeart/2005/8/layout/hierarchy2"/>
    <dgm:cxn modelId="{80023F9C-2C88-4485-A82F-384B0560AC08}" type="presOf" srcId="{17E29AC0-C633-4B12-BDE8-D09E36B513CC}" destId="{77E6A61F-5556-4033-B359-79DAD72CA38D}" srcOrd="0" destOrd="0" presId="urn:microsoft.com/office/officeart/2005/8/layout/hierarchy2"/>
    <dgm:cxn modelId="{0B069CA3-204C-498B-B3E6-C6269FB2904F}" type="presOf" srcId="{E32A7E4C-CA15-430C-970C-96827E3A1FCB}" destId="{F1E29F4C-D52C-44D2-BD8E-021DC6284BC4}" srcOrd="0" destOrd="0" presId="urn:microsoft.com/office/officeart/2005/8/layout/hierarchy2"/>
    <dgm:cxn modelId="{C4C07FC3-AC3A-443C-A9B5-EE6B67DB2251}" type="presOf" srcId="{6DE71E25-EB4F-4316-80C4-BF4EDAA5387C}" destId="{04F41526-0BFE-47AA-AC91-333277BA94E5}" srcOrd="0" destOrd="0" presId="urn:microsoft.com/office/officeart/2005/8/layout/hierarchy2"/>
    <dgm:cxn modelId="{49AD46EB-8EF4-456E-96AC-BE7D6B100038}" type="presOf" srcId="{3D61BFDE-D3BF-4C2E-8853-DDE4F45FF3FA}" destId="{4C3C1786-F22E-4961-A98D-9A79B1899F81}" srcOrd="0" destOrd="0" presId="urn:microsoft.com/office/officeart/2005/8/layout/hierarchy2"/>
    <dgm:cxn modelId="{CFBB20FF-983E-4735-A93B-4364A69D3C3B}" type="presOf" srcId="{CDFE66AF-DD68-4230-961D-2014D0AEB755}" destId="{7FAC8C9D-DEAC-41FC-9390-053DD64550C3}" srcOrd="0" destOrd="0" presId="urn:microsoft.com/office/officeart/2005/8/layout/hierarchy2"/>
    <dgm:cxn modelId="{A02B655B-4B2B-469C-B543-FF3E95A3738A}" type="presParOf" srcId="{5A8CAD60-E5BB-4E4A-A802-0E1265A52C76}" destId="{7D17D986-A81B-42C6-98D1-891D3D83E424}" srcOrd="0" destOrd="0" presId="urn:microsoft.com/office/officeart/2005/8/layout/hierarchy2"/>
    <dgm:cxn modelId="{FE2ED4BB-2514-4D84-A51B-3D52A8DF91C9}" type="presParOf" srcId="{7D17D986-A81B-42C6-98D1-891D3D83E424}" destId="{4C3C1786-F22E-4961-A98D-9A79B1899F81}" srcOrd="0" destOrd="0" presId="urn:microsoft.com/office/officeart/2005/8/layout/hierarchy2"/>
    <dgm:cxn modelId="{8EE07C0A-D582-490F-8FEB-EF245464099B}" type="presParOf" srcId="{7D17D986-A81B-42C6-98D1-891D3D83E424}" destId="{CC9D2EEF-9D8A-488D-99F7-47F0D07DA3F6}" srcOrd="1" destOrd="0" presId="urn:microsoft.com/office/officeart/2005/8/layout/hierarchy2"/>
    <dgm:cxn modelId="{A8746C6E-77FB-4EFA-9941-B7BA45093EAF}" type="presParOf" srcId="{CC9D2EEF-9D8A-488D-99F7-47F0D07DA3F6}" destId="{77E6A61F-5556-4033-B359-79DAD72CA38D}" srcOrd="0" destOrd="0" presId="urn:microsoft.com/office/officeart/2005/8/layout/hierarchy2"/>
    <dgm:cxn modelId="{B252D4C9-E83A-49F5-B52F-B21581483109}" type="presParOf" srcId="{77E6A61F-5556-4033-B359-79DAD72CA38D}" destId="{C6729C14-A024-451F-88DE-F4189399A552}" srcOrd="0" destOrd="0" presId="urn:microsoft.com/office/officeart/2005/8/layout/hierarchy2"/>
    <dgm:cxn modelId="{6F993EB4-D6BF-474A-9259-B4B5869151D5}" type="presParOf" srcId="{CC9D2EEF-9D8A-488D-99F7-47F0D07DA3F6}" destId="{74B33084-D6AE-4657-8108-5E63FCB82F31}" srcOrd="1" destOrd="0" presId="urn:microsoft.com/office/officeart/2005/8/layout/hierarchy2"/>
    <dgm:cxn modelId="{4D92F2F3-F234-4F08-95FE-423FBCCF9305}" type="presParOf" srcId="{74B33084-D6AE-4657-8108-5E63FCB82F31}" destId="{4F817743-7AE8-4BFA-B519-F85345EAB069}" srcOrd="0" destOrd="0" presId="urn:microsoft.com/office/officeart/2005/8/layout/hierarchy2"/>
    <dgm:cxn modelId="{3E04C98D-FBD7-4C03-8516-473B40BBF49A}" type="presParOf" srcId="{74B33084-D6AE-4657-8108-5E63FCB82F31}" destId="{2DA61ABD-0D72-4509-A18B-204EE73A0DA4}" srcOrd="1" destOrd="0" presId="urn:microsoft.com/office/officeart/2005/8/layout/hierarchy2"/>
    <dgm:cxn modelId="{4351A815-39BF-4335-8EC0-340C2753B915}" type="presParOf" srcId="{CC9D2EEF-9D8A-488D-99F7-47F0D07DA3F6}" destId="{0C83902B-2E24-422C-954F-79B10992934C}" srcOrd="2" destOrd="0" presId="urn:microsoft.com/office/officeart/2005/8/layout/hierarchy2"/>
    <dgm:cxn modelId="{B96F3913-16ED-4555-BD38-4479309852B5}" type="presParOf" srcId="{0C83902B-2E24-422C-954F-79B10992934C}" destId="{5B713A5B-9DB7-47C2-AB26-239FCBADCDE6}" srcOrd="0" destOrd="0" presId="urn:microsoft.com/office/officeart/2005/8/layout/hierarchy2"/>
    <dgm:cxn modelId="{49116E3A-8FF4-4B0B-9CA0-BB4F4D6FE26E}" type="presParOf" srcId="{CC9D2EEF-9D8A-488D-99F7-47F0D07DA3F6}" destId="{AC693077-BF43-4B4E-BC06-6AA8F550DE65}" srcOrd="3" destOrd="0" presId="urn:microsoft.com/office/officeart/2005/8/layout/hierarchy2"/>
    <dgm:cxn modelId="{65A19BCD-433E-4AE1-896B-65E8CD8E73A4}" type="presParOf" srcId="{AC693077-BF43-4B4E-BC06-6AA8F550DE65}" destId="{F1E29F4C-D52C-44D2-BD8E-021DC6284BC4}" srcOrd="0" destOrd="0" presId="urn:microsoft.com/office/officeart/2005/8/layout/hierarchy2"/>
    <dgm:cxn modelId="{DE7DF745-4985-443F-A122-B9E6138B8F2A}" type="presParOf" srcId="{AC693077-BF43-4B4E-BC06-6AA8F550DE65}" destId="{BF4E6F2F-A06D-4EFD-9696-ABB92C340865}" srcOrd="1" destOrd="0" presId="urn:microsoft.com/office/officeart/2005/8/layout/hierarchy2"/>
    <dgm:cxn modelId="{60E369ED-392C-4734-BAD6-CC2B03417C5C}" type="presParOf" srcId="{CC9D2EEF-9D8A-488D-99F7-47F0D07DA3F6}" destId="{04F41526-0BFE-47AA-AC91-333277BA94E5}" srcOrd="4" destOrd="0" presId="urn:microsoft.com/office/officeart/2005/8/layout/hierarchy2"/>
    <dgm:cxn modelId="{40311157-DD08-41FC-8626-4B8ADE4D86CF}" type="presParOf" srcId="{04F41526-0BFE-47AA-AC91-333277BA94E5}" destId="{A96D1CFC-472D-4FAF-B94A-F2E009359FB6}" srcOrd="0" destOrd="0" presId="urn:microsoft.com/office/officeart/2005/8/layout/hierarchy2"/>
    <dgm:cxn modelId="{6FEDCC08-7217-4C52-931A-D1FF27DFE716}" type="presParOf" srcId="{CC9D2EEF-9D8A-488D-99F7-47F0D07DA3F6}" destId="{3C0776B5-4BA9-4169-801A-707F239D37CB}" srcOrd="5" destOrd="0" presId="urn:microsoft.com/office/officeart/2005/8/layout/hierarchy2"/>
    <dgm:cxn modelId="{A149BC42-AA00-44A0-A7EE-0170BDF07C64}" type="presParOf" srcId="{3C0776B5-4BA9-4169-801A-707F239D37CB}" destId="{7FAC8C9D-DEAC-41FC-9390-053DD64550C3}" srcOrd="0" destOrd="0" presId="urn:microsoft.com/office/officeart/2005/8/layout/hierarchy2"/>
    <dgm:cxn modelId="{5A3422A9-66B1-49FB-B5CA-8F6DF9FB5F95}" type="presParOf" srcId="{3C0776B5-4BA9-4169-801A-707F239D37CB}" destId="{1769BE6E-15FD-4090-8ECE-881B03C7883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2F279B-4743-469E-B0A8-27EC6789F9FD}" type="doc">
      <dgm:prSet loTypeId="urn:microsoft.com/office/officeart/2011/layout/InterconnectedBlockProcess#1" loCatId="process" qsTypeId="urn:microsoft.com/office/officeart/2005/8/quickstyle/simple5" qsCatId="simple" csTypeId="urn:microsoft.com/office/officeart/2005/8/colors/accent0_2" csCatId="mainScheme" phldr="1"/>
      <dgm:spPr/>
    </dgm:pt>
    <dgm:pt modelId="{76DA78CD-9B6E-483E-A609-A8036D537FF1}">
      <dgm:prSet phldrT="[Texto]" custT="1"/>
      <dgm:spPr/>
      <dgm:t>
        <a:bodyPr/>
        <a:lstStyle/>
        <a:p>
          <a:r>
            <a:rPr lang="es-CO" sz="2000" dirty="0" err="1"/>
            <a:t>Preprocesamiento</a:t>
          </a:r>
          <a:endParaRPr lang="es-CO" sz="2000" dirty="0"/>
        </a:p>
      </dgm:t>
    </dgm:pt>
    <dgm:pt modelId="{8433EE20-A203-4342-9A6F-066C49DEF788}" type="parTrans" cxnId="{ACD157E2-8309-466A-9053-BE0B2A3B77F0}">
      <dgm:prSet/>
      <dgm:spPr/>
      <dgm:t>
        <a:bodyPr/>
        <a:lstStyle/>
        <a:p>
          <a:endParaRPr lang="es-CO"/>
        </a:p>
      </dgm:t>
    </dgm:pt>
    <dgm:pt modelId="{038CE92F-E12D-4875-A36D-9DA694E7E1A9}" type="sibTrans" cxnId="{ACD157E2-8309-466A-9053-BE0B2A3B77F0}">
      <dgm:prSet/>
      <dgm:spPr/>
      <dgm:t>
        <a:bodyPr/>
        <a:lstStyle/>
        <a:p>
          <a:endParaRPr lang="es-CO"/>
        </a:p>
      </dgm:t>
    </dgm:pt>
    <dgm:pt modelId="{7B4F7089-1DA4-4CE9-9114-ADF9CF108E51}">
      <dgm:prSet phldrT="[Texto]" custT="1"/>
      <dgm:spPr/>
      <dgm:t>
        <a:bodyPr/>
        <a:lstStyle/>
        <a:p>
          <a:r>
            <a:rPr lang="es-CO" sz="2000" dirty="0"/>
            <a:t>Compilación</a:t>
          </a:r>
        </a:p>
      </dgm:t>
    </dgm:pt>
    <dgm:pt modelId="{93090030-4076-49D2-8F5D-8EC1D7B77006}" type="parTrans" cxnId="{011F4B68-6155-476D-B37D-DD19A1323212}">
      <dgm:prSet/>
      <dgm:spPr/>
      <dgm:t>
        <a:bodyPr/>
        <a:lstStyle/>
        <a:p>
          <a:endParaRPr lang="es-CO"/>
        </a:p>
      </dgm:t>
    </dgm:pt>
    <dgm:pt modelId="{22697295-04BB-4E13-9BF6-DFBEDE87A03E}" type="sibTrans" cxnId="{011F4B68-6155-476D-B37D-DD19A1323212}">
      <dgm:prSet/>
      <dgm:spPr/>
      <dgm:t>
        <a:bodyPr/>
        <a:lstStyle/>
        <a:p>
          <a:endParaRPr lang="es-CO"/>
        </a:p>
      </dgm:t>
    </dgm:pt>
    <dgm:pt modelId="{C295DBDA-24B1-440A-83F7-A060FE9EAE27}">
      <dgm:prSet phldrT="[Texto]" custT="1"/>
      <dgm:spPr/>
      <dgm:t>
        <a:bodyPr/>
        <a:lstStyle/>
        <a:p>
          <a:r>
            <a:rPr lang="es-CO" sz="2000" dirty="0"/>
            <a:t>Transforma el código al lenguaje ensamblador propio de la máquina en la que se compila ( extensión .s) y traduce de lenguaje ensamblador a código binario entendible por el procesador de la máquina ( extensión .o</a:t>
          </a:r>
        </a:p>
      </dgm:t>
    </dgm:pt>
    <dgm:pt modelId="{60EB3E61-5227-4C5B-BC98-278AE0FD1E00}" type="parTrans" cxnId="{2A1C1929-5334-4834-BC8E-DC03C227E95D}">
      <dgm:prSet/>
      <dgm:spPr/>
      <dgm:t>
        <a:bodyPr/>
        <a:lstStyle/>
        <a:p>
          <a:endParaRPr lang="es-CO"/>
        </a:p>
      </dgm:t>
    </dgm:pt>
    <dgm:pt modelId="{519F0F94-AA3C-4666-94F0-D8AF92AA6720}" type="sibTrans" cxnId="{2A1C1929-5334-4834-BC8E-DC03C227E95D}">
      <dgm:prSet/>
      <dgm:spPr/>
      <dgm:t>
        <a:bodyPr/>
        <a:lstStyle/>
        <a:p>
          <a:endParaRPr lang="es-CO"/>
        </a:p>
      </dgm:t>
    </dgm:pt>
    <dgm:pt modelId="{393C9CBD-D673-45B9-B869-E3D91DAF2572}">
      <dgm:prSet phldrT="[Texto]" custT="1"/>
      <dgm:spPr/>
      <dgm:t>
        <a:bodyPr/>
        <a:lstStyle/>
        <a:p>
          <a:r>
            <a:rPr lang="es-CO" sz="2000" dirty="0"/>
            <a:t>Reemplaza las instrucciones del </a:t>
          </a:r>
          <a:r>
            <a:rPr lang="es-CO" sz="2000" dirty="0" err="1"/>
            <a:t>preprocesa-dor</a:t>
          </a:r>
          <a:r>
            <a:rPr lang="es-CO" sz="2000" dirty="0"/>
            <a:t> para dejar el código listo para compilación</a:t>
          </a:r>
        </a:p>
      </dgm:t>
    </dgm:pt>
    <dgm:pt modelId="{DAD04FF3-20F5-484E-AFFC-F88D236826AB}" type="parTrans" cxnId="{6D5C41F4-F7BD-4FC7-833D-FDB2BB03CCF1}">
      <dgm:prSet/>
      <dgm:spPr/>
      <dgm:t>
        <a:bodyPr/>
        <a:lstStyle/>
        <a:p>
          <a:endParaRPr lang="es-CO"/>
        </a:p>
      </dgm:t>
    </dgm:pt>
    <dgm:pt modelId="{402D95F4-45F6-4DC7-B335-3347776EFB33}" type="sibTrans" cxnId="{6D5C41F4-F7BD-4FC7-833D-FDB2BB03CCF1}">
      <dgm:prSet/>
      <dgm:spPr/>
      <dgm:t>
        <a:bodyPr/>
        <a:lstStyle/>
        <a:p>
          <a:endParaRPr lang="es-CO"/>
        </a:p>
      </dgm:t>
    </dgm:pt>
    <dgm:pt modelId="{580BBC13-9C71-443E-8A0D-C015AC44B1F5}">
      <dgm:prSet phldrT="[Texto]" custT="1"/>
      <dgm:spPr/>
      <dgm:t>
        <a:bodyPr/>
        <a:lstStyle/>
        <a:p>
          <a:r>
            <a:rPr lang="es-CO" sz="2000" dirty="0"/>
            <a:t>Enlazamiento</a:t>
          </a:r>
        </a:p>
      </dgm:t>
    </dgm:pt>
    <dgm:pt modelId="{FD4CBCE2-8115-4998-995C-1AD1E95A015B}" type="parTrans" cxnId="{327393D7-8118-44E7-AA79-B32E64E140FC}">
      <dgm:prSet/>
      <dgm:spPr/>
      <dgm:t>
        <a:bodyPr/>
        <a:lstStyle/>
        <a:p>
          <a:endParaRPr lang="es-CO"/>
        </a:p>
      </dgm:t>
    </dgm:pt>
    <dgm:pt modelId="{693747F3-6E96-4ADE-99F5-1CC5EC726C97}" type="sibTrans" cxnId="{327393D7-8118-44E7-AA79-B32E64E140FC}">
      <dgm:prSet/>
      <dgm:spPr/>
      <dgm:t>
        <a:bodyPr/>
        <a:lstStyle/>
        <a:p>
          <a:endParaRPr lang="es-CO"/>
        </a:p>
      </dgm:t>
    </dgm:pt>
    <dgm:pt modelId="{2C0BB366-D630-4E2D-A7F4-643EDFAE1040}">
      <dgm:prSet phldrT="[Texto]"/>
      <dgm:spPr/>
      <dgm:t>
        <a:bodyPr/>
        <a:lstStyle/>
        <a:p>
          <a:r>
            <a:rPr lang="es-CO" dirty="0"/>
            <a:t>Se incorpora el código binario de los diferentes archivos  en un solo ejecutable</a:t>
          </a:r>
        </a:p>
      </dgm:t>
    </dgm:pt>
    <dgm:pt modelId="{30BD471A-43B2-4C26-AC77-E3EF82A9D1C0}" type="parTrans" cxnId="{6760A036-DCC2-46E3-94EC-1F45F36D4BF0}">
      <dgm:prSet/>
      <dgm:spPr/>
      <dgm:t>
        <a:bodyPr/>
        <a:lstStyle/>
        <a:p>
          <a:endParaRPr lang="es-CO"/>
        </a:p>
      </dgm:t>
    </dgm:pt>
    <dgm:pt modelId="{33371FA8-FA20-4199-9CCE-6AC5CC7942BB}" type="sibTrans" cxnId="{6760A036-DCC2-46E3-94EC-1F45F36D4BF0}">
      <dgm:prSet/>
      <dgm:spPr/>
      <dgm:t>
        <a:bodyPr/>
        <a:lstStyle/>
        <a:p>
          <a:endParaRPr lang="es-CO"/>
        </a:p>
      </dgm:t>
    </dgm:pt>
    <dgm:pt modelId="{A5338037-EC53-4FB4-9BC7-F7101A90822C}" type="pres">
      <dgm:prSet presAssocID="{EE2F279B-4743-469E-B0A8-27EC6789F9FD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26C45FF2-4C5D-4431-86ED-57035368A8C7}" type="pres">
      <dgm:prSet presAssocID="{580BBC13-9C71-443E-8A0D-C015AC44B1F5}" presName="ChildAccent3" presStyleCnt="0"/>
      <dgm:spPr/>
    </dgm:pt>
    <dgm:pt modelId="{E9DD6370-FA3F-431E-A0C2-3EE5665C51F9}" type="pres">
      <dgm:prSet presAssocID="{580BBC13-9C71-443E-8A0D-C015AC44B1F5}" presName="ChildAccent" presStyleLbl="alignImgPlace1" presStyleIdx="0" presStyleCnt="3" custScaleY="86994" custLinFactNeighborX="-173" custLinFactNeighborY="-6345"/>
      <dgm:spPr/>
    </dgm:pt>
    <dgm:pt modelId="{126ACFE8-DAD2-4C43-9CDD-6AEB69775023}" type="pres">
      <dgm:prSet presAssocID="{580BBC13-9C71-443E-8A0D-C015AC44B1F5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647407-EEF0-4879-8235-707F2D89195B}" type="pres">
      <dgm:prSet presAssocID="{580BBC13-9C71-443E-8A0D-C015AC44B1F5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B6D22C83-1B71-44C5-A59C-16F27AF6B193}" type="pres">
      <dgm:prSet presAssocID="{7B4F7089-1DA4-4CE9-9114-ADF9CF108E51}" presName="ChildAccent2" presStyleCnt="0"/>
      <dgm:spPr/>
    </dgm:pt>
    <dgm:pt modelId="{CD299BA3-A304-41A1-89F2-725ADF5EBBE7}" type="pres">
      <dgm:prSet presAssocID="{7B4F7089-1DA4-4CE9-9114-ADF9CF108E51}" presName="ChildAccent" presStyleLbl="alignImgPlace1" presStyleIdx="1" presStyleCnt="3"/>
      <dgm:spPr/>
    </dgm:pt>
    <dgm:pt modelId="{6200AC02-FD54-4A89-B262-ADABD3A8DD3B}" type="pres">
      <dgm:prSet presAssocID="{7B4F7089-1DA4-4CE9-9114-ADF9CF108E51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3D11DB4-F129-4609-8D24-A31246C62CDA}" type="pres">
      <dgm:prSet presAssocID="{7B4F7089-1DA4-4CE9-9114-ADF9CF108E51}" presName="Parent2" presStyleLbl="node1" presStyleIdx="1" presStyleCnt="3" custLinFactNeighborX="2911" custLinFactNeighborY="-876">
        <dgm:presLayoutVars>
          <dgm:chMax val="2"/>
          <dgm:chPref val="1"/>
          <dgm:bulletEnabled val="1"/>
        </dgm:presLayoutVars>
      </dgm:prSet>
      <dgm:spPr/>
    </dgm:pt>
    <dgm:pt modelId="{D968F29D-C388-4671-BFD5-C7679834989C}" type="pres">
      <dgm:prSet presAssocID="{76DA78CD-9B6E-483E-A609-A8036D537FF1}" presName="ChildAccent1" presStyleCnt="0"/>
      <dgm:spPr/>
    </dgm:pt>
    <dgm:pt modelId="{8D61DAC7-CFB4-41BF-9C8E-4031651C8DF4}" type="pres">
      <dgm:prSet presAssocID="{76DA78CD-9B6E-483E-A609-A8036D537FF1}" presName="ChildAccent" presStyleLbl="alignImgPlace1" presStyleIdx="2" presStyleCnt="3"/>
      <dgm:spPr/>
    </dgm:pt>
    <dgm:pt modelId="{C085E96F-1AAD-4E23-8E39-3011CCF10BA3}" type="pres">
      <dgm:prSet presAssocID="{76DA78CD-9B6E-483E-A609-A8036D537FF1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3CEF6E-E040-498D-A263-CC44C1F59CCB}" type="pres">
      <dgm:prSet presAssocID="{76DA78CD-9B6E-483E-A609-A8036D537FF1}" presName="Parent1" presStyleLbl="node1" presStyleIdx="2" presStyleCnt="3" custScaleX="109553" custLinFactNeighborX="2911" custLinFactNeighborY="-1095">
        <dgm:presLayoutVars>
          <dgm:chMax val="2"/>
          <dgm:chPref val="1"/>
          <dgm:bulletEnabled val="1"/>
        </dgm:presLayoutVars>
      </dgm:prSet>
      <dgm:spPr/>
    </dgm:pt>
  </dgm:ptLst>
  <dgm:cxnLst>
    <dgm:cxn modelId="{3172D504-E93D-4579-A5D1-6F3F4A0FC5A9}" type="presOf" srcId="{580BBC13-9C71-443E-8A0D-C015AC44B1F5}" destId="{13647407-EEF0-4879-8235-707F2D89195B}" srcOrd="0" destOrd="0" presId="urn:microsoft.com/office/officeart/2011/layout/InterconnectedBlockProcess#1"/>
    <dgm:cxn modelId="{4BF8840B-2981-459F-8B89-E2E4FB466092}" type="presOf" srcId="{393C9CBD-D673-45B9-B869-E3D91DAF2572}" destId="{8D61DAC7-CFB4-41BF-9C8E-4031651C8DF4}" srcOrd="0" destOrd="0" presId="urn:microsoft.com/office/officeart/2011/layout/InterconnectedBlockProcess#1"/>
    <dgm:cxn modelId="{2A1C1929-5334-4834-BC8E-DC03C227E95D}" srcId="{7B4F7089-1DA4-4CE9-9114-ADF9CF108E51}" destId="{C295DBDA-24B1-440A-83F7-A060FE9EAE27}" srcOrd="0" destOrd="0" parTransId="{60EB3E61-5227-4C5B-BC98-278AE0FD1E00}" sibTransId="{519F0F94-AA3C-4666-94F0-D8AF92AA6720}"/>
    <dgm:cxn modelId="{6760A036-DCC2-46E3-94EC-1F45F36D4BF0}" srcId="{580BBC13-9C71-443E-8A0D-C015AC44B1F5}" destId="{2C0BB366-D630-4E2D-A7F4-643EDFAE1040}" srcOrd="0" destOrd="0" parTransId="{30BD471A-43B2-4C26-AC77-E3EF82A9D1C0}" sibTransId="{33371FA8-FA20-4199-9CCE-6AC5CC7942BB}"/>
    <dgm:cxn modelId="{2735C339-FA93-4DC7-8AAE-D55BA617542E}" type="presOf" srcId="{2C0BB366-D630-4E2D-A7F4-643EDFAE1040}" destId="{E9DD6370-FA3F-431E-A0C2-3EE5665C51F9}" srcOrd="0" destOrd="0" presId="urn:microsoft.com/office/officeart/2011/layout/InterconnectedBlockProcess#1"/>
    <dgm:cxn modelId="{893C275B-B517-464A-89E3-C1C7676EFEB4}" type="presOf" srcId="{7B4F7089-1DA4-4CE9-9114-ADF9CF108E51}" destId="{B3D11DB4-F129-4609-8D24-A31246C62CDA}" srcOrd="0" destOrd="0" presId="urn:microsoft.com/office/officeart/2011/layout/InterconnectedBlockProcess#1"/>
    <dgm:cxn modelId="{53EC4660-0991-44AF-ADA5-09ACF598DF74}" type="presOf" srcId="{2C0BB366-D630-4E2D-A7F4-643EDFAE1040}" destId="{126ACFE8-DAD2-4C43-9CDD-6AEB69775023}" srcOrd="1" destOrd="0" presId="urn:microsoft.com/office/officeart/2011/layout/InterconnectedBlockProcess#1"/>
    <dgm:cxn modelId="{011F4B68-6155-476D-B37D-DD19A1323212}" srcId="{EE2F279B-4743-469E-B0A8-27EC6789F9FD}" destId="{7B4F7089-1DA4-4CE9-9114-ADF9CF108E51}" srcOrd="1" destOrd="0" parTransId="{93090030-4076-49D2-8F5D-8EC1D7B77006}" sibTransId="{22697295-04BB-4E13-9BF6-DFBEDE87A03E}"/>
    <dgm:cxn modelId="{3FC96774-91C9-46B0-8615-AC986D5E2BA1}" type="presOf" srcId="{C295DBDA-24B1-440A-83F7-A060FE9EAE27}" destId="{6200AC02-FD54-4A89-B262-ADABD3A8DD3B}" srcOrd="1" destOrd="0" presId="urn:microsoft.com/office/officeart/2011/layout/InterconnectedBlockProcess#1"/>
    <dgm:cxn modelId="{64726A8E-FD88-4C5D-9C2E-83F8124203C7}" type="presOf" srcId="{C295DBDA-24B1-440A-83F7-A060FE9EAE27}" destId="{CD299BA3-A304-41A1-89F2-725ADF5EBBE7}" srcOrd="0" destOrd="0" presId="urn:microsoft.com/office/officeart/2011/layout/InterconnectedBlockProcess#1"/>
    <dgm:cxn modelId="{76C29CBD-D000-42F1-A258-4A40B8F00930}" type="presOf" srcId="{76DA78CD-9B6E-483E-A609-A8036D537FF1}" destId="{363CEF6E-E040-498D-A263-CC44C1F59CCB}" srcOrd="0" destOrd="0" presId="urn:microsoft.com/office/officeart/2011/layout/InterconnectedBlockProcess#1"/>
    <dgm:cxn modelId="{327393D7-8118-44E7-AA79-B32E64E140FC}" srcId="{EE2F279B-4743-469E-B0A8-27EC6789F9FD}" destId="{580BBC13-9C71-443E-8A0D-C015AC44B1F5}" srcOrd="2" destOrd="0" parTransId="{FD4CBCE2-8115-4998-995C-1AD1E95A015B}" sibTransId="{693747F3-6E96-4ADE-99F5-1CC5EC726C97}"/>
    <dgm:cxn modelId="{901CDCD7-B9D0-4915-ADCC-7F16F8797E2F}" type="presOf" srcId="{EE2F279B-4743-469E-B0A8-27EC6789F9FD}" destId="{A5338037-EC53-4FB4-9BC7-F7101A90822C}" srcOrd="0" destOrd="0" presId="urn:microsoft.com/office/officeart/2011/layout/InterconnectedBlockProcess#1"/>
    <dgm:cxn modelId="{ACD157E2-8309-466A-9053-BE0B2A3B77F0}" srcId="{EE2F279B-4743-469E-B0A8-27EC6789F9FD}" destId="{76DA78CD-9B6E-483E-A609-A8036D537FF1}" srcOrd="0" destOrd="0" parTransId="{8433EE20-A203-4342-9A6F-066C49DEF788}" sibTransId="{038CE92F-E12D-4875-A36D-9DA694E7E1A9}"/>
    <dgm:cxn modelId="{6D5C41F4-F7BD-4FC7-833D-FDB2BB03CCF1}" srcId="{76DA78CD-9B6E-483E-A609-A8036D537FF1}" destId="{393C9CBD-D673-45B9-B869-E3D91DAF2572}" srcOrd="0" destOrd="0" parTransId="{DAD04FF3-20F5-484E-AFFC-F88D236826AB}" sibTransId="{402D95F4-45F6-4DC7-B335-3347776EFB33}"/>
    <dgm:cxn modelId="{F98F66F6-57BE-4E30-8317-801369655173}" type="presOf" srcId="{393C9CBD-D673-45B9-B869-E3D91DAF2572}" destId="{C085E96F-1AAD-4E23-8E39-3011CCF10BA3}" srcOrd="1" destOrd="0" presId="urn:microsoft.com/office/officeart/2011/layout/InterconnectedBlockProcess#1"/>
    <dgm:cxn modelId="{C48A653A-CCA0-468C-9AE2-30EA84D2C85D}" type="presParOf" srcId="{A5338037-EC53-4FB4-9BC7-F7101A90822C}" destId="{26C45FF2-4C5D-4431-86ED-57035368A8C7}" srcOrd="0" destOrd="0" presId="urn:microsoft.com/office/officeart/2011/layout/InterconnectedBlockProcess#1"/>
    <dgm:cxn modelId="{F53A3165-C2AF-49A8-8882-B42F9BAC22DF}" type="presParOf" srcId="{26C45FF2-4C5D-4431-86ED-57035368A8C7}" destId="{E9DD6370-FA3F-431E-A0C2-3EE5665C51F9}" srcOrd="0" destOrd="0" presId="urn:microsoft.com/office/officeart/2011/layout/InterconnectedBlockProcess#1"/>
    <dgm:cxn modelId="{F958B343-7A6F-452F-834E-1A7421A647F6}" type="presParOf" srcId="{A5338037-EC53-4FB4-9BC7-F7101A90822C}" destId="{126ACFE8-DAD2-4C43-9CDD-6AEB69775023}" srcOrd="1" destOrd="0" presId="urn:microsoft.com/office/officeart/2011/layout/InterconnectedBlockProcess#1"/>
    <dgm:cxn modelId="{675B9A06-9F5C-4809-AEC3-7CF759526963}" type="presParOf" srcId="{A5338037-EC53-4FB4-9BC7-F7101A90822C}" destId="{13647407-EEF0-4879-8235-707F2D89195B}" srcOrd="2" destOrd="0" presId="urn:microsoft.com/office/officeart/2011/layout/InterconnectedBlockProcess#1"/>
    <dgm:cxn modelId="{1B753880-7ED4-49FB-87E3-006C00A00870}" type="presParOf" srcId="{A5338037-EC53-4FB4-9BC7-F7101A90822C}" destId="{B6D22C83-1B71-44C5-A59C-16F27AF6B193}" srcOrd="3" destOrd="0" presId="urn:microsoft.com/office/officeart/2011/layout/InterconnectedBlockProcess#1"/>
    <dgm:cxn modelId="{D2B19101-CB6F-4E17-8C4C-54B3A43F57A7}" type="presParOf" srcId="{B6D22C83-1B71-44C5-A59C-16F27AF6B193}" destId="{CD299BA3-A304-41A1-89F2-725ADF5EBBE7}" srcOrd="0" destOrd="0" presId="urn:microsoft.com/office/officeart/2011/layout/InterconnectedBlockProcess#1"/>
    <dgm:cxn modelId="{06FFFF39-4BE9-45C0-9233-A78CF3D90D14}" type="presParOf" srcId="{A5338037-EC53-4FB4-9BC7-F7101A90822C}" destId="{6200AC02-FD54-4A89-B262-ADABD3A8DD3B}" srcOrd="4" destOrd="0" presId="urn:microsoft.com/office/officeart/2011/layout/InterconnectedBlockProcess#1"/>
    <dgm:cxn modelId="{CCDB7473-C066-481A-839D-CB5481621182}" type="presParOf" srcId="{A5338037-EC53-4FB4-9BC7-F7101A90822C}" destId="{B3D11DB4-F129-4609-8D24-A31246C62CDA}" srcOrd="5" destOrd="0" presId="urn:microsoft.com/office/officeart/2011/layout/InterconnectedBlockProcess#1"/>
    <dgm:cxn modelId="{1AF4AE78-93EB-402C-8E34-65793DEBD394}" type="presParOf" srcId="{A5338037-EC53-4FB4-9BC7-F7101A90822C}" destId="{D968F29D-C388-4671-BFD5-C7679834989C}" srcOrd="6" destOrd="0" presId="urn:microsoft.com/office/officeart/2011/layout/InterconnectedBlockProcess#1"/>
    <dgm:cxn modelId="{F7465AFF-C95E-4358-8299-86ACE6127013}" type="presParOf" srcId="{D968F29D-C388-4671-BFD5-C7679834989C}" destId="{8D61DAC7-CFB4-41BF-9C8E-4031651C8DF4}" srcOrd="0" destOrd="0" presId="urn:microsoft.com/office/officeart/2011/layout/InterconnectedBlockProcess#1"/>
    <dgm:cxn modelId="{26963870-7FD0-4E5A-891B-EFDD655890A3}" type="presParOf" srcId="{A5338037-EC53-4FB4-9BC7-F7101A90822C}" destId="{C085E96F-1AAD-4E23-8E39-3011CCF10BA3}" srcOrd="7" destOrd="0" presId="urn:microsoft.com/office/officeart/2011/layout/InterconnectedBlockProcess#1"/>
    <dgm:cxn modelId="{2A517E6B-71BA-4746-BB35-1D1AEA1D3564}" type="presParOf" srcId="{A5338037-EC53-4FB4-9BC7-F7101A90822C}" destId="{363CEF6E-E040-498D-A263-CC44C1F59CCB}" srcOrd="8" destOrd="0" presId="urn:microsoft.com/office/officeart/2011/layout/InterconnectedBlock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1160" y="2130195"/>
          <a:ext cx="2373943" cy="677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 err="1"/>
            <a:t>Main</a:t>
          </a:r>
          <a:endParaRPr lang="es-CO" sz="2900" kern="1200" dirty="0"/>
        </a:p>
      </dsp:txBody>
      <dsp:txXfrm>
        <a:off x="21005" y="2150040"/>
        <a:ext cx="2334253" cy="637867"/>
      </dsp:txXfrm>
    </dsp:sp>
    <dsp:sp modelId="{DBFAE877-E78E-43F9-BE41-4B228D41D49C}">
      <dsp:nvSpPr>
        <dsp:cNvPr id="0" name=""/>
        <dsp:cNvSpPr/>
      </dsp:nvSpPr>
      <dsp:spPr>
        <a:xfrm>
          <a:off x="1160" y="1420540"/>
          <a:ext cx="2373943" cy="6775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funcionUno</a:t>
          </a:r>
          <a:endParaRPr lang="es-CO" sz="2800" kern="1200" dirty="0"/>
        </a:p>
      </dsp:txBody>
      <dsp:txXfrm>
        <a:off x="21005" y="1440385"/>
        <a:ext cx="2334253" cy="637867"/>
      </dsp:txXfrm>
    </dsp:sp>
    <dsp:sp modelId="{37A687A3-2101-4559-9E9D-7715D63B115A}">
      <dsp:nvSpPr>
        <dsp:cNvPr id="0" name=""/>
        <dsp:cNvSpPr/>
      </dsp:nvSpPr>
      <dsp:spPr>
        <a:xfrm>
          <a:off x="1160" y="710884"/>
          <a:ext cx="2373943" cy="6775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funcionDos</a:t>
          </a:r>
          <a:endParaRPr lang="es-CO" sz="2800" kern="1200" dirty="0"/>
        </a:p>
      </dsp:txBody>
      <dsp:txXfrm>
        <a:off x="21005" y="730729"/>
        <a:ext cx="2334253" cy="637867"/>
      </dsp:txXfrm>
    </dsp:sp>
    <dsp:sp modelId="{3D75E941-2B09-4A7B-B9C6-15755014BF25}">
      <dsp:nvSpPr>
        <dsp:cNvPr id="0" name=""/>
        <dsp:cNvSpPr/>
      </dsp:nvSpPr>
      <dsp:spPr>
        <a:xfrm>
          <a:off x="2320" y="951"/>
          <a:ext cx="2373943" cy="677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funcionTres</a:t>
          </a:r>
          <a:endParaRPr lang="es-CO" sz="2800" kern="1200" dirty="0"/>
        </a:p>
      </dsp:txBody>
      <dsp:txXfrm>
        <a:off x="22165" y="20796"/>
        <a:ext cx="2334253" cy="637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984" y="1555320"/>
          <a:ext cx="2014255" cy="741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 err="1"/>
            <a:t>Main</a:t>
          </a:r>
          <a:endParaRPr lang="es-CO" sz="3200" kern="1200" dirty="0"/>
        </a:p>
      </dsp:txBody>
      <dsp:txXfrm>
        <a:off x="22694" y="1577030"/>
        <a:ext cx="1970835" cy="697797"/>
      </dsp:txXfrm>
    </dsp:sp>
    <dsp:sp modelId="{DBFAE877-E78E-43F9-BE41-4B228D41D49C}">
      <dsp:nvSpPr>
        <dsp:cNvPr id="0" name=""/>
        <dsp:cNvSpPr/>
      </dsp:nvSpPr>
      <dsp:spPr>
        <a:xfrm>
          <a:off x="984" y="777661"/>
          <a:ext cx="2014255" cy="7412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funcionUno</a:t>
          </a:r>
          <a:endParaRPr lang="es-CO" sz="2400" kern="1200" dirty="0"/>
        </a:p>
      </dsp:txBody>
      <dsp:txXfrm>
        <a:off x="22694" y="799371"/>
        <a:ext cx="1970835" cy="697797"/>
      </dsp:txXfrm>
    </dsp:sp>
    <dsp:sp modelId="{37A687A3-2101-4559-9E9D-7715D63B115A}">
      <dsp:nvSpPr>
        <dsp:cNvPr id="0" name=""/>
        <dsp:cNvSpPr/>
      </dsp:nvSpPr>
      <dsp:spPr>
        <a:xfrm>
          <a:off x="984" y="2"/>
          <a:ext cx="2014255" cy="7412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funcionDos</a:t>
          </a:r>
          <a:endParaRPr lang="es-CO" sz="2400" kern="1200" dirty="0"/>
        </a:p>
      </dsp:txBody>
      <dsp:txXfrm>
        <a:off x="22694" y="21712"/>
        <a:ext cx="1970835" cy="697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949" y="782346"/>
          <a:ext cx="1942317" cy="729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 err="1"/>
            <a:t>Main</a:t>
          </a:r>
          <a:endParaRPr lang="es-CO" sz="3100" kern="1200" dirty="0"/>
        </a:p>
      </dsp:txBody>
      <dsp:txXfrm>
        <a:off x="22315" y="803712"/>
        <a:ext cx="1899585" cy="686770"/>
      </dsp:txXfrm>
    </dsp:sp>
    <dsp:sp modelId="{DBFAE877-E78E-43F9-BE41-4B228D41D49C}">
      <dsp:nvSpPr>
        <dsp:cNvPr id="0" name=""/>
        <dsp:cNvSpPr/>
      </dsp:nvSpPr>
      <dsp:spPr>
        <a:xfrm>
          <a:off x="0" y="0"/>
          <a:ext cx="1942317" cy="729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 err="1"/>
            <a:t>funcionUno</a:t>
          </a:r>
          <a:endParaRPr lang="es-CO" sz="2300" kern="1200" dirty="0"/>
        </a:p>
      </dsp:txBody>
      <dsp:txXfrm>
        <a:off x="21366" y="21366"/>
        <a:ext cx="1899585" cy="686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2320" y="2131424"/>
          <a:ext cx="2373943" cy="677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 err="1"/>
            <a:t>Main</a:t>
          </a:r>
          <a:endParaRPr lang="es-CO" sz="2900" kern="1200" dirty="0"/>
        </a:p>
      </dsp:txBody>
      <dsp:txXfrm>
        <a:off x="22165" y="2151269"/>
        <a:ext cx="2334253" cy="637867"/>
      </dsp:txXfrm>
    </dsp:sp>
    <dsp:sp modelId="{DBFAE877-E78E-43F9-BE41-4B228D41D49C}">
      <dsp:nvSpPr>
        <dsp:cNvPr id="0" name=""/>
        <dsp:cNvSpPr/>
      </dsp:nvSpPr>
      <dsp:spPr>
        <a:xfrm>
          <a:off x="1160" y="1420540"/>
          <a:ext cx="2373943" cy="6775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funcionUno</a:t>
          </a:r>
          <a:endParaRPr lang="es-CO" sz="2800" kern="1200" dirty="0"/>
        </a:p>
      </dsp:txBody>
      <dsp:txXfrm>
        <a:off x="21005" y="1440385"/>
        <a:ext cx="2334253" cy="637867"/>
      </dsp:txXfrm>
    </dsp:sp>
    <dsp:sp modelId="{37A687A3-2101-4559-9E9D-7715D63B115A}">
      <dsp:nvSpPr>
        <dsp:cNvPr id="0" name=""/>
        <dsp:cNvSpPr/>
      </dsp:nvSpPr>
      <dsp:spPr>
        <a:xfrm>
          <a:off x="1160" y="710884"/>
          <a:ext cx="2373943" cy="6775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funcionDos</a:t>
          </a:r>
          <a:endParaRPr lang="es-CO" sz="2800" kern="1200" dirty="0"/>
        </a:p>
      </dsp:txBody>
      <dsp:txXfrm>
        <a:off x="21005" y="730729"/>
        <a:ext cx="2334253" cy="637867"/>
      </dsp:txXfrm>
    </dsp:sp>
    <dsp:sp modelId="{3D75E941-2B09-4A7B-B9C6-15755014BF25}">
      <dsp:nvSpPr>
        <dsp:cNvPr id="0" name=""/>
        <dsp:cNvSpPr/>
      </dsp:nvSpPr>
      <dsp:spPr>
        <a:xfrm>
          <a:off x="2320" y="951"/>
          <a:ext cx="2373943" cy="677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funcionTres</a:t>
          </a:r>
          <a:endParaRPr lang="es-CO" sz="2800" kern="1200" dirty="0"/>
        </a:p>
      </dsp:txBody>
      <dsp:txXfrm>
        <a:off x="22165" y="20796"/>
        <a:ext cx="2334253" cy="6378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0" y="1533286"/>
          <a:ext cx="2014255" cy="741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 err="1"/>
            <a:t>Main</a:t>
          </a:r>
          <a:endParaRPr lang="es-CO" sz="3200" kern="1200" dirty="0"/>
        </a:p>
      </dsp:txBody>
      <dsp:txXfrm>
        <a:off x="21710" y="1554996"/>
        <a:ext cx="1970835" cy="697797"/>
      </dsp:txXfrm>
    </dsp:sp>
    <dsp:sp modelId="{DBFAE877-E78E-43F9-BE41-4B228D41D49C}">
      <dsp:nvSpPr>
        <dsp:cNvPr id="0" name=""/>
        <dsp:cNvSpPr/>
      </dsp:nvSpPr>
      <dsp:spPr>
        <a:xfrm>
          <a:off x="984" y="777661"/>
          <a:ext cx="2014255" cy="7412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funcionUno</a:t>
          </a:r>
          <a:endParaRPr lang="es-CO" sz="2400" kern="1200" dirty="0"/>
        </a:p>
      </dsp:txBody>
      <dsp:txXfrm>
        <a:off x="22694" y="799371"/>
        <a:ext cx="1970835" cy="697797"/>
      </dsp:txXfrm>
    </dsp:sp>
    <dsp:sp modelId="{37A687A3-2101-4559-9E9D-7715D63B115A}">
      <dsp:nvSpPr>
        <dsp:cNvPr id="0" name=""/>
        <dsp:cNvSpPr/>
      </dsp:nvSpPr>
      <dsp:spPr>
        <a:xfrm>
          <a:off x="0" y="0"/>
          <a:ext cx="2014255" cy="7412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funcionDos</a:t>
          </a:r>
          <a:endParaRPr lang="es-CO" sz="2400" kern="1200" dirty="0"/>
        </a:p>
      </dsp:txBody>
      <dsp:txXfrm>
        <a:off x="21710" y="21710"/>
        <a:ext cx="1970835" cy="6977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949" y="782346"/>
          <a:ext cx="1942317" cy="729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 err="1"/>
            <a:t>Main</a:t>
          </a:r>
          <a:endParaRPr lang="es-CO" sz="3100" kern="1200" dirty="0"/>
        </a:p>
      </dsp:txBody>
      <dsp:txXfrm>
        <a:off x="22315" y="803712"/>
        <a:ext cx="1899585" cy="686770"/>
      </dsp:txXfrm>
    </dsp:sp>
    <dsp:sp modelId="{DBFAE877-E78E-43F9-BE41-4B228D41D49C}">
      <dsp:nvSpPr>
        <dsp:cNvPr id="0" name=""/>
        <dsp:cNvSpPr/>
      </dsp:nvSpPr>
      <dsp:spPr>
        <a:xfrm>
          <a:off x="0" y="0"/>
          <a:ext cx="1942317" cy="729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 err="1"/>
            <a:t>funcionUno</a:t>
          </a:r>
          <a:endParaRPr lang="es-CO" sz="2300" kern="1200" dirty="0"/>
        </a:p>
      </dsp:txBody>
      <dsp:txXfrm>
        <a:off x="21366" y="21366"/>
        <a:ext cx="1899585" cy="6867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C1786-F22E-4961-A98D-9A79B1899F81}">
      <dsp:nvSpPr>
        <dsp:cNvPr id="0" name=""/>
        <dsp:cNvSpPr/>
      </dsp:nvSpPr>
      <dsp:spPr>
        <a:xfrm>
          <a:off x="1169313" y="1330530"/>
          <a:ext cx="2310725" cy="115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Main</a:t>
          </a:r>
          <a:endParaRPr lang="es-CO" sz="2800" kern="1200" dirty="0"/>
        </a:p>
      </dsp:txBody>
      <dsp:txXfrm>
        <a:off x="1203152" y="1364369"/>
        <a:ext cx="2243047" cy="1087684"/>
      </dsp:txXfrm>
    </dsp:sp>
    <dsp:sp modelId="{77E6A61F-5556-4033-B359-79DAD72CA38D}">
      <dsp:nvSpPr>
        <dsp:cNvPr id="0" name=""/>
        <dsp:cNvSpPr/>
      </dsp:nvSpPr>
      <dsp:spPr>
        <a:xfrm rot="18289469">
          <a:off x="3132914" y="1216632"/>
          <a:ext cx="16185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8539" y="2724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901720" y="1203414"/>
        <a:ext cx="80926" cy="80926"/>
      </dsp:txXfrm>
    </dsp:sp>
    <dsp:sp modelId="{4F817743-7AE8-4BFA-B519-F85345EAB069}">
      <dsp:nvSpPr>
        <dsp:cNvPr id="0" name=""/>
        <dsp:cNvSpPr/>
      </dsp:nvSpPr>
      <dsp:spPr>
        <a:xfrm>
          <a:off x="4404329" y="1863"/>
          <a:ext cx="2310725" cy="115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Archivos de operaciones</a:t>
          </a:r>
        </a:p>
      </dsp:txBody>
      <dsp:txXfrm>
        <a:off x="4438168" y="35702"/>
        <a:ext cx="2243047" cy="1087684"/>
      </dsp:txXfrm>
    </dsp:sp>
    <dsp:sp modelId="{0C83902B-2E24-422C-954F-79B10992934C}">
      <dsp:nvSpPr>
        <dsp:cNvPr id="0" name=""/>
        <dsp:cNvSpPr/>
      </dsp:nvSpPr>
      <dsp:spPr>
        <a:xfrm>
          <a:off x="3480038" y="1880965"/>
          <a:ext cx="92429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24290" y="2724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919076" y="1885104"/>
        <a:ext cx="46214" cy="46214"/>
      </dsp:txXfrm>
    </dsp:sp>
    <dsp:sp modelId="{F1E29F4C-D52C-44D2-BD8E-021DC6284BC4}">
      <dsp:nvSpPr>
        <dsp:cNvPr id="0" name=""/>
        <dsp:cNvSpPr/>
      </dsp:nvSpPr>
      <dsp:spPr>
        <a:xfrm>
          <a:off x="4404329" y="1330530"/>
          <a:ext cx="2310725" cy="115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Archivos de operaciones</a:t>
          </a:r>
        </a:p>
      </dsp:txBody>
      <dsp:txXfrm>
        <a:off x="4438168" y="1364369"/>
        <a:ext cx="2243047" cy="1087684"/>
      </dsp:txXfrm>
    </dsp:sp>
    <dsp:sp modelId="{04F41526-0BFE-47AA-AC91-333277BA94E5}">
      <dsp:nvSpPr>
        <dsp:cNvPr id="0" name=""/>
        <dsp:cNvSpPr/>
      </dsp:nvSpPr>
      <dsp:spPr>
        <a:xfrm rot="3310531">
          <a:off x="3132914" y="2545299"/>
          <a:ext cx="16185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8539" y="2724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901720" y="2532082"/>
        <a:ext cx="80926" cy="80926"/>
      </dsp:txXfrm>
    </dsp:sp>
    <dsp:sp modelId="{7FAC8C9D-DEAC-41FC-9390-053DD64550C3}">
      <dsp:nvSpPr>
        <dsp:cNvPr id="0" name=""/>
        <dsp:cNvSpPr/>
      </dsp:nvSpPr>
      <dsp:spPr>
        <a:xfrm>
          <a:off x="4404329" y="2659197"/>
          <a:ext cx="2310725" cy="115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Archivos de operaciones</a:t>
          </a:r>
        </a:p>
      </dsp:txBody>
      <dsp:txXfrm>
        <a:off x="4438168" y="2693036"/>
        <a:ext cx="2243047" cy="10876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D6370-FA3F-431E-A0C2-3EE5665C51F9}">
      <dsp:nvSpPr>
        <dsp:cNvPr id="0" name=""/>
        <dsp:cNvSpPr/>
      </dsp:nvSpPr>
      <dsp:spPr>
        <a:xfrm>
          <a:off x="6946987" y="1285867"/>
          <a:ext cx="2340313" cy="4524360"/>
        </a:xfrm>
        <a:prstGeom prst="wedgeRectCallout">
          <a:avLst>
            <a:gd name="adj1" fmla="val 0"/>
            <a:gd name="adj2" fmla="val 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5725" tIns="85725" rIns="85725" bIns="85725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Se incorpora el código binario de los diferentes archivos  en un solo ejecutable</a:t>
          </a:r>
        </a:p>
      </dsp:txBody>
      <dsp:txXfrm>
        <a:off x="7244003" y="1285867"/>
        <a:ext cx="2043297" cy="4524360"/>
      </dsp:txXfrm>
    </dsp:sp>
    <dsp:sp modelId="{13647407-EEF0-4879-8235-707F2D89195B}">
      <dsp:nvSpPr>
        <dsp:cNvPr id="0" name=""/>
        <dsp:cNvSpPr/>
      </dsp:nvSpPr>
      <dsp:spPr>
        <a:xfrm>
          <a:off x="6951036" y="169103"/>
          <a:ext cx="2340313" cy="11104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Enlazamiento</a:t>
          </a:r>
        </a:p>
      </dsp:txBody>
      <dsp:txXfrm>
        <a:off x="6951036" y="169103"/>
        <a:ext cx="2340313" cy="1110440"/>
      </dsp:txXfrm>
    </dsp:sp>
    <dsp:sp modelId="{CD299BA3-A304-41A1-89F2-725ADF5EBBE7}">
      <dsp:nvSpPr>
        <dsp:cNvPr id="0" name=""/>
        <dsp:cNvSpPr/>
      </dsp:nvSpPr>
      <dsp:spPr>
        <a:xfrm>
          <a:off x="4610020" y="1277650"/>
          <a:ext cx="2340313" cy="4829784"/>
        </a:xfrm>
        <a:prstGeom prst="wedgeRectCallout">
          <a:avLst>
            <a:gd name="adj1" fmla="val 62500"/>
            <a:gd name="adj2" fmla="val 2083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Transforma el código al lenguaje ensamblador propio de la máquina en la que se compila ( extensión .s) y traduce de lenguaje ensamblador a código binario entendible por el procesador de la máquina ( extensión .o</a:t>
          </a:r>
        </a:p>
      </dsp:txBody>
      <dsp:txXfrm>
        <a:off x="4907036" y="1277650"/>
        <a:ext cx="2043297" cy="4829784"/>
      </dsp:txXfrm>
    </dsp:sp>
    <dsp:sp modelId="{B3D11DB4-F129-4609-8D24-A31246C62CDA}">
      <dsp:nvSpPr>
        <dsp:cNvPr id="0" name=""/>
        <dsp:cNvSpPr/>
      </dsp:nvSpPr>
      <dsp:spPr>
        <a:xfrm>
          <a:off x="4678147" y="340783"/>
          <a:ext cx="2340313" cy="92873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Compilación</a:t>
          </a:r>
        </a:p>
      </dsp:txBody>
      <dsp:txXfrm>
        <a:off x="4678147" y="340783"/>
        <a:ext cx="2340313" cy="928731"/>
      </dsp:txXfrm>
    </dsp:sp>
    <dsp:sp modelId="{8D61DAC7-CFB4-41BF-9C8E-4031651C8DF4}">
      <dsp:nvSpPr>
        <dsp:cNvPr id="0" name=""/>
        <dsp:cNvSpPr/>
      </dsp:nvSpPr>
      <dsp:spPr>
        <a:xfrm>
          <a:off x="2269707" y="1277650"/>
          <a:ext cx="2340313" cy="4458165"/>
        </a:xfrm>
        <a:prstGeom prst="wedgeRectCallout">
          <a:avLst>
            <a:gd name="adj1" fmla="val 62500"/>
            <a:gd name="adj2" fmla="val 2083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Reemplaza las instrucciones del </a:t>
          </a:r>
          <a:r>
            <a:rPr lang="es-CO" sz="2000" kern="1200" dirty="0" err="1"/>
            <a:t>preprocesa-dor</a:t>
          </a:r>
          <a:r>
            <a:rPr lang="es-CO" sz="2000" kern="1200" dirty="0"/>
            <a:t> para dejar el código listo para compilación</a:t>
          </a:r>
        </a:p>
      </dsp:txBody>
      <dsp:txXfrm>
        <a:off x="2566722" y="1277650"/>
        <a:ext cx="2043297" cy="4458165"/>
      </dsp:txXfrm>
    </dsp:sp>
    <dsp:sp modelId="{363CEF6E-E040-498D-A263-CC44C1F59CCB}">
      <dsp:nvSpPr>
        <dsp:cNvPr id="0" name=""/>
        <dsp:cNvSpPr/>
      </dsp:nvSpPr>
      <dsp:spPr>
        <a:xfrm>
          <a:off x="2226048" y="526274"/>
          <a:ext cx="2563883" cy="74323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Preprocesamiento</a:t>
          </a:r>
          <a:endParaRPr lang="es-CO" sz="2000" kern="1200" dirty="0"/>
        </a:p>
      </dsp:txBody>
      <dsp:txXfrm>
        <a:off x="2226048" y="526274"/>
        <a:ext cx="2563883" cy="743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InterconnectedBlockProcess#1">
  <dgm:title val="Proceso de bloques interconectados"/>
  <dgm:desc val="Se usa para mostrar pasos secuenciales en un proceso Funciona mejor con pequeñas cantidades de texto de Nivel 1 y cantidades medias de texto de Nivel 2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y prácticas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errores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403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7" y="2204083"/>
            <a:ext cx="8749283" cy="11529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Multiplicar"/>
          <p:cNvSpPr/>
          <p:nvPr/>
        </p:nvSpPr>
        <p:spPr>
          <a:xfrm>
            <a:off x="7561232" y="1743668"/>
            <a:ext cx="1008112" cy="6480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Multiplicar"/>
          <p:cNvSpPr/>
          <p:nvPr/>
        </p:nvSpPr>
        <p:spPr>
          <a:xfrm>
            <a:off x="168896" y="1785392"/>
            <a:ext cx="1008112" cy="6480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440552" y="3501008"/>
            <a:ext cx="6120680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¿Qué no coincide en este caso?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33" y="4509120"/>
            <a:ext cx="642311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5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1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5312" y="1124744"/>
            <a:ext cx="8229600" cy="1800200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/>
              <a:t>El compilador transforma los datos enviados para que se ajusten a los tipos de datos que espera la operación.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¿Qué pasa cuándo los parámetros de una operación son de un tipo pero se llama con variables de otro tipo?</a:t>
            </a:r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25312" y="3212976"/>
            <a:ext cx="8229600" cy="18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dirty="0"/>
              <a:t>Pueden haber resultados inesperados cuando por ejemplo se convierten números grandes a números más pequeños porque se pierde precisión.</a:t>
            </a:r>
          </a:p>
        </p:txBody>
      </p:sp>
    </p:spTree>
    <p:extLst>
      <p:ext uri="{BB962C8B-B14F-4D97-AF65-F5344CB8AC3E}">
        <p14:creationId xmlns:p14="http://schemas.microsoft.com/office/powerpoint/2010/main" val="267728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El compilador trata de construir un prototipo y genera </a:t>
            </a:r>
            <a:r>
              <a:rPr lang="es-CO" dirty="0" err="1"/>
              <a:t>warnings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¿Qué pasa cuándo no se incluye el prototipo de la función pero se invoca?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8136904" cy="198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6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51520" y="3874178"/>
          <a:ext cx="2376264" cy="280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Stack</a:t>
            </a:r>
            <a:r>
              <a:rPr lang="es-CO" dirty="0"/>
              <a:t> de ejecución de un programa</a:t>
            </a:r>
          </a:p>
        </p:txBody>
      </p:sp>
      <p:graphicFrame>
        <p:nvGraphicFramePr>
          <p:cNvPr id="12" name="3 Marcador de contenido"/>
          <p:cNvGraphicFramePr>
            <a:graphicFrameLocks/>
          </p:cNvGraphicFramePr>
          <p:nvPr/>
        </p:nvGraphicFramePr>
        <p:xfrm>
          <a:off x="2699792" y="4450242"/>
          <a:ext cx="2016224" cy="2296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3 Marcador de contenido"/>
          <p:cNvGraphicFramePr>
            <a:graphicFrameLocks/>
          </p:cNvGraphicFramePr>
          <p:nvPr/>
        </p:nvGraphicFramePr>
        <p:xfrm>
          <a:off x="4788024" y="5242330"/>
          <a:ext cx="1944216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4" name="13 Grupo"/>
          <p:cNvGrpSpPr/>
          <p:nvPr/>
        </p:nvGrpSpPr>
        <p:grpSpPr>
          <a:xfrm>
            <a:off x="6800744" y="5981068"/>
            <a:ext cx="1944216" cy="790372"/>
            <a:chOff x="0" y="0"/>
            <a:chExt cx="2530624" cy="864096"/>
          </a:xfrm>
        </p:grpSpPr>
        <p:sp>
          <p:nvSpPr>
            <p:cNvPr id="15" name="14 Rectángulo redondeado"/>
            <p:cNvSpPr/>
            <p:nvPr/>
          </p:nvSpPr>
          <p:spPr>
            <a:xfrm>
              <a:off x="0" y="0"/>
              <a:ext cx="2530624" cy="86409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15 Rectángulo"/>
            <p:cNvSpPr/>
            <p:nvPr/>
          </p:nvSpPr>
          <p:spPr>
            <a:xfrm>
              <a:off x="25309" y="25309"/>
              <a:ext cx="2480006" cy="813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200" kern="1200" dirty="0" err="1"/>
                <a:t>Main</a:t>
              </a:r>
              <a:endParaRPr lang="es-CO" sz="3200" kern="1200" dirty="0"/>
            </a:p>
          </p:txBody>
        </p:sp>
      </p:grpSp>
      <p:graphicFrame>
        <p:nvGraphicFramePr>
          <p:cNvPr id="17" name="3 Marcador de contenido"/>
          <p:cNvGraphicFramePr>
            <a:graphicFrameLocks/>
          </p:cNvGraphicFramePr>
          <p:nvPr/>
        </p:nvGraphicFramePr>
        <p:xfrm>
          <a:off x="6372200" y="836712"/>
          <a:ext cx="2376264" cy="280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3 Marcador de contenido"/>
          <p:cNvGraphicFramePr>
            <a:graphicFrameLocks/>
          </p:cNvGraphicFramePr>
          <p:nvPr/>
        </p:nvGraphicFramePr>
        <p:xfrm>
          <a:off x="4283968" y="1348483"/>
          <a:ext cx="2016224" cy="2296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9" name="3 Marcador de contenido"/>
          <p:cNvGraphicFramePr>
            <a:graphicFrameLocks/>
          </p:cNvGraphicFramePr>
          <p:nvPr/>
        </p:nvGraphicFramePr>
        <p:xfrm>
          <a:off x="2267744" y="2132856"/>
          <a:ext cx="1944216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20" name="19 Grupo"/>
          <p:cNvGrpSpPr/>
          <p:nvPr/>
        </p:nvGrpSpPr>
        <p:grpSpPr>
          <a:xfrm>
            <a:off x="277948" y="2972360"/>
            <a:ext cx="1800200" cy="672664"/>
            <a:chOff x="0" y="0"/>
            <a:chExt cx="2530624" cy="864096"/>
          </a:xfrm>
        </p:grpSpPr>
        <p:sp>
          <p:nvSpPr>
            <p:cNvPr id="21" name="20 Rectángulo redondeado"/>
            <p:cNvSpPr/>
            <p:nvPr/>
          </p:nvSpPr>
          <p:spPr>
            <a:xfrm>
              <a:off x="0" y="0"/>
              <a:ext cx="2530624" cy="86409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21 Rectángulo"/>
            <p:cNvSpPr/>
            <p:nvPr/>
          </p:nvSpPr>
          <p:spPr>
            <a:xfrm>
              <a:off x="25309" y="25309"/>
              <a:ext cx="2480006" cy="813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200" kern="1200" dirty="0" err="1"/>
                <a:t>Main</a:t>
              </a:r>
              <a:endParaRPr lang="es-CO" sz="3200" kern="1200" dirty="0"/>
            </a:p>
          </p:txBody>
        </p:sp>
      </p:grpSp>
      <p:sp>
        <p:nvSpPr>
          <p:cNvPr id="23" name="22 Rectángulo"/>
          <p:cNvSpPr/>
          <p:nvPr/>
        </p:nvSpPr>
        <p:spPr>
          <a:xfrm>
            <a:off x="5292080" y="3861048"/>
            <a:ext cx="3645980" cy="1152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Mantiene en una pila las llamadas a operaciones junto con las variables locales y sus valores</a:t>
            </a:r>
          </a:p>
        </p:txBody>
      </p:sp>
    </p:spTree>
    <p:extLst>
      <p:ext uri="{BB962C8B-B14F-4D97-AF65-F5344CB8AC3E}">
        <p14:creationId xmlns:p14="http://schemas.microsoft.com/office/powerpoint/2010/main" val="308287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2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/>
              <a:t>Definen prototipos de funciones, constantes y tipos de datos.</a:t>
            </a:r>
          </a:p>
          <a:p>
            <a:pPr marL="0" indent="0" algn="just">
              <a:buNone/>
            </a:pPr>
            <a:r>
              <a:rPr lang="es-CO" dirty="0"/>
              <a:t>Se usan como “librería” para usar las operaciones definidas en los prototipos en diferentes archivos .c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Headers</a:t>
            </a:r>
            <a:r>
              <a:rPr lang="es-CO" dirty="0"/>
              <a:t> - archivos .h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27584" y="4221088"/>
            <a:ext cx="7920880" cy="15841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/>
              <a:t>Permite separar un programa en diferentes archivos</a:t>
            </a:r>
          </a:p>
        </p:txBody>
      </p:sp>
    </p:spTree>
    <p:extLst>
      <p:ext uri="{BB962C8B-B14F-4D97-AF65-F5344CB8AC3E}">
        <p14:creationId xmlns:p14="http://schemas.microsoft.com/office/powerpoint/2010/main" val="77527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llevar a cabo la separación?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CO" sz="4000" dirty="0"/>
              <a:t>La función </a:t>
            </a:r>
            <a:r>
              <a:rPr lang="es-CO" sz="4000" b="1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s-CO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sz="4000" dirty="0"/>
              <a:t>debe conocer que existen algunas funciones que están definidas en otros archivos. Para ello, se definen los prototipos de las funciones y estos se incluyen en archivos con extensión .h</a:t>
            </a:r>
          </a:p>
        </p:txBody>
      </p:sp>
    </p:spTree>
    <p:extLst>
      <p:ext uri="{BB962C8B-B14F-4D97-AF65-F5344CB8AC3E}">
        <p14:creationId xmlns:p14="http://schemas.microsoft.com/office/powerpoint/2010/main" val="217218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Separación de programas en varios archivos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24684" y="1268760"/>
          <a:ext cx="788436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23528" y="5369373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2">
                    <a:lumMod val="75000"/>
                  </a:schemeClr>
                </a:solidFill>
              </a:rPr>
              <a:t>Se requiere Incluir los archivos en el programa principal.  ( El archivo que tiene el </a:t>
            </a:r>
            <a:r>
              <a:rPr lang="es-CO" sz="2400" b="1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s-CO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450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 err="1"/>
              <a:t>Headers</a:t>
            </a:r>
            <a:r>
              <a:rPr lang="es-CO" sz="2800" dirty="0"/>
              <a:t> (.h) y archivos fuente (.c)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28803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CO" sz="6400" b="1" i="1" dirty="0"/>
              <a:t>.h:  </a:t>
            </a:r>
            <a:r>
              <a:rPr lang="es-CO" sz="6400" dirty="0"/>
              <a:t>Contendrán los prototipos de las operaciones</a:t>
            </a:r>
          </a:p>
          <a:p>
            <a:pPr>
              <a:buNone/>
            </a:pPr>
            <a:r>
              <a:rPr lang="es-CO" sz="6400" b="1" i="1" dirty="0"/>
              <a:t>.c:  </a:t>
            </a:r>
            <a:r>
              <a:rPr lang="es-CO" sz="6400" dirty="0"/>
              <a:t>Contendrán la implementación de las operaciones declaradas en los .h</a:t>
            </a:r>
          </a:p>
          <a:p>
            <a:pPr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255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separación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619672" y="5308067"/>
            <a:ext cx="4464496" cy="49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err="1"/>
              <a:t>Ciclos.c</a:t>
            </a:r>
            <a:endParaRPr lang="es-CO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52525"/>
            <a:ext cx="8640960" cy="378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0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150405"/>
            <a:ext cx="6280065" cy="209812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separación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860032" y="1347491"/>
            <a:ext cx="2520280" cy="34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err="1"/>
              <a:t>Ciclos.h</a:t>
            </a:r>
            <a:endParaRPr lang="es-CO" sz="2000" dirty="0"/>
          </a:p>
        </p:txBody>
      </p:sp>
      <p:sp>
        <p:nvSpPr>
          <p:cNvPr id="7" name="6 Rectángulo"/>
          <p:cNvSpPr/>
          <p:nvPr/>
        </p:nvSpPr>
        <p:spPr>
          <a:xfrm>
            <a:off x="4860032" y="5661248"/>
            <a:ext cx="2987824" cy="34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err="1"/>
              <a:t>Main.c</a:t>
            </a:r>
            <a:endParaRPr lang="es-CO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8" y="1701170"/>
            <a:ext cx="6655087" cy="193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9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Directivas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16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genera un ejecutable en C?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5" y="1017128"/>
            <a:ext cx="7524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1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768" y="3451157"/>
            <a:ext cx="6305061" cy="3072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genera un ejecutable en C?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69" y="910459"/>
            <a:ext cx="5328592" cy="2470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389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genera un ejecutable en C?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34825"/>
              </p:ext>
            </p:extLst>
          </p:nvPr>
        </p:nvGraphicFramePr>
        <p:xfrm>
          <a:off x="-1260648" y="548680"/>
          <a:ext cx="11449272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50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Compilación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201622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s-CO" dirty="0" err="1">
                <a:solidFill>
                  <a:srgbClr val="7030A0"/>
                </a:solidFill>
              </a:rPr>
              <a:t>gcc</a:t>
            </a:r>
            <a:r>
              <a:rPr lang="es-CO" dirty="0">
                <a:solidFill>
                  <a:srgbClr val="7030A0"/>
                </a:solidFill>
              </a:rPr>
              <a:t> </a:t>
            </a:r>
            <a:r>
              <a:rPr lang="es-CO" b="1" dirty="0">
                <a:solidFill>
                  <a:srgbClr val="7030A0"/>
                </a:solidFill>
              </a:rPr>
              <a:t>–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s-CO" dirty="0"/>
              <a:t> </a:t>
            </a:r>
            <a:r>
              <a:rPr lang="es-CO" dirty="0" err="1"/>
              <a:t>Ciclos.c</a:t>
            </a:r>
            <a:r>
              <a:rPr lang="es-CO" dirty="0"/>
              <a:t> ( </a:t>
            </a:r>
            <a:r>
              <a:rPr lang="es-CO" dirty="0">
                <a:solidFill>
                  <a:srgbClr val="7030A0"/>
                </a:solidFill>
              </a:rPr>
              <a:t>compilar archivo fuente</a:t>
            </a:r>
            <a:r>
              <a:rPr lang="es-CO" dirty="0"/>
              <a:t>)</a:t>
            </a:r>
          </a:p>
          <a:p>
            <a:pPr algn="ctr">
              <a:buNone/>
            </a:pPr>
            <a:r>
              <a:rPr lang="es-CO" dirty="0" err="1">
                <a:solidFill>
                  <a:srgbClr val="7030A0"/>
                </a:solidFill>
              </a:rPr>
              <a:t>gcc</a:t>
            </a:r>
            <a:r>
              <a:rPr lang="es-CO" dirty="0"/>
              <a:t>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–c</a:t>
            </a:r>
            <a:r>
              <a:rPr lang="es-CO" dirty="0"/>
              <a:t> </a:t>
            </a:r>
            <a:r>
              <a:rPr lang="es-CO" dirty="0" err="1"/>
              <a:t>Main.c</a:t>
            </a:r>
            <a:r>
              <a:rPr lang="es-CO" dirty="0"/>
              <a:t> ( </a:t>
            </a:r>
            <a:r>
              <a:rPr lang="es-CO" dirty="0">
                <a:solidFill>
                  <a:srgbClr val="7030A0"/>
                </a:solidFill>
              </a:rPr>
              <a:t>compilar archivo fuente</a:t>
            </a:r>
            <a:r>
              <a:rPr lang="es-CO" dirty="0"/>
              <a:t>)</a:t>
            </a:r>
          </a:p>
          <a:p>
            <a:pPr algn="ctr">
              <a:buNone/>
            </a:pPr>
            <a:r>
              <a:rPr lang="es-CO" dirty="0" err="1">
                <a:solidFill>
                  <a:srgbClr val="0070C0"/>
                </a:solidFill>
              </a:rPr>
              <a:t>gcc</a:t>
            </a:r>
            <a:r>
              <a:rPr lang="es-CO" dirty="0"/>
              <a:t> </a:t>
            </a:r>
            <a:r>
              <a:rPr lang="es-CO" dirty="0" err="1">
                <a:solidFill>
                  <a:srgbClr val="0070C0"/>
                </a:solidFill>
              </a:rPr>
              <a:t>Ciclo.o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Main.o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b="1" dirty="0">
                <a:solidFill>
                  <a:srgbClr val="0070C0"/>
                </a:solidFill>
              </a:rPr>
              <a:t>–o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/>
              <a:t>ejecutable( </a:t>
            </a:r>
            <a:r>
              <a:rPr lang="es-CO" dirty="0">
                <a:solidFill>
                  <a:srgbClr val="0070C0"/>
                </a:solidFill>
              </a:rPr>
              <a:t>enlazar y general ejecutable</a:t>
            </a:r>
            <a:r>
              <a:rPr lang="es-CO" dirty="0"/>
              <a:t>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67544" y="2924944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>
                <a:solidFill>
                  <a:schemeClr val="accent2">
                    <a:lumMod val="75000"/>
                  </a:schemeClr>
                </a:solidFill>
              </a:rPr>
              <a:t>-c</a:t>
            </a:r>
            <a:r>
              <a:rPr lang="es-CO" sz="2800" dirty="0"/>
              <a:t>: pre-procesamiento, compilación, ensamblado. Genera código objeto con extensión .o ( de ensamblador a binario).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7544" y="4430722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>
                <a:solidFill>
                  <a:schemeClr val="accent4">
                    <a:lumMod val="75000"/>
                  </a:schemeClr>
                </a:solidFill>
              </a:rPr>
              <a:t>-o</a:t>
            </a:r>
            <a:r>
              <a:rPr lang="es-CO" sz="2800" dirty="0"/>
              <a:t>: pre-procesamiento, compilación, ensamblado, enlace. </a:t>
            </a:r>
            <a:r>
              <a:rPr lang="es-CO" sz="2800" b="1" dirty="0"/>
              <a:t>Sólo enlace si se pasan archivos con extensión</a:t>
            </a:r>
            <a:r>
              <a:rPr lang="es-CO" sz="2800" dirty="0"/>
              <a:t> </a:t>
            </a:r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.o</a:t>
            </a:r>
          </a:p>
        </p:txBody>
      </p:sp>
    </p:spTree>
    <p:extLst>
      <p:ext uri="{BB962C8B-B14F-4D97-AF65-F5344CB8AC3E}">
        <p14:creationId xmlns:p14="http://schemas.microsoft.com/office/powerpoint/2010/main" val="32752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Directivas del preprocesador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512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sz="2800" b="1" dirty="0"/>
              <a:t>Directivas: </a:t>
            </a:r>
            <a:r>
              <a:rPr lang="es-CO" sz="2800" dirty="0"/>
              <a:t>Instrucciones al compilador antes de que se ejecute el programa principal. Las más usuales son </a:t>
            </a:r>
            <a:r>
              <a:rPr lang="es-CO" sz="2800" b="1" dirty="0"/>
              <a:t>#</a:t>
            </a:r>
            <a:r>
              <a:rPr lang="es-CO" sz="2800" b="1" dirty="0" err="1"/>
              <a:t>include</a:t>
            </a:r>
            <a:r>
              <a:rPr lang="es-CO" sz="2800" b="1" dirty="0"/>
              <a:t> </a:t>
            </a:r>
            <a:r>
              <a:rPr lang="es-CO" sz="2800" dirty="0"/>
              <a:t>y </a:t>
            </a:r>
            <a:r>
              <a:rPr lang="es-CO" sz="2800" b="1" dirty="0"/>
              <a:t>#define</a:t>
            </a:r>
            <a:r>
              <a:rPr lang="es-CO" sz="2800" dirty="0"/>
              <a:t>.</a:t>
            </a:r>
            <a:endParaRPr lang="es-CO" sz="2800" b="1" dirty="0"/>
          </a:p>
        </p:txBody>
      </p:sp>
      <p:sp>
        <p:nvSpPr>
          <p:cNvPr id="4" name="3 Rectángulo"/>
          <p:cNvSpPr/>
          <p:nvPr/>
        </p:nvSpPr>
        <p:spPr>
          <a:xfrm>
            <a:off x="1053952" y="2852936"/>
            <a:ext cx="7200800" cy="1152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¿Para qué sirve la directiva #</a:t>
            </a:r>
            <a:r>
              <a:rPr lang="es-CO" sz="3600" b="1" dirty="0" err="1"/>
              <a:t>include</a:t>
            </a:r>
            <a:r>
              <a:rPr lang="es-CO" sz="3600" b="1" dirty="0"/>
              <a:t>?</a:t>
            </a:r>
            <a:endParaRPr lang="es-CO" sz="2000" b="1" dirty="0"/>
          </a:p>
        </p:txBody>
      </p:sp>
      <p:sp>
        <p:nvSpPr>
          <p:cNvPr id="6" name="5 Rectángulo"/>
          <p:cNvSpPr/>
          <p:nvPr/>
        </p:nvSpPr>
        <p:spPr>
          <a:xfrm>
            <a:off x="652634" y="4221088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b="1" dirty="0"/>
              <a:t>#</a:t>
            </a:r>
            <a:r>
              <a:rPr lang="es-CO" sz="2800" b="1" dirty="0" err="1"/>
              <a:t>include</a:t>
            </a:r>
            <a:r>
              <a:rPr lang="es-CO" sz="2800" b="1" dirty="0"/>
              <a:t> </a:t>
            </a:r>
            <a:r>
              <a:rPr lang="es-CO" sz="2800" dirty="0"/>
              <a:t>indica al compilador que lea el archivo fuente y que inserte su contenido en la posición donde se encuentra dicha directiva</a:t>
            </a:r>
          </a:p>
        </p:txBody>
      </p:sp>
    </p:spTree>
    <p:extLst>
      <p:ext uri="{BB962C8B-B14F-4D97-AF65-F5344CB8AC3E}">
        <p14:creationId xmlns:p14="http://schemas.microsoft.com/office/powerpoint/2010/main" val="145262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Directiva #</a:t>
            </a:r>
            <a:r>
              <a:rPr lang="es-CO" dirty="0" err="1"/>
              <a:t>include</a:t>
            </a: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547260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 de flecha"/>
          <p:cNvCxnSpPr/>
          <p:nvPr/>
        </p:nvCxnSpPr>
        <p:spPr>
          <a:xfrm flipV="1">
            <a:off x="5436096" y="1628800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6732240" y="1052736"/>
            <a:ext cx="2088232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Directorio por defecto </a:t>
            </a:r>
            <a:r>
              <a:rPr lang="es-CO" sz="2800" dirty="0" err="1"/>
              <a:t>include</a:t>
            </a:r>
            <a:endParaRPr lang="es-CO" sz="28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5508104" y="2996952"/>
            <a:ext cx="100811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6660232" y="3356992"/>
            <a:ext cx="2088232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Directorio actual</a:t>
            </a:r>
          </a:p>
        </p:txBody>
      </p:sp>
    </p:spTree>
    <p:extLst>
      <p:ext uri="{BB962C8B-B14F-4D97-AF65-F5344CB8AC3E}">
        <p14:creationId xmlns:p14="http://schemas.microsoft.com/office/powerpoint/2010/main" val="398355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7281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Una </a:t>
            </a:r>
            <a:r>
              <a:rPr lang="es-CO" b="1" dirty="0"/>
              <a:t>constante simbólica</a:t>
            </a:r>
            <a:r>
              <a:rPr lang="es-CO" dirty="0"/>
              <a:t> representa a una secuencia de caracteres, en vez de representar a un valor (dato almacenado en memoria).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Directiva #define: constantes simbólicas en C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22759" y="3695248"/>
            <a:ext cx="80984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/>
              <a:t>La directiva </a:t>
            </a:r>
            <a:r>
              <a:rPr lang="es-CO" sz="2800" b="1" dirty="0">
                <a:solidFill>
                  <a:srgbClr val="FF0000"/>
                </a:solidFill>
              </a:rPr>
              <a:t>#define</a:t>
            </a:r>
            <a:r>
              <a:rPr lang="es-CO" sz="2800" dirty="0"/>
              <a:t> indica al preprocesador que debe </a:t>
            </a:r>
            <a:r>
              <a:rPr lang="es-CO" sz="2800" b="1" dirty="0"/>
              <a:t>sustituir</a:t>
            </a:r>
            <a:r>
              <a:rPr lang="es-CO" sz="2800" dirty="0"/>
              <a:t>, en el código fuente del programa, todas las ocurrencias de &lt;</a:t>
            </a:r>
            <a:r>
              <a:rPr lang="es-CO" sz="2800" b="1" dirty="0"/>
              <a:t>NOMBRE_CONSTANTE</a:t>
            </a:r>
            <a:r>
              <a:rPr lang="es-CO" sz="2800" dirty="0"/>
              <a:t>&gt; por la &lt;</a:t>
            </a:r>
            <a:r>
              <a:rPr lang="es-CO" sz="2800" b="1" dirty="0" err="1"/>
              <a:t>secuencia_de_caracteres</a:t>
            </a:r>
            <a:r>
              <a:rPr lang="es-CO" sz="2800" dirty="0"/>
              <a:t>&gt;, antes de la compilación.</a:t>
            </a:r>
          </a:p>
          <a:p>
            <a:endParaRPr lang="es-CO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9" y="2574627"/>
            <a:ext cx="8318774" cy="112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12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uso de constantes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6457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47889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12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3.Archivos .h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57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Prototipo de las funciones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8938320" cy="2376264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CO" dirty="0"/>
              <a:t>Los prototipos están formatos por el </a:t>
            </a:r>
            <a:r>
              <a:rPr lang="es-CO" dirty="0">
                <a:solidFill>
                  <a:srgbClr val="00B0F0"/>
                </a:solidFill>
              </a:rPr>
              <a:t>tipo de dato </a:t>
            </a:r>
            <a:r>
              <a:rPr lang="es-CO" dirty="0"/>
              <a:t>que retorna la función, el </a:t>
            </a:r>
            <a:r>
              <a:rPr lang="es-CO" dirty="0">
                <a:solidFill>
                  <a:srgbClr val="00B050"/>
                </a:solidFill>
              </a:rPr>
              <a:t>nombre de la función </a:t>
            </a:r>
            <a:r>
              <a:rPr lang="es-CO" dirty="0"/>
              <a:t>y para cada </a:t>
            </a:r>
            <a:r>
              <a:rPr lang="es-CO" dirty="0">
                <a:solidFill>
                  <a:srgbClr val="0070C0"/>
                </a:solidFill>
              </a:rPr>
              <a:t>parámetro</a:t>
            </a:r>
            <a:r>
              <a:rPr lang="es-CO" dirty="0"/>
              <a:t> su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tipo </a:t>
            </a:r>
            <a:r>
              <a:rPr lang="es-CO" dirty="0"/>
              <a:t>y </a:t>
            </a:r>
            <a:r>
              <a:rPr lang="es-CO" dirty="0">
                <a:solidFill>
                  <a:srgbClr val="0070C0"/>
                </a:solidFill>
              </a:rPr>
              <a:t>nombre ( </a:t>
            </a:r>
            <a:r>
              <a:rPr lang="es-CO" dirty="0"/>
              <a:t>el nombre de los parámetros es opcional</a:t>
            </a:r>
            <a:r>
              <a:rPr lang="es-CO" dirty="0">
                <a:solidFill>
                  <a:srgbClr val="0070C0"/>
                </a:solidFill>
              </a:rPr>
              <a:t>)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s-CO" dirty="0"/>
              <a:t>Para que este completo debe terminar en punto y coma 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4866" y="3374330"/>
            <a:ext cx="4486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683568" y="4221088"/>
            <a:ext cx="7848872" cy="20162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Usar diferentes funciones facilita la </a:t>
            </a:r>
            <a:r>
              <a:rPr lang="es-CO" sz="2800" dirty="0" err="1"/>
              <a:t>modularización</a:t>
            </a:r>
            <a:r>
              <a:rPr lang="es-CO" sz="2800" dirty="0"/>
              <a:t> del programa, facilita el reúso, la cohesión y el bajo acoplamiento</a:t>
            </a:r>
          </a:p>
        </p:txBody>
      </p:sp>
    </p:spTree>
    <p:extLst>
      <p:ext uri="{BB962C8B-B14F-4D97-AF65-F5344CB8AC3E}">
        <p14:creationId xmlns:p14="http://schemas.microsoft.com/office/powerpoint/2010/main" val="388918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Declarar vs implementar una operación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00602" y="4255451"/>
            <a:ext cx="8590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Declarar:</a:t>
            </a:r>
            <a:r>
              <a:rPr lang="es-CO" sz="2800" b="1" dirty="0"/>
              <a:t> </a:t>
            </a:r>
            <a:r>
              <a:rPr lang="es-CO" sz="2800" dirty="0"/>
              <a:t>Indicar el prototipo de la operación</a:t>
            </a:r>
          </a:p>
          <a:p>
            <a:r>
              <a:rPr lang="es-CO" sz="2800" b="1" dirty="0">
                <a:solidFill>
                  <a:schemeClr val="accent3">
                    <a:lumMod val="50000"/>
                  </a:schemeClr>
                </a:solidFill>
              </a:rPr>
              <a:t>Implementar:  </a:t>
            </a:r>
            <a:r>
              <a:rPr lang="es-CO" sz="2800" dirty="0"/>
              <a:t>Escribir el cuerpo de la operación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42" y="1340768"/>
            <a:ext cx="4990428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1" y="1743890"/>
            <a:ext cx="3077747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86141" y="2258240"/>
            <a:ext cx="3077747" cy="522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Declarar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23928" y="3482376"/>
            <a:ext cx="5001742" cy="5226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Implementar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80069" y="5209558"/>
            <a:ext cx="8314110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La implementación de la operación y el llamado debe coincidir con lo indicado en el prototipo</a:t>
            </a:r>
          </a:p>
        </p:txBody>
      </p:sp>
    </p:spTree>
    <p:extLst>
      <p:ext uri="{BB962C8B-B14F-4D97-AF65-F5344CB8AC3E}">
        <p14:creationId xmlns:p14="http://schemas.microsoft.com/office/powerpoint/2010/main" val="3702808874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9BCAE3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5826</TotalTime>
  <Words>690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Cursos2014-2</vt:lpstr>
      <vt:lpstr>Técnicas y prácticas de programación</vt:lpstr>
      <vt:lpstr>Directivas</vt:lpstr>
      <vt:lpstr>Directivas del preprocesador</vt:lpstr>
      <vt:lpstr>Directiva #include</vt:lpstr>
      <vt:lpstr>Directiva #define: constantes simbólicas en C</vt:lpstr>
      <vt:lpstr>Ejemplo uso de constantes</vt:lpstr>
      <vt:lpstr>3.Archivos .h</vt:lpstr>
      <vt:lpstr>Prototipo de las funciones</vt:lpstr>
      <vt:lpstr>Declarar vs implementar una operación</vt:lpstr>
      <vt:lpstr>Ejemplo de errores</vt:lpstr>
      <vt:lpstr>¿Qué pasa cuándo los parámetros de una operación son de un tipo pero se llama con variables de otro tipo?</vt:lpstr>
      <vt:lpstr>¿Qué pasa cuándo no se incluye el prototipo de la función pero se invoca?</vt:lpstr>
      <vt:lpstr>Stack de ejecución de un programa</vt:lpstr>
      <vt:lpstr>Headers - archivos .h</vt:lpstr>
      <vt:lpstr>¿Cómo llevar a cabo la separación?</vt:lpstr>
      <vt:lpstr>Separación de programas en varios archivos</vt:lpstr>
      <vt:lpstr>Headers (.h) y archivos fuente (.c)</vt:lpstr>
      <vt:lpstr>Ejemplo separación</vt:lpstr>
      <vt:lpstr>Ejemplo separación</vt:lpstr>
      <vt:lpstr>¿Cómo se genera un ejecutable en C?</vt:lpstr>
      <vt:lpstr>¿Cómo se genera un ejecutable en C?</vt:lpstr>
      <vt:lpstr>¿Cómo se genera un ejecutable en C?</vt:lpstr>
      <vt:lpstr>Compilación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112</cp:revision>
  <dcterms:created xsi:type="dcterms:W3CDTF">2015-01-26T00:13:37Z</dcterms:created>
  <dcterms:modified xsi:type="dcterms:W3CDTF">2020-02-17T18:40:41Z</dcterms:modified>
</cp:coreProperties>
</file>