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5" r:id="rId2"/>
    <p:sldId id="350" r:id="rId3"/>
    <p:sldId id="381" r:id="rId4"/>
    <p:sldId id="371" r:id="rId5"/>
    <p:sldId id="383" r:id="rId6"/>
    <p:sldId id="387" r:id="rId7"/>
    <p:sldId id="384" r:id="rId8"/>
    <p:sldId id="373" r:id="rId9"/>
    <p:sldId id="385" r:id="rId10"/>
    <p:sldId id="386" r:id="rId11"/>
    <p:sldId id="374" r:id="rId12"/>
    <p:sldId id="388" r:id="rId13"/>
    <p:sldId id="375" r:id="rId14"/>
    <p:sldId id="376" r:id="rId15"/>
    <p:sldId id="347" r:id="rId16"/>
    <p:sldId id="348" r:id="rId17"/>
    <p:sldId id="349" r:id="rId18"/>
    <p:sldId id="346" r:id="rId19"/>
    <p:sldId id="389" r:id="rId20"/>
    <p:sldId id="390" r:id="rId21"/>
    <p:sldId id="391" r:id="rId22"/>
    <p:sldId id="392" r:id="rId23"/>
    <p:sldId id="377" r:id="rId24"/>
    <p:sldId id="393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77407" autoAdjust="0"/>
  </p:normalViewPr>
  <p:slideViewPr>
    <p:cSldViewPr>
      <p:cViewPr varScale="1">
        <p:scale>
          <a:sx n="59" d="100"/>
          <a:sy n="59" d="100"/>
        </p:scale>
        <p:origin x="21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33748-7938-432D-B2AE-071B01D7A6F3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5C7C627E-2E1B-40C3-BAEC-C5BD0407AB4F}">
      <dgm:prSet phldrT="[Texto]"/>
      <dgm:spPr/>
      <dgm:t>
        <a:bodyPr/>
        <a:lstStyle/>
        <a:p>
          <a:r>
            <a:rPr lang="es-CO" dirty="0"/>
            <a:t>Variable</a:t>
          </a:r>
        </a:p>
      </dgm:t>
    </dgm:pt>
    <dgm:pt modelId="{B5962A64-28FB-4437-B984-E0D645AA2A55}" type="parTrans" cxnId="{E117D6A9-7051-4B38-94A2-35C902C2DC75}">
      <dgm:prSet/>
      <dgm:spPr/>
      <dgm:t>
        <a:bodyPr/>
        <a:lstStyle/>
        <a:p>
          <a:endParaRPr lang="es-CO"/>
        </a:p>
      </dgm:t>
    </dgm:pt>
    <dgm:pt modelId="{6AE68E0C-BE5F-486F-B1CF-0639BD0F6538}" type="sibTrans" cxnId="{E117D6A9-7051-4B38-94A2-35C902C2DC75}">
      <dgm:prSet/>
      <dgm:spPr/>
      <dgm:t>
        <a:bodyPr/>
        <a:lstStyle/>
        <a:p>
          <a:endParaRPr lang="es-CO"/>
        </a:p>
      </dgm:t>
    </dgm:pt>
    <dgm:pt modelId="{3F0DBBEF-CD83-4A47-ADC9-B1582A08C26C}">
      <dgm:prSet phldrT="[Texto]"/>
      <dgm:spPr/>
      <dgm:t>
        <a:bodyPr/>
        <a:lstStyle/>
        <a:p>
          <a:r>
            <a:rPr lang="es-CO" dirty="0"/>
            <a:t>Apuntador</a:t>
          </a:r>
        </a:p>
      </dgm:t>
    </dgm:pt>
    <dgm:pt modelId="{AB3F6A5A-18CC-41FF-ABAD-4D4800EC53F8}" type="parTrans" cxnId="{EFF739C3-3E0B-4DDF-AD4F-FE4DB101D3D0}">
      <dgm:prSet/>
      <dgm:spPr/>
      <dgm:t>
        <a:bodyPr/>
        <a:lstStyle/>
        <a:p>
          <a:endParaRPr lang="es-CO"/>
        </a:p>
      </dgm:t>
    </dgm:pt>
    <dgm:pt modelId="{8B20392C-ECCD-4217-A14E-5CE75491E201}" type="sibTrans" cxnId="{EFF739C3-3E0B-4DDF-AD4F-FE4DB101D3D0}">
      <dgm:prSet/>
      <dgm:spPr/>
      <dgm:t>
        <a:bodyPr/>
        <a:lstStyle/>
        <a:p>
          <a:endParaRPr lang="es-CO"/>
        </a:p>
      </dgm:t>
    </dgm:pt>
    <dgm:pt modelId="{B9E61CF2-B971-4404-B4E8-2C3B6C2A06BA}">
      <dgm:prSet phldrT="[Texto]"/>
      <dgm:spPr/>
      <dgm:t>
        <a:bodyPr/>
        <a:lstStyle/>
        <a:p>
          <a:r>
            <a:rPr lang="es-CO" sz="2500" dirty="0"/>
            <a:t>Contiene una dirección  en memoria.</a:t>
          </a:r>
        </a:p>
      </dgm:t>
    </dgm:pt>
    <dgm:pt modelId="{8817151F-3562-4D4C-BF4C-5C1BDCACD345}" type="parTrans" cxnId="{D4C9F9E2-B8B7-4677-93C5-54BE627A2828}">
      <dgm:prSet/>
      <dgm:spPr/>
      <dgm:t>
        <a:bodyPr/>
        <a:lstStyle/>
        <a:p>
          <a:endParaRPr lang="es-CO"/>
        </a:p>
      </dgm:t>
    </dgm:pt>
    <dgm:pt modelId="{F134076E-2520-4632-A567-0F7FB908E00A}" type="sibTrans" cxnId="{D4C9F9E2-B8B7-4677-93C5-54BE627A2828}">
      <dgm:prSet/>
      <dgm:spPr/>
      <dgm:t>
        <a:bodyPr/>
        <a:lstStyle/>
        <a:p>
          <a:endParaRPr lang="es-CO"/>
        </a:p>
      </dgm:t>
    </dgm:pt>
    <dgm:pt modelId="{DA40E98B-202D-4932-84DB-6AB5F8FF5C16}">
      <dgm:prSet phldrT="[Texto]"/>
      <dgm:spPr/>
      <dgm:t>
        <a:bodyPr/>
        <a:lstStyle/>
        <a:p>
          <a:r>
            <a:rPr lang="es-CO" dirty="0"/>
            <a:t>Contiene un valor específico.</a:t>
          </a:r>
        </a:p>
      </dgm:t>
    </dgm:pt>
    <dgm:pt modelId="{A5063CDF-6986-480B-A7DE-24EC80B1A506}" type="parTrans" cxnId="{2CDEE79B-5C51-4FEA-AE03-2DD3175C694B}">
      <dgm:prSet/>
      <dgm:spPr/>
      <dgm:t>
        <a:bodyPr/>
        <a:lstStyle/>
        <a:p>
          <a:endParaRPr lang="es-CO"/>
        </a:p>
      </dgm:t>
    </dgm:pt>
    <dgm:pt modelId="{1396B155-9AC6-4AD1-90CE-AB8FE91607FD}" type="sibTrans" cxnId="{2CDEE79B-5C51-4FEA-AE03-2DD3175C694B}">
      <dgm:prSet/>
      <dgm:spPr/>
      <dgm:t>
        <a:bodyPr/>
        <a:lstStyle/>
        <a:p>
          <a:endParaRPr lang="es-CO"/>
        </a:p>
      </dgm:t>
    </dgm:pt>
    <dgm:pt modelId="{9045F42E-B69B-408B-A358-7697F7EDB145}">
      <dgm:prSet phldrT="[Texto]"/>
      <dgm:spPr/>
      <dgm:t>
        <a:bodyPr/>
        <a:lstStyle/>
        <a:p>
          <a:r>
            <a:rPr lang="es-CO" dirty="0"/>
            <a:t>Se refiere directamente a un valor</a:t>
          </a:r>
        </a:p>
      </dgm:t>
    </dgm:pt>
    <dgm:pt modelId="{BE35E7E4-0FE9-4305-9AE3-D172ACCC818A}" type="parTrans" cxnId="{CBD363D9-28DF-45BF-9152-8FFAA72BDE3D}">
      <dgm:prSet/>
      <dgm:spPr/>
      <dgm:t>
        <a:bodyPr/>
        <a:lstStyle/>
        <a:p>
          <a:endParaRPr lang="es-CO"/>
        </a:p>
      </dgm:t>
    </dgm:pt>
    <dgm:pt modelId="{F7D222A1-FAD3-4C8A-B597-B20518ED2E5A}" type="sibTrans" cxnId="{CBD363D9-28DF-45BF-9152-8FFAA72BDE3D}">
      <dgm:prSet/>
      <dgm:spPr/>
      <dgm:t>
        <a:bodyPr/>
        <a:lstStyle/>
        <a:p>
          <a:endParaRPr lang="es-CO"/>
        </a:p>
      </dgm:t>
    </dgm:pt>
    <dgm:pt modelId="{C7AEA261-BF3A-40B0-BF23-489BFC07E388}">
      <dgm:prSet phldrT="[Texto]"/>
      <dgm:spPr/>
      <dgm:t>
        <a:bodyPr/>
        <a:lstStyle/>
        <a:p>
          <a:r>
            <a:rPr lang="es-CO" sz="2500" dirty="0"/>
            <a:t>Se refiere </a:t>
          </a:r>
          <a:r>
            <a:rPr lang="es-CO" sz="2500" b="1" dirty="0">
              <a:solidFill>
                <a:schemeClr val="accent2">
                  <a:lumMod val="75000"/>
                </a:schemeClr>
              </a:solidFill>
            </a:rPr>
            <a:t>indirectamente</a:t>
          </a:r>
          <a:r>
            <a:rPr lang="es-CO" sz="25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s-CO" sz="2500" dirty="0"/>
            <a:t>a un valor</a:t>
          </a:r>
        </a:p>
      </dgm:t>
    </dgm:pt>
    <dgm:pt modelId="{B84E0463-313E-4841-A02E-26E00D0373C5}" type="parTrans" cxnId="{05E1D98B-E984-4DCE-AD6F-03F9D0B7F957}">
      <dgm:prSet/>
      <dgm:spPr/>
      <dgm:t>
        <a:bodyPr/>
        <a:lstStyle/>
        <a:p>
          <a:endParaRPr lang="es-CO"/>
        </a:p>
      </dgm:t>
    </dgm:pt>
    <dgm:pt modelId="{60D96EA3-8D0F-4901-BBC9-4B02CC102214}" type="sibTrans" cxnId="{05E1D98B-E984-4DCE-AD6F-03F9D0B7F957}">
      <dgm:prSet/>
      <dgm:spPr/>
      <dgm:t>
        <a:bodyPr/>
        <a:lstStyle/>
        <a:p>
          <a:endParaRPr lang="es-CO"/>
        </a:p>
      </dgm:t>
    </dgm:pt>
    <dgm:pt modelId="{DD9BACF5-BA3C-4742-8A62-6129554416E6}">
      <dgm:prSet phldrT="[Texto]" custT="1"/>
      <dgm:spPr/>
      <dgm:t>
        <a:bodyPr/>
        <a:lstStyle/>
        <a:p>
          <a:r>
            <a:rPr lang="es-CO" sz="2500" dirty="0"/>
            <a:t>Se declara con un </a:t>
          </a:r>
          <a:r>
            <a:rPr lang="es-CO" sz="2800" b="1" dirty="0"/>
            <a:t>*</a:t>
          </a:r>
          <a:endParaRPr lang="es-CO" sz="2500" b="1" dirty="0"/>
        </a:p>
      </dgm:t>
    </dgm:pt>
    <dgm:pt modelId="{139ECC3E-D4B0-4E52-BC96-391E62052E0F}" type="parTrans" cxnId="{E8091B03-DADB-419C-AA29-6980EBFEEC9E}">
      <dgm:prSet/>
      <dgm:spPr/>
      <dgm:t>
        <a:bodyPr/>
        <a:lstStyle/>
        <a:p>
          <a:endParaRPr lang="es-CO"/>
        </a:p>
      </dgm:t>
    </dgm:pt>
    <dgm:pt modelId="{3531B85E-EB29-4BB6-A62D-63F3C8EFAFE7}" type="sibTrans" cxnId="{E8091B03-DADB-419C-AA29-6980EBFEEC9E}">
      <dgm:prSet/>
      <dgm:spPr/>
      <dgm:t>
        <a:bodyPr/>
        <a:lstStyle/>
        <a:p>
          <a:endParaRPr lang="es-CO"/>
        </a:p>
      </dgm:t>
    </dgm:pt>
    <dgm:pt modelId="{0C3A6B9D-0667-402A-BA82-585059125E79}" type="pres">
      <dgm:prSet presAssocID="{22B33748-7938-432D-B2AE-071B01D7A6F3}" presName="diagram" presStyleCnt="0">
        <dgm:presLayoutVars>
          <dgm:dir/>
          <dgm:animLvl val="lvl"/>
          <dgm:resizeHandles val="exact"/>
        </dgm:presLayoutVars>
      </dgm:prSet>
      <dgm:spPr/>
    </dgm:pt>
    <dgm:pt modelId="{DDE7775B-C4FD-4065-9E36-AA2DA1F2254F}" type="pres">
      <dgm:prSet presAssocID="{5C7C627E-2E1B-40C3-BAEC-C5BD0407AB4F}" presName="compNode" presStyleCnt="0"/>
      <dgm:spPr/>
    </dgm:pt>
    <dgm:pt modelId="{26F46871-9920-4808-84FC-D7D171088E55}" type="pres">
      <dgm:prSet presAssocID="{5C7C627E-2E1B-40C3-BAEC-C5BD0407AB4F}" presName="childRect" presStyleLbl="bgAcc1" presStyleIdx="0" presStyleCnt="2">
        <dgm:presLayoutVars>
          <dgm:bulletEnabled val="1"/>
        </dgm:presLayoutVars>
      </dgm:prSet>
      <dgm:spPr/>
    </dgm:pt>
    <dgm:pt modelId="{E8F825AD-D70C-4C10-93B2-DD80E4185915}" type="pres">
      <dgm:prSet presAssocID="{5C7C627E-2E1B-40C3-BAEC-C5BD0407AB4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246F411-E56D-4054-8A64-7DCB550B1883}" type="pres">
      <dgm:prSet presAssocID="{5C7C627E-2E1B-40C3-BAEC-C5BD0407AB4F}" presName="parentRect" presStyleLbl="alignNode1" presStyleIdx="0" presStyleCnt="2"/>
      <dgm:spPr/>
    </dgm:pt>
    <dgm:pt modelId="{3C9CC86C-D237-45DC-918C-FF17FD86494D}" type="pres">
      <dgm:prSet presAssocID="{5C7C627E-2E1B-40C3-BAEC-C5BD0407AB4F}" presName="adorn" presStyleLbl="fgAccFollowNode1" presStyleIdx="0" presStyleCnt="2"/>
      <dgm:spPr/>
    </dgm:pt>
    <dgm:pt modelId="{E0A7FE92-099E-4820-A7CC-E97A1782CCE8}" type="pres">
      <dgm:prSet presAssocID="{6AE68E0C-BE5F-486F-B1CF-0639BD0F6538}" presName="sibTrans" presStyleLbl="sibTrans2D1" presStyleIdx="0" presStyleCnt="0"/>
      <dgm:spPr/>
    </dgm:pt>
    <dgm:pt modelId="{77BA7AB0-6525-4F22-9BB1-662D7CF58744}" type="pres">
      <dgm:prSet presAssocID="{3F0DBBEF-CD83-4A47-ADC9-B1582A08C26C}" presName="compNode" presStyleCnt="0"/>
      <dgm:spPr/>
    </dgm:pt>
    <dgm:pt modelId="{66C87A57-66AF-4660-88C2-C7CF44958F7D}" type="pres">
      <dgm:prSet presAssocID="{3F0DBBEF-CD83-4A47-ADC9-B1582A08C26C}" presName="childRect" presStyleLbl="bgAcc1" presStyleIdx="1" presStyleCnt="2">
        <dgm:presLayoutVars>
          <dgm:bulletEnabled val="1"/>
        </dgm:presLayoutVars>
      </dgm:prSet>
      <dgm:spPr/>
    </dgm:pt>
    <dgm:pt modelId="{8B7B1AA4-0F05-46FD-B384-84B1E494EC1D}" type="pres">
      <dgm:prSet presAssocID="{3F0DBBEF-CD83-4A47-ADC9-B1582A08C26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4E79F85-3045-43B2-999C-195D70CCFC42}" type="pres">
      <dgm:prSet presAssocID="{3F0DBBEF-CD83-4A47-ADC9-B1582A08C26C}" presName="parentRect" presStyleLbl="alignNode1" presStyleIdx="1" presStyleCnt="2"/>
      <dgm:spPr/>
    </dgm:pt>
    <dgm:pt modelId="{BCE508D2-FEE7-40D9-939C-85E551D01CDE}" type="pres">
      <dgm:prSet presAssocID="{3F0DBBEF-CD83-4A47-ADC9-B1582A08C26C}" presName="adorn" presStyleLbl="fgAccFollowNode1" presStyleIdx="1" presStyleCnt="2"/>
      <dgm:spPr/>
    </dgm:pt>
  </dgm:ptLst>
  <dgm:cxnLst>
    <dgm:cxn modelId="{E8091B03-DADB-419C-AA29-6980EBFEEC9E}" srcId="{3F0DBBEF-CD83-4A47-ADC9-B1582A08C26C}" destId="{DD9BACF5-BA3C-4742-8A62-6129554416E6}" srcOrd="2" destOrd="0" parTransId="{139ECC3E-D4B0-4E52-BC96-391E62052E0F}" sibTransId="{3531B85E-EB29-4BB6-A62D-63F3C8EFAFE7}"/>
    <dgm:cxn modelId="{D3BEAF13-9AF9-4602-AE01-1DB44C83C1BA}" type="presOf" srcId="{5C7C627E-2E1B-40C3-BAEC-C5BD0407AB4F}" destId="{4246F411-E56D-4054-8A64-7DCB550B1883}" srcOrd="1" destOrd="0" presId="urn:microsoft.com/office/officeart/2005/8/layout/bList2#1"/>
    <dgm:cxn modelId="{725B5816-B77A-4459-B33C-13E596FCBF44}" type="presOf" srcId="{DA40E98B-202D-4932-84DB-6AB5F8FF5C16}" destId="{26F46871-9920-4808-84FC-D7D171088E55}" srcOrd="0" destOrd="0" presId="urn:microsoft.com/office/officeart/2005/8/layout/bList2#1"/>
    <dgm:cxn modelId="{38CC8030-C95E-4986-B528-BDE026F2DD4E}" type="presOf" srcId="{3F0DBBEF-CD83-4A47-ADC9-B1582A08C26C}" destId="{8B7B1AA4-0F05-46FD-B384-84B1E494EC1D}" srcOrd="0" destOrd="0" presId="urn:microsoft.com/office/officeart/2005/8/layout/bList2#1"/>
    <dgm:cxn modelId="{C51DC134-D409-496E-A695-2B0880322645}" type="presOf" srcId="{C7AEA261-BF3A-40B0-BF23-489BFC07E388}" destId="{66C87A57-66AF-4660-88C2-C7CF44958F7D}" srcOrd="0" destOrd="1" presId="urn:microsoft.com/office/officeart/2005/8/layout/bList2#1"/>
    <dgm:cxn modelId="{7A8AAA3A-712F-4803-B77B-452E18CEDF41}" type="presOf" srcId="{3F0DBBEF-CD83-4A47-ADC9-B1582A08C26C}" destId="{64E79F85-3045-43B2-999C-195D70CCFC42}" srcOrd="1" destOrd="0" presId="urn:microsoft.com/office/officeart/2005/8/layout/bList2#1"/>
    <dgm:cxn modelId="{68FA245D-DF7B-467B-8E09-CD310ADE5847}" type="presOf" srcId="{B9E61CF2-B971-4404-B4E8-2C3B6C2A06BA}" destId="{66C87A57-66AF-4660-88C2-C7CF44958F7D}" srcOrd="0" destOrd="0" presId="urn:microsoft.com/office/officeart/2005/8/layout/bList2#1"/>
    <dgm:cxn modelId="{1A554767-EDF7-4881-B6D9-2CFDAEACFF9E}" type="presOf" srcId="{6AE68E0C-BE5F-486F-B1CF-0639BD0F6538}" destId="{E0A7FE92-099E-4820-A7CC-E97A1782CCE8}" srcOrd="0" destOrd="0" presId="urn:microsoft.com/office/officeart/2005/8/layout/bList2#1"/>
    <dgm:cxn modelId="{774A366B-D230-4931-B596-8BCD8C1D52F3}" type="presOf" srcId="{22B33748-7938-432D-B2AE-071B01D7A6F3}" destId="{0C3A6B9D-0667-402A-BA82-585059125E79}" srcOrd="0" destOrd="0" presId="urn:microsoft.com/office/officeart/2005/8/layout/bList2#1"/>
    <dgm:cxn modelId="{C04DE578-BCF0-4FFA-AFAB-60455F8BCDB5}" type="presOf" srcId="{5C7C627E-2E1B-40C3-BAEC-C5BD0407AB4F}" destId="{E8F825AD-D70C-4C10-93B2-DD80E4185915}" srcOrd="0" destOrd="0" presId="urn:microsoft.com/office/officeart/2005/8/layout/bList2#1"/>
    <dgm:cxn modelId="{36949285-F6E7-4A3C-A0F6-190A5039824B}" type="presOf" srcId="{DD9BACF5-BA3C-4742-8A62-6129554416E6}" destId="{66C87A57-66AF-4660-88C2-C7CF44958F7D}" srcOrd="0" destOrd="2" presId="urn:microsoft.com/office/officeart/2005/8/layout/bList2#1"/>
    <dgm:cxn modelId="{05E1D98B-E984-4DCE-AD6F-03F9D0B7F957}" srcId="{3F0DBBEF-CD83-4A47-ADC9-B1582A08C26C}" destId="{C7AEA261-BF3A-40B0-BF23-489BFC07E388}" srcOrd="1" destOrd="0" parTransId="{B84E0463-313E-4841-A02E-26E00D0373C5}" sibTransId="{60D96EA3-8D0F-4901-BBC9-4B02CC102214}"/>
    <dgm:cxn modelId="{16075B91-2FA0-482D-A5AF-EE22873399BF}" type="presOf" srcId="{9045F42E-B69B-408B-A358-7697F7EDB145}" destId="{26F46871-9920-4808-84FC-D7D171088E55}" srcOrd="0" destOrd="1" presId="urn:microsoft.com/office/officeart/2005/8/layout/bList2#1"/>
    <dgm:cxn modelId="{2CDEE79B-5C51-4FEA-AE03-2DD3175C694B}" srcId="{5C7C627E-2E1B-40C3-BAEC-C5BD0407AB4F}" destId="{DA40E98B-202D-4932-84DB-6AB5F8FF5C16}" srcOrd="0" destOrd="0" parTransId="{A5063CDF-6986-480B-A7DE-24EC80B1A506}" sibTransId="{1396B155-9AC6-4AD1-90CE-AB8FE91607FD}"/>
    <dgm:cxn modelId="{E117D6A9-7051-4B38-94A2-35C902C2DC75}" srcId="{22B33748-7938-432D-B2AE-071B01D7A6F3}" destId="{5C7C627E-2E1B-40C3-BAEC-C5BD0407AB4F}" srcOrd="0" destOrd="0" parTransId="{B5962A64-28FB-4437-B984-E0D645AA2A55}" sibTransId="{6AE68E0C-BE5F-486F-B1CF-0639BD0F6538}"/>
    <dgm:cxn modelId="{EFF739C3-3E0B-4DDF-AD4F-FE4DB101D3D0}" srcId="{22B33748-7938-432D-B2AE-071B01D7A6F3}" destId="{3F0DBBEF-CD83-4A47-ADC9-B1582A08C26C}" srcOrd="1" destOrd="0" parTransId="{AB3F6A5A-18CC-41FF-ABAD-4D4800EC53F8}" sibTransId="{8B20392C-ECCD-4217-A14E-5CE75491E201}"/>
    <dgm:cxn modelId="{CBD363D9-28DF-45BF-9152-8FFAA72BDE3D}" srcId="{5C7C627E-2E1B-40C3-BAEC-C5BD0407AB4F}" destId="{9045F42E-B69B-408B-A358-7697F7EDB145}" srcOrd="1" destOrd="0" parTransId="{BE35E7E4-0FE9-4305-9AE3-D172ACCC818A}" sibTransId="{F7D222A1-FAD3-4C8A-B597-B20518ED2E5A}"/>
    <dgm:cxn modelId="{D4C9F9E2-B8B7-4677-93C5-54BE627A2828}" srcId="{3F0DBBEF-CD83-4A47-ADC9-B1582A08C26C}" destId="{B9E61CF2-B971-4404-B4E8-2C3B6C2A06BA}" srcOrd="0" destOrd="0" parTransId="{8817151F-3562-4D4C-BF4C-5C1BDCACD345}" sibTransId="{F134076E-2520-4632-A567-0F7FB908E00A}"/>
    <dgm:cxn modelId="{DFA4C106-61FE-4FC3-BF8C-1EDD5AEA50A5}" type="presParOf" srcId="{0C3A6B9D-0667-402A-BA82-585059125E79}" destId="{DDE7775B-C4FD-4065-9E36-AA2DA1F2254F}" srcOrd="0" destOrd="0" presId="urn:microsoft.com/office/officeart/2005/8/layout/bList2#1"/>
    <dgm:cxn modelId="{5E0C6C24-1579-4642-9542-06D5585F1104}" type="presParOf" srcId="{DDE7775B-C4FD-4065-9E36-AA2DA1F2254F}" destId="{26F46871-9920-4808-84FC-D7D171088E55}" srcOrd="0" destOrd="0" presId="urn:microsoft.com/office/officeart/2005/8/layout/bList2#1"/>
    <dgm:cxn modelId="{5383E616-C617-4B1B-8533-98A8049B0563}" type="presParOf" srcId="{DDE7775B-C4FD-4065-9E36-AA2DA1F2254F}" destId="{E8F825AD-D70C-4C10-93B2-DD80E4185915}" srcOrd="1" destOrd="0" presId="urn:microsoft.com/office/officeart/2005/8/layout/bList2#1"/>
    <dgm:cxn modelId="{568F21BC-03E8-4768-953B-A9319CB1F9B0}" type="presParOf" srcId="{DDE7775B-C4FD-4065-9E36-AA2DA1F2254F}" destId="{4246F411-E56D-4054-8A64-7DCB550B1883}" srcOrd="2" destOrd="0" presId="urn:microsoft.com/office/officeart/2005/8/layout/bList2#1"/>
    <dgm:cxn modelId="{67483A25-4F72-4D53-880E-AF8320FCD25C}" type="presParOf" srcId="{DDE7775B-C4FD-4065-9E36-AA2DA1F2254F}" destId="{3C9CC86C-D237-45DC-918C-FF17FD86494D}" srcOrd="3" destOrd="0" presId="urn:microsoft.com/office/officeart/2005/8/layout/bList2#1"/>
    <dgm:cxn modelId="{3D3BB768-44DD-41DE-8595-D5059EF6F80F}" type="presParOf" srcId="{0C3A6B9D-0667-402A-BA82-585059125E79}" destId="{E0A7FE92-099E-4820-A7CC-E97A1782CCE8}" srcOrd="1" destOrd="0" presId="urn:microsoft.com/office/officeart/2005/8/layout/bList2#1"/>
    <dgm:cxn modelId="{72C0D2C8-C6A2-4FE1-B70F-85718942D017}" type="presParOf" srcId="{0C3A6B9D-0667-402A-BA82-585059125E79}" destId="{77BA7AB0-6525-4F22-9BB1-662D7CF58744}" srcOrd="2" destOrd="0" presId="urn:microsoft.com/office/officeart/2005/8/layout/bList2#1"/>
    <dgm:cxn modelId="{2E9F35A2-BEB7-430D-8C38-C6EA97BAACAA}" type="presParOf" srcId="{77BA7AB0-6525-4F22-9BB1-662D7CF58744}" destId="{66C87A57-66AF-4660-88C2-C7CF44958F7D}" srcOrd="0" destOrd="0" presId="urn:microsoft.com/office/officeart/2005/8/layout/bList2#1"/>
    <dgm:cxn modelId="{B3A5CC75-3256-4943-8336-4A27C548E2F0}" type="presParOf" srcId="{77BA7AB0-6525-4F22-9BB1-662D7CF58744}" destId="{8B7B1AA4-0F05-46FD-B384-84B1E494EC1D}" srcOrd="1" destOrd="0" presId="urn:microsoft.com/office/officeart/2005/8/layout/bList2#1"/>
    <dgm:cxn modelId="{B5DAA59E-9C63-4BDF-B1D0-4429D3AD334F}" type="presParOf" srcId="{77BA7AB0-6525-4F22-9BB1-662D7CF58744}" destId="{64E79F85-3045-43B2-999C-195D70CCFC42}" srcOrd="2" destOrd="0" presId="urn:microsoft.com/office/officeart/2005/8/layout/bList2#1"/>
    <dgm:cxn modelId="{7E3FD5CF-399F-4BA6-9BA0-CA02944B0B1E}" type="presParOf" srcId="{77BA7AB0-6525-4F22-9BB1-662D7CF58744}" destId="{BCE508D2-FEE7-40D9-939C-85E551D01CDE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5D639-E5C7-4F15-BA2C-D198345DF66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D5EFDB4A-5B0F-4128-9F34-5604E34FCF96}">
      <dgm:prSet phldrT="[Texto]" custT="1"/>
      <dgm:spPr/>
      <dgm:t>
        <a:bodyPr/>
        <a:lstStyle/>
        <a:p>
          <a:r>
            <a:rPr lang="es-CO" sz="4000" dirty="0"/>
            <a:t>*</a:t>
          </a:r>
        </a:p>
      </dgm:t>
    </dgm:pt>
    <dgm:pt modelId="{1E6D913E-6421-4E85-9363-30B02BCFD0A9}" type="parTrans" cxnId="{EDE8D962-FE2C-4842-ACF4-07781CFE1505}">
      <dgm:prSet/>
      <dgm:spPr/>
      <dgm:t>
        <a:bodyPr/>
        <a:lstStyle/>
        <a:p>
          <a:endParaRPr lang="es-CO"/>
        </a:p>
      </dgm:t>
    </dgm:pt>
    <dgm:pt modelId="{6FF22BD9-6A92-42AE-B61F-76328F2733AD}" type="sibTrans" cxnId="{EDE8D962-FE2C-4842-ACF4-07781CFE1505}">
      <dgm:prSet/>
      <dgm:spPr/>
      <dgm:t>
        <a:bodyPr/>
        <a:lstStyle/>
        <a:p>
          <a:endParaRPr lang="es-CO"/>
        </a:p>
      </dgm:t>
    </dgm:pt>
    <dgm:pt modelId="{FD509260-CEE2-4BF7-B499-6C0B81340F64}">
      <dgm:prSet phldrT="[Texto]"/>
      <dgm:spPr/>
      <dgm:t>
        <a:bodyPr/>
        <a:lstStyle/>
        <a:p>
          <a:r>
            <a:rPr lang="es-CO" dirty="0"/>
            <a:t>Declarar una variable de tipo puntero</a:t>
          </a:r>
        </a:p>
      </dgm:t>
    </dgm:pt>
    <dgm:pt modelId="{80992F6D-A309-479D-A1AC-F7E1629FD82B}" type="parTrans" cxnId="{51083402-E202-4BFB-B1CD-8F4F70E51923}">
      <dgm:prSet/>
      <dgm:spPr/>
      <dgm:t>
        <a:bodyPr/>
        <a:lstStyle/>
        <a:p>
          <a:endParaRPr lang="es-CO"/>
        </a:p>
      </dgm:t>
    </dgm:pt>
    <dgm:pt modelId="{78C26A34-4B3B-4AB7-8D74-AAAD52022057}" type="sibTrans" cxnId="{51083402-E202-4BFB-B1CD-8F4F70E51923}">
      <dgm:prSet/>
      <dgm:spPr/>
      <dgm:t>
        <a:bodyPr/>
        <a:lstStyle/>
        <a:p>
          <a:endParaRPr lang="es-CO"/>
        </a:p>
      </dgm:t>
    </dgm:pt>
    <dgm:pt modelId="{7188E817-3099-494C-990B-182198BBFFBF}">
      <dgm:prSet phldrT="[Texto]"/>
      <dgm:spPr/>
      <dgm:t>
        <a:bodyPr/>
        <a:lstStyle/>
        <a:p>
          <a:r>
            <a:rPr lang="es-CO" dirty="0" err="1"/>
            <a:t>int</a:t>
          </a:r>
          <a:r>
            <a:rPr lang="es-CO" dirty="0"/>
            <a:t>  * </a:t>
          </a:r>
          <a:r>
            <a:rPr lang="es-CO" dirty="0" err="1"/>
            <a:t>pVariable</a:t>
          </a:r>
          <a:endParaRPr lang="es-CO" dirty="0"/>
        </a:p>
      </dgm:t>
    </dgm:pt>
    <dgm:pt modelId="{C87D0005-EDE7-42CA-8A1A-48D1756BFA75}" type="parTrans" cxnId="{DE9BA984-2BE6-4331-9321-AE123B20B78A}">
      <dgm:prSet/>
      <dgm:spPr/>
      <dgm:t>
        <a:bodyPr/>
        <a:lstStyle/>
        <a:p>
          <a:endParaRPr lang="es-CO"/>
        </a:p>
      </dgm:t>
    </dgm:pt>
    <dgm:pt modelId="{9ED93BEC-4AB3-45E4-9A30-D6AE3DA5FD85}" type="sibTrans" cxnId="{DE9BA984-2BE6-4331-9321-AE123B20B78A}">
      <dgm:prSet/>
      <dgm:spPr/>
      <dgm:t>
        <a:bodyPr/>
        <a:lstStyle/>
        <a:p>
          <a:endParaRPr lang="es-CO"/>
        </a:p>
      </dgm:t>
    </dgm:pt>
    <dgm:pt modelId="{406DBFBF-D90B-4248-A992-F7AB2E64C5D1}">
      <dgm:prSet phldrT="[Texto]"/>
      <dgm:spPr/>
      <dgm:t>
        <a:bodyPr/>
        <a:lstStyle/>
        <a:p>
          <a:r>
            <a:rPr lang="es-CO" dirty="0"/>
            <a:t>Acceder al contenido de una variable de tipo puntero</a:t>
          </a:r>
        </a:p>
      </dgm:t>
    </dgm:pt>
    <dgm:pt modelId="{B4146BD3-BC02-44FC-8E7B-DCB655F3C140}" type="parTrans" cxnId="{BC906F3E-5F83-409D-A5D3-81FA2AAF08B1}">
      <dgm:prSet/>
      <dgm:spPr/>
      <dgm:t>
        <a:bodyPr/>
        <a:lstStyle/>
        <a:p>
          <a:endParaRPr lang="es-CO"/>
        </a:p>
      </dgm:t>
    </dgm:pt>
    <dgm:pt modelId="{FEC597F8-14D2-4CE7-A9FA-7BA9268FE3DB}" type="sibTrans" cxnId="{BC906F3E-5F83-409D-A5D3-81FA2AAF08B1}">
      <dgm:prSet/>
      <dgm:spPr/>
      <dgm:t>
        <a:bodyPr/>
        <a:lstStyle/>
        <a:p>
          <a:endParaRPr lang="es-CO"/>
        </a:p>
      </dgm:t>
    </dgm:pt>
    <dgm:pt modelId="{8F1E25D4-3831-4405-B5A8-EBEC76C78AFE}">
      <dgm:prSet phldrT="[Texto]"/>
      <dgm:spPr/>
      <dgm:t>
        <a:bodyPr/>
        <a:lstStyle/>
        <a:p>
          <a:r>
            <a:rPr lang="es-CO" dirty="0" err="1"/>
            <a:t>printf</a:t>
          </a:r>
          <a:r>
            <a:rPr lang="es-CO" dirty="0"/>
            <a:t>(“el valor del contenido del puntero es %d”, *</a:t>
          </a:r>
          <a:r>
            <a:rPr lang="es-CO" dirty="0" err="1"/>
            <a:t>pVariable</a:t>
          </a:r>
          <a:r>
            <a:rPr lang="es-CO" dirty="0"/>
            <a:t>);</a:t>
          </a:r>
        </a:p>
      </dgm:t>
    </dgm:pt>
    <dgm:pt modelId="{D6E9A159-41BF-4B8C-8BA4-8A5A8CEB3A97}" type="parTrans" cxnId="{DA26A03F-CA7F-4D0F-A448-19526269B656}">
      <dgm:prSet/>
      <dgm:spPr/>
      <dgm:t>
        <a:bodyPr/>
        <a:lstStyle/>
        <a:p>
          <a:endParaRPr lang="es-CO"/>
        </a:p>
      </dgm:t>
    </dgm:pt>
    <dgm:pt modelId="{DB3045AD-757F-4F5F-95E2-F51D5C5FA9B5}" type="sibTrans" cxnId="{DA26A03F-CA7F-4D0F-A448-19526269B656}">
      <dgm:prSet/>
      <dgm:spPr/>
      <dgm:t>
        <a:bodyPr/>
        <a:lstStyle/>
        <a:p>
          <a:endParaRPr lang="es-CO"/>
        </a:p>
      </dgm:t>
    </dgm:pt>
    <dgm:pt modelId="{6EC12C0B-63BC-4201-9133-31EC6DBE262E}" type="pres">
      <dgm:prSet presAssocID="{66D5D639-E5C7-4F15-BA2C-D198345DF6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916C16-61DD-444A-9F07-69272A9C4477}" type="pres">
      <dgm:prSet presAssocID="{D5EFDB4A-5B0F-4128-9F34-5604E34FCF96}" presName="hierRoot1" presStyleCnt="0"/>
      <dgm:spPr/>
    </dgm:pt>
    <dgm:pt modelId="{8CCD66C1-5D6B-4B5A-A29E-E1080D61D01D}" type="pres">
      <dgm:prSet presAssocID="{D5EFDB4A-5B0F-4128-9F34-5604E34FCF96}" presName="composite" presStyleCnt="0"/>
      <dgm:spPr/>
    </dgm:pt>
    <dgm:pt modelId="{8A697C7B-E6FA-4FB9-9A2B-B69C81621694}" type="pres">
      <dgm:prSet presAssocID="{D5EFDB4A-5B0F-4128-9F34-5604E34FCF96}" presName="background" presStyleLbl="node0" presStyleIdx="0" presStyleCnt="1"/>
      <dgm:spPr/>
    </dgm:pt>
    <dgm:pt modelId="{91F14F7F-7CC4-4D87-8DA0-208DB76F719D}" type="pres">
      <dgm:prSet presAssocID="{D5EFDB4A-5B0F-4128-9F34-5604E34FCF96}" presName="text" presStyleLbl="fgAcc0" presStyleIdx="0" presStyleCnt="1">
        <dgm:presLayoutVars>
          <dgm:chPref val="3"/>
        </dgm:presLayoutVars>
      </dgm:prSet>
      <dgm:spPr/>
    </dgm:pt>
    <dgm:pt modelId="{7E619A2D-08B7-430C-B803-BC6F46B25B7D}" type="pres">
      <dgm:prSet presAssocID="{D5EFDB4A-5B0F-4128-9F34-5604E34FCF96}" presName="hierChild2" presStyleCnt="0"/>
      <dgm:spPr/>
    </dgm:pt>
    <dgm:pt modelId="{00FEA64D-F6CB-4C93-A13B-51001533673F}" type="pres">
      <dgm:prSet presAssocID="{80992F6D-A309-479D-A1AC-F7E1629FD82B}" presName="Name10" presStyleLbl="parChTrans1D2" presStyleIdx="0" presStyleCnt="2"/>
      <dgm:spPr/>
    </dgm:pt>
    <dgm:pt modelId="{4C41C2A8-383B-4466-90DB-CC89453BA2A5}" type="pres">
      <dgm:prSet presAssocID="{FD509260-CEE2-4BF7-B499-6C0B81340F64}" presName="hierRoot2" presStyleCnt="0"/>
      <dgm:spPr/>
    </dgm:pt>
    <dgm:pt modelId="{45205919-C11F-4E05-AF44-F0FA62C6B381}" type="pres">
      <dgm:prSet presAssocID="{FD509260-CEE2-4BF7-B499-6C0B81340F64}" presName="composite2" presStyleCnt="0"/>
      <dgm:spPr/>
    </dgm:pt>
    <dgm:pt modelId="{DBAD4BD0-0A48-4A4E-9D16-14EE614FFD13}" type="pres">
      <dgm:prSet presAssocID="{FD509260-CEE2-4BF7-B499-6C0B81340F64}" presName="background2" presStyleLbl="node2" presStyleIdx="0" presStyleCnt="2"/>
      <dgm:spPr/>
    </dgm:pt>
    <dgm:pt modelId="{2D8CE998-C1B4-46BD-8019-9D3607B4B223}" type="pres">
      <dgm:prSet presAssocID="{FD509260-CEE2-4BF7-B499-6C0B81340F64}" presName="text2" presStyleLbl="fgAcc2" presStyleIdx="0" presStyleCnt="2">
        <dgm:presLayoutVars>
          <dgm:chPref val="3"/>
        </dgm:presLayoutVars>
      </dgm:prSet>
      <dgm:spPr/>
    </dgm:pt>
    <dgm:pt modelId="{6BE3D559-F354-432B-9C08-D7B65E7AFB7B}" type="pres">
      <dgm:prSet presAssocID="{FD509260-CEE2-4BF7-B499-6C0B81340F64}" presName="hierChild3" presStyleCnt="0"/>
      <dgm:spPr/>
    </dgm:pt>
    <dgm:pt modelId="{C977F1B5-907F-4A0D-BDEA-25C1EB9A864B}" type="pres">
      <dgm:prSet presAssocID="{C87D0005-EDE7-42CA-8A1A-48D1756BFA75}" presName="Name17" presStyleLbl="parChTrans1D3" presStyleIdx="0" presStyleCnt="2"/>
      <dgm:spPr/>
    </dgm:pt>
    <dgm:pt modelId="{784A5706-F6AB-49DF-91F2-9A3C891E7BCE}" type="pres">
      <dgm:prSet presAssocID="{7188E817-3099-494C-990B-182198BBFFBF}" presName="hierRoot3" presStyleCnt="0"/>
      <dgm:spPr/>
    </dgm:pt>
    <dgm:pt modelId="{4B95BFB0-3939-4D43-ACB8-4B2FC53A91A1}" type="pres">
      <dgm:prSet presAssocID="{7188E817-3099-494C-990B-182198BBFFBF}" presName="composite3" presStyleCnt="0"/>
      <dgm:spPr/>
    </dgm:pt>
    <dgm:pt modelId="{ACA7D545-0264-4BD1-808D-906652BC2449}" type="pres">
      <dgm:prSet presAssocID="{7188E817-3099-494C-990B-182198BBFFBF}" presName="background3" presStyleLbl="node3" presStyleIdx="0" presStyleCnt="2"/>
      <dgm:spPr/>
    </dgm:pt>
    <dgm:pt modelId="{EA7CF906-1BAC-4E39-AB3D-3FE3304161E7}" type="pres">
      <dgm:prSet presAssocID="{7188E817-3099-494C-990B-182198BBFFBF}" presName="text3" presStyleLbl="fgAcc3" presStyleIdx="0" presStyleCnt="2">
        <dgm:presLayoutVars>
          <dgm:chPref val="3"/>
        </dgm:presLayoutVars>
      </dgm:prSet>
      <dgm:spPr/>
    </dgm:pt>
    <dgm:pt modelId="{C8154DC0-FE76-4348-8680-7A9B0BF64165}" type="pres">
      <dgm:prSet presAssocID="{7188E817-3099-494C-990B-182198BBFFBF}" presName="hierChild4" presStyleCnt="0"/>
      <dgm:spPr/>
    </dgm:pt>
    <dgm:pt modelId="{FB1050FA-D545-4E37-941A-4CB6A65B91DA}" type="pres">
      <dgm:prSet presAssocID="{B4146BD3-BC02-44FC-8E7B-DCB655F3C140}" presName="Name10" presStyleLbl="parChTrans1D2" presStyleIdx="1" presStyleCnt="2"/>
      <dgm:spPr/>
    </dgm:pt>
    <dgm:pt modelId="{31EC2028-44B2-43B3-AADF-26BD7436BFA5}" type="pres">
      <dgm:prSet presAssocID="{406DBFBF-D90B-4248-A992-F7AB2E64C5D1}" presName="hierRoot2" presStyleCnt="0"/>
      <dgm:spPr/>
    </dgm:pt>
    <dgm:pt modelId="{2F442401-E40B-4142-ADDF-FA50A5B74C08}" type="pres">
      <dgm:prSet presAssocID="{406DBFBF-D90B-4248-A992-F7AB2E64C5D1}" presName="composite2" presStyleCnt="0"/>
      <dgm:spPr/>
    </dgm:pt>
    <dgm:pt modelId="{57A95B56-0EC6-493E-B8FE-8A27A4A585CE}" type="pres">
      <dgm:prSet presAssocID="{406DBFBF-D90B-4248-A992-F7AB2E64C5D1}" presName="background2" presStyleLbl="node2" presStyleIdx="1" presStyleCnt="2"/>
      <dgm:spPr/>
    </dgm:pt>
    <dgm:pt modelId="{7726A5D8-CBDC-41FB-87CF-8604FD600F7D}" type="pres">
      <dgm:prSet presAssocID="{406DBFBF-D90B-4248-A992-F7AB2E64C5D1}" presName="text2" presStyleLbl="fgAcc2" presStyleIdx="1" presStyleCnt="2">
        <dgm:presLayoutVars>
          <dgm:chPref val="3"/>
        </dgm:presLayoutVars>
      </dgm:prSet>
      <dgm:spPr/>
    </dgm:pt>
    <dgm:pt modelId="{2287AAC9-DC5D-42B0-BC8F-DF415E5AAC79}" type="pres">
      <dgm:prSet presAssocID="{406DBFBF-D90B-4248-A992-F7AB2E64C5D1}" presName="hierChild3" presStyleCnt="0"/>
      <dgm:spPr/>
    </dgm:pt>
    <dgm:pt modelId="{8CCAB51D-3A7E-4CCD-B875-C16FE8610FA0}" type="pres">
      <dgm:prSet presAssocID="{D6E9A159-41BF-4B8C-8BA4-8A5A8CEB3A97}" presName="Name17" presStyleLbl="parChTrans1D3" presStyleIdx="1" presStyleCnt="2"/>
      <dgm:spPr/>
    </dgm:pt>
    <dgm:pt modelId="{4AE1B40C-AF36-4D65-BC75-49EA8B917934}" type="pres">
      <dgm:prSet presAssocID="{8F1E25D4-3831-4405-B5A8-EBEC76C78AFE}" presName="hierRoot3" presStyleCnt="0"/>
      <dgm:spPr/>
    </dgm:pt>
    <dgm:pt modelId="{BE9C74DA-BB2E-4774-8104-9AA19EECA0A2}" type="pres">
      <dgm:prSet presAssocID="{8F1E25D4-3831-4405-B5A8-EBEC76C78AFE}" presName="composite3" presStyleCnt="0"/>
      <dgm:spPr/>
    </dgm:pt>
    <dgm:pt modelId="{30253FC6-7868-45F7-BB6F-CF7E6523E2C1}" type="pres">
      <dgm:prSet presAssocID="{8F1E25D4-3831-4405-B5A8-EBEC76C78AFE}" presName="background3" presStyleLbl="node3" presStyleIdx="1" presStyleCnt="2"/>
      <dgm:spPr/>
    </dgm:pt>
    <dgm:pt modelId="{5464A733-4EA2-41D4-9B8F-E0C8985FB857}" type="pres">
      <dgm:prSet presAssocID="{8F1E25D4-3831-4405-B5A8-EBEC76C78AFE}" presName="text3" presStyleLbl="fgAcc3" presStyleIdx="1" presStyleCnt="2">
        <dgm:presLayoutVars>
          <dgm:chPref val="3"/>
        </dgm:presLayoutVars>
      </dgm:prSet>
      <dgm:spPr/>
    </dgm:pt>
    <dgm:pt modelId="{431519A8-803B-48FB-8EA2-EEAE51DB78DC}" type="pres">
      <dgm:prSet presAssocID="{8F1E25D4-3831-4405-B5A8-EBEC76C78AFE}" presName="hierChild4" presStyleCnt="0"/>
      <dgm:spPr/>
    </dgm:pt>
  </dgm:ptLst>
  <dgm:cxnLst>
    <dgm:cxn modelId="{5FF71D02-74D6-470F-A824-44E227584530}" type="presOf" srcId="{80992F6D-A309-479D-A1AC-F7E1629FD82B}" destId="{00FEA64D-F6CB-4C93-A13B-51001533673F}" srcOrd="0" destOrd="0" presId="urn:microsoft.com/office/officeart/2005/8/layout/hierarchy1"/>
    <dgm:cxn modelId="{51083402-E202-4BFB-B1CD-8F4F70E51923}" srcId="{D5EFDB4A-5B0F-4128-9F34-5604E34FCF96}" destId="{FD509260-CEE2-4BF7-B499-6C0B81340F64}" srcOrd="0" destOrd="0" parTransId="{80992F6D-A309-479D-A1AC-F7E1629FD82B}" sibTransId="{78C26A34-4B3B-4AB7-8D74-AAAD52022057}"/>
    <dgm:cxn modelId="{B05F7E03-242E-4288-87C5-003967345827}" type="presOf" srcId="{D5EFDB4A-5B0F-4128-9F34-5604E34FCF96}" destId="{91F14F7F-7CC4-4D87-8DA0-208DB76F719D}" srcOrd="0" destOrd="0" presId="urn:microsoft.com/office/officeart/2005/8/layout/hierarchy1"/>
    <dgm:cxn modelId="{2721420E-4EF5-439A-9CEC-4C324C27A050}" type="presOf" srcId="{FD509260-CEE2-4BF7-B499-6C0B81340F64}" destId="{2D8CE998-C1B4-46BD-8019-9D3607B4B223}" srcOrd="0" destOrd="0" presId="urn:microsoft.com/office/officeart/2005/8/layout/hierarchy1"/>
    <dgm:cxn modelId="{CF69B713-CFD9-4C1E-858B-97FC2AACFB05}" type="presOf" srcId="{7188E817-3099-494C-990B-182198BBFFBF}" destId="{EA7CF906-1BAC-4E39-AB3D-3FE3304161E7}" srcOrd="0" destOrd="0" presId="urn:microsoft.com/office/officeart/2005/8/layout/hierarchy1"/>
    <dgm:cxn modelId="{1B9D8415-EBDB-42E2-B41F-5E7106787CBF}" type="presOf" srcId="{66D5D639-E5C7-4F15-BA2C-D198345DF660}" destId="{6EC12C0B-63BC-4201-9133-31EC6DBE262E}" srcOrd="0" destOrd="0" presId="urn:microsoft.com/office/officeart/2005/8/layout/hierarchy1"/>
    <dgm:cxn modelId="{0252E818-BFA4-4C4C-8EFE-1486F1F74A47}" type="presOf" srcId="{406DBFBF-D90B-4248-A992-F7AB2E64C5D1}" destId="{7726A5D8-CBDC-41FB-87CF-8604FD600F7D}" srcOrd="0" destOrd="0" presId="urn:microsoft.com/office/officeart/2005/8/layout/hierarchy1"/>
    <dgm:cxn modelId="{3100413C-1F78-43AB-A0E1-90A7FD2208F9}" type="presOf" srcId="{C87D0005-EDE7-42CA-8A1A-48D1756BFA75}" destId="{C977F1B5-907F-4A0D-BDEA-25C1EB9A864B}" srcOrd="0" destOrd="0" presId="urn:microsoft.com/office/officeart/2005/8/layout/hierarchy1"/>
    <dgm:cxn modelId="{BC906F3E-5F83-409D-A5D3-81FA2AAF08B1}" srcId="{D5EFDB4A-5B0F-4128-9F34-5604E34FCF96}" destId="{406DBFBF-D90B-4248-A992-F7AB2E64C5D1}" srcOrd="1" destOrd="0" parTransId="{B4146BD3-BC02-44FC-8E7B-DCB655F3C140}" sibTransId="{FEC597F8-14D2-4CE7-A9FA-7BA9268FE3DB}"/>
    <dgm:cxn modelId="{DA26A03F-CA7F-4D0F-A448-19526269B656}" srcId="{406DBFBF-D90B-4248-A992-F7AB2E64C5D1}" destId="{8F1E25D4-3831-4405-B5A8-EBEC76C78AFE}" srcOrd="0" destOrd="0" parTransId="{D6E9A159-41BF-4B8C-8BA4-8A5A8CEB3A97}" sibTransId="{DB3045AD-757F-4F5F-95E2-F51D5C5FA9B5}"/>
    <dgm:cxn modelId="{EDE8D962-FE2C-4842-ACF4-07781CFE1505}" srcId="{66D5D639-E5C7-4F15-BA2C-D198345DF660}" destId="{D5EFDB4A-5B0F-4128-9F34-5604E34FCF96}" srcOrd="0" destOrd="0" parTransId="{1E6D913E-6421-4E85-9363-30B02BCFD0A9}" sibTransId="{6FF22BD9-6A92-42AE-B61F-76328F2733AD}"/>
    <dgm:cxn modelId="{A56BE670-10BF-4C7E-BA84-FFDE27A6B162}" type="presOf" srcId="{B4146BD3-BC02-44FC-8E7B-DCB655F3C140}" destId="{FB1050FA-D545-4E37-941A-4CB6A65B91DA}" srcOrd="0" destOrd="0" presId="urn:microsoft.com/office/officeart/2005/8/layout/hierarchy1"/>
    <dgm:cxn modelId="{DE9BA984-2BE6-4331-9321-AE123B20B78A}" srcId="{FD509260-CEE2-4BF7-B499-6C0B81340F64}" destId="{7188E817-3099-494C-990B-182198BBFFBF}" srcOrd="0" destOrd="0" parTransId="{C87D0005-EDE7-42CA-8A1A-48D1756BFA75}" sibTransId="{9ED93BEC-4AB3-45E4-9A30-D6AE3DA5FD85}"/>
    <dgm:cxn modelId="{8EF444B2-8887-48E6-8802-2A6B8B30BBA7}" type="presOf" srcId="{D6E9A159-41BF-4B8C-8BA4-8A5A8CEB3A97}" destId="{8CCAB51D-3A7E-4CCD-B875-C16FE8610FA0}" srcOrd="0" destOrd="0" presId="urn:microsoft.com/office/officeart/2005/8/layout/hierarchy1"/>
    <dgm:cxn modelId="{39D8D1DC-EAE1-4096-8DCB-848FDACDEDE2}" type="presOf" srcId="{8F1E25D4-3831-4405-B5A8-EBEC76C78AFE}" destId="{5464A733-4EA2-41D4-9B8F-E0C8985FB857}" srcOrd="0" destOrd="0" presId="urn:microsoft.com/office/officeart/2005/8/layout/hierarchy1"/>
    <dgm:cxn modelId="{994BDFAF-616B-4871-BF6C-1E98F772F6F5}" type="presParOf" srcId="{6EC12C0B-63BC-4201-9133-31EC6DBE262E}" destId="{C3916C16-61DD-444A-9F07-69272A9C4477}" srcOrd="0" destOrd="0" presId="urn:microsoft.com/office/officeart/2005/8/layout/hierarchy1"/>
    <dgm:cxn modelId="{A97780D0-77BF-4D57-A56A-3531A593B01C}" type="presParOf" srcId="{C3916C16-61DD-444A-9F07-69272A9C4477}" destId="{8CCD66C1-5D6B-4B5A-A29E-E1080D61D01D}" srcOrd="0" destOrd="0" presId="urn:microsoft.com/office/officeart/2005/8/layout/hierarchy1"/>
    <dgm:cxn modelId="{4845D435-8D46-4AD0-84EF-19AC3E1993B2}" type="presParOf" srcId="{8CCD66C1-5D6B-4B5A-A29E-E1080D61D01D}" destId="{8A697C7B-E6FA-4FB9-9A2B-B69C81621694}" srcOrd="0" destOrd="0" presId="urn:microsoft.com/office/officeart/2005/8/layout/hierarchy1"/>
    <dgm:cxn modelId="{278D1B84-6252-4F5E-B25B-5472A7C2BF42}" type="presParOf" srcId="{8CCD66C1-5D6B-4B5A-A29E-E1080D61D01D}" destId="{91F14F7F-7CC4-4D87-8DA0-208DB76F719D}" srcOrd="1" destOrd="0" presId="urn:microsoft.com/office/officeart/2005/8/layout/hierarchy1"/>
    <dgm:cxn modelId="{83D8B5E2-789E-4634-98DE-2D573C1982D5}" type="presParOf" srcId="{C3916C16-61DD-444A-9F07-69272A9C4477}" destId="{7E619A2D-08B7-430C-B803-BC6F46B25B7D}" srcOrd="1" destOrd="0" presId="urn:microsoft.com/office/officeart/2005/8/layout/hierarchy1"/>
    <dgm:cxn modelId="{DCFE23FF-5DF5-4475-A8E1-C6DA1AB0F335}" type="presParOf" srcId="{7E619A2D-08B7-430C-B803-BC6F46B25B7D}" destId="{00FEA64D-F6CB-4C93-A13B-51001533673F}" srcOrd="0" destOrd="0" presId="urn:microsoft.com/office/officeart/2005/8/layout/hierarchy1"/>
    <dgm:cxn modelId="{4A041D4D-3ED3-4974-A627-A2F529F01D63}" type="presParOf" srcId="{7E619A2D-08B7-430C-B803-BC6F46B25B7D}" destId="{4C41C2A8-383B-4466-90DB-CC89453BA2A5}" srcOrd="1" destOrd="0" presId="urn:microsoft.com/office/officeart/2005/8/layout/hierarchy1"/>
    <dgm:cxn modelId="{24C29C80-C82E-4198-93BC-EC5065431671}" type="presParOf" srcId="{4C41C2A8-383B-4466-90DB-CC89453BA2A5}" destId="{45205919-C11F-4E05-AF44-F0FA62C6B381}" srcOrd="0" destOrd="0" presId="urn:microsoft.com/office/officeart/2005/8/layout/hierarchy1"/>
    <dgm:cxn modelId="{6EBD6054-685B-41EC-A1ED-63473EBFD1E2}" type="presParOf" srcId="{45205919-C11F-4E05-AF44-F0FA62C6B381}" destId="{DBAD4BD0-0A48-4A4E-9D16-14EE614FFD13}" srcOrd="0" destOrd="0" presId="urn:microsoft.com/office/officeart/2005/8/layout/hierarchy1"/>
    <dgm:cxn modelId="{564CB975-047B-49F2-ABB7-76D2742ADEAA}" type="presParOf" srcId="{45205919-C11F-4E05-AF44-F0FA62C6B381}" destId="{2D8CE998-C1B4-46BD-8019-9D3607B4B223}" srcOrd="1" destOrd="0" presId="urn:microsoft.com/office/officeart/2005/8/layout/hierarchy1"/>
    <dgm:cxn modelId="{31140874-67F8-476B-A0AE-5CAE5C0A8A94}" type="presParOf" srcId="{4C41C2A8-383B-4466-90DB-CC89453BA2A5}" destId="{6BE3D559-F354-432B-9C08-D7B65E7AFB7B}" srcOrd="1" destOrd="0" presId="urn:microsoft.com/office/officeart/2005/8/layout/hierarchy1"/>
    <dgm:cxn modelId="{036049A1-25A4-457E-B78D-622A7CDBEFB4}" type="presParOf" srcId="{6BE3D559-F354-432B-9C08-D7B65E7AFB7B}" destId="{C977F1B5-907F-4A0D-BDEA-25C1EB9A864B}" srcOrd="0" destOrd="0" presId="urn:microsoft.com/office/officeart/2005/8/layout/hierarchy1"/>
    <dgm:cxn modelId="{220CA77F-DA1C-418E-90E4-7AB5B88EA491}" type="presParOf" srcId="{6BE3D559-F354-432B-9C08-D7B65E7AFB7B}" destId="{784A5706-F6AB-49DF-91F2-9A3C891E7BCE}" srcOrd="1" destOrd="0" presId="urn:microsoft.com/office/officeart/2005/8/layout/hierarchy1"/>
    <dgm:cxn modelId="{5481ED11-7369-47AB-8C21-95B7CB8E12A5}" type="presParOf" srcId="{784A5706-F6AB-49DF-91F2-9A3C891E7BCE}" destId="{4B95BFB0-3939-4D43-ACB8-4B2FC53A91A1}" srcOrd="0" destOrd="0" presId="urn:microsoft.com/office/officeart/2005/8/layout/hierarchy1"/>
    <dgm:cxn modelId="{A821531B-7024-4BB1-8E3A-4F7F4AF4AADA}" type="presParOf" srcId="{4B95BFB0-3939-4D43-ACB8-4B2FC53A91A1}" destId="{ACA7D545-0264-4BD1-808D-906652BC2449}" srcOrd="0" destOrd="0" presId="urn:microsoft.com/office/officeart/2005/8/layout/hierarchy1"/>
    <dgm:cxn modelId="{F88028A8-FA1F-4852-A6CB-B7A94579EE4C}" type="presParOf" srcId="{4B95BFB0-3939-4D43-ACB8-4B2FC53A91A1}" destId="{EA7CF906-1BAC-4E39-AB3D-3FE3304161E7}" srcOrd="1" destOrd="0" presId="urn:microsoft.com/office/officeart/2005/8/layout/hierarchy1"/>
    <dgm:cxn modelId="{6764AF91-1573-4850-BC7D-82964D08C4A7}" type="presParOf" srcId="{784A5706-F6AB-49DF-91F2-9A3C891E7BCE}" destId="{C8154DC0-FE76-4348-8680-7A9B0BF64165}" srcOrd="1" destOrd="0" presId="urn:microsoft.com/office/officeart/2005/8/layout/hierarchy1"/>
    <dgm:cxn modelId="{A4CECD83-881F-4A6B-9E5F-D5A47854F32B}" type="presParOf" srcId="{7E619A2D-08B7-430C-B803-BC6F46B25B7D}" destId="{FB1050FA-D545-4E37-941A-4CB6A65B91DA}" srcOrd="2" destOrd="0" presId="urn:microsoft.com/office/officeart/2005/8/layout/hierarchy1"/>
    <dgm:cxn modelId="{3AD08CB0-E8E4-48E7-AC33-84183D5F1513}" type="presParOf" srcId="{7E619A2D-08B7-430C-B803-BC6F46B25B7D}" destId="{31EC2028-44B2-43B3-AADF-26BD7436BFA5}" srcOrd="3" destOrd="0" presId="urn:microsoft.com/office/officeart/2005/8/layout/hierarchy1"/>
    <dgm:cxn modelId="{E012C2E1-EEB6-4EAB-8067-3C5ABE864FDB}" type="presParOf" srcId="{31EC2028-44B2-43B3-AADF-26BD7436BFA5}" destId="{2F442401-E40B-4142-ADDF-FA50A5B74C08}" srcOrd="0" destOrd="0" presId="urn:microsoft.com/office/officeart/2005/8/layout/hierarchy1"/>
    <dgm:cxn modelId="{63441868-3C5D-4416-B244-FD5401D68E1F}" type="presParOf" srcId="{2F442401-E40B-4142-ADDF-FA50A5B74C08}" destId="{57A95B56-0EC6-493E-B8FE-8A27A4A585CE}" srcOrd="0" destOrd="0" presId="urn:microsoft.com/office/officeart/2005/8/layout/hierarchy1"/>
    <dgm:cxn modelId="{DF266E80-0C9E-466A-9DF3-0444FA10D6EB}" type="presParOf" srcId="{2F442401-E40B-4142-ADDF-FA50A5B74C08}" destId="{7726A5D8-CBDC-41FB-87CF-8604FD600F7D}" srcOrd="1" destOrd="0" presId="urn:microsoft.com/office/officeart/2005/8/layout/hierarchy1"/>
    <dgm:cxn modelId="{EF7E9250-2655-44AF-8E2C-E694FB8A6DB6}" type="presParOf" srcId="{31EC2028-44B2-43B3-AADF-26BD7436BFA5}" destId="{2287AAC9-DC5D-42B0-BC8F-DF415E5AAC79}" srcOrd="1" destOrd="0" presId="urn:microsoft.com/office/officeart/2005/8/layout/hierarchy1"/>
    <dgm:cxn modelId="{23895584-A012-475A-87A8-CA2C0E51B294}" type="presParOf" srcId="{2287AAC9-DC5D-42B0-BC8F-DF415E5AAC79}" destId="{8CCAB51D-3A7E-4CCD-B875-C16FE8610FA0}" srcOrd="0" destOrd="0" presId="urn:microsoft.com/office/officeart/2005/8/layout/hierarchy1"/>
    <dgm:cxn modelId="{E1BA4B27-CDB7-486B-9482-66D3BB9178B1}" type="presParOf" srcId="{2287AAC9-DC5D-42B0-BC8F-DF415E5AAC79}" destId="{4AE1B40C-AF36-4D65-BC75-49EA8B917934}" srcOrd="1" destOrd="0" presId="urn:microsoft.com/office/officeart/2005/8/layout/hierarchy1"/>
    <dgm:cxn modelId="{9C6F9E48-55C9-474E-8F7E-CF9D8B2CDF1A}" type="presParOf" srcId="{4AE1B40C-AF36-4D65-BC75-49EA8B917934}" destId="{BE9C74DA-BB2E-4774-8104-9AA19EECA0A2}" srcOrd="0" destOrd="0" presId="urn:microsoft.com/office/officeart/2005/8/layout/hierarchy1"/>
    <dgm:cxn modelId="{CD10052E-90A8-40A1-ADDC-4AA469C2F027}" type="presParOf" srcId="{BE9C74DA-BB2E-4774-8104-9AA19EECA0A2}" destId="{30253FC6-7868-45F7-BB6F-CF7E6523E2C1}" srcOrd="0" destOrd="0" presId="urn:microsoft.com/office/officeart/2005/8/layout/hierarchy1"/>
    <dgm:cxn modelId="{B4C8332C-2D40-4C39-A0BA-70F5B1877902}" type="presParOf" srcId="{BE9C74DA-BB2E-4774-8104-9AA19EECA0A2}" destId="{5464A733-4EA2-41D4-9B8F-E0C8985FB857}" srcOrd="1" destOrd="0" presId="urn:microsoft.com/office/officeart/2005/8/layout/hierarchy1"/>
    <dgm:cxn modelId="{89854B56-18C7-417F-9016-7E0C74C351DB}" type="presParOf" srcId="{4AE1B40C-AF36-4D65-BC75-49EA8B917934}" destId="{431519A8-803B-48FB-8EA2-EEAE51DB7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46425-66B2-46EE-891B-A2C644A75C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4480127-FC31-4830-90E8-BC5D5C3F1CC6}">
      <dgm:prSet phldrT="[Texto]"/>
      <dgm:spPr/>
      <dgm:t>
        <a:bodyPr/>
        <a:lstStyle/>
        <a:p>
          <a:r>
            <a:rPr lang="es-CO" dirty="0"/>
            <a:t>Paso por valor</a:t>
          </a:r>
        </a:p>
      </dgm:t>
    </dgm:pt>
    <dgm:pt modelId="{45C3CCB6-C2E7-4FC0-88DE-4097F699EBE8}" type="parTrans" cxnId="{3A58BEFF-4A85-47EE-97D3-53B9D9F428D8}">
      <dgm:prSet/>
      <dgm:spPr/>
      <dgm:t>
        <a:bodyPr/>
        <a:lstStyle/>
        <a:p>
          <a:endParaRPr lang="es-CO"/>
        </a:p>
      </dgm:t>
    </dgm:pt>
    <dgm:pt modelId="{EA66FEC2-A2BB-4F4F-8221-72C4E36B1485}" type="sibTrans" cxnId="{3A58BEFF-4A85-47EE-97D3-53B9D9F428D8}">
      <dgm:prSet/>
      <dgm:spPr/>
      <dgm:t>
        <a:bodyPr/>
        <a:lstStyle/>
        <a:p>
          <a:endParaRPr lang="es-CO"/>
        </a:p>
      </dgm:t>
    </dgm:pt>
    <dgm:pt modelId="{912F9B54-4521-41DB-BD0D-DFDD0C0002A9}">
      <dgm:prSet phldrT="[Texto]"/>
      <dgm:spPr/>
      <dgm:t>
        <a:bodyPr/>
        <a:lstStyle/>
        <a:p>
          <a:r>
            <a:rPr lang="es-CO" dirty="0"/>
            <a:t>Se hace una copia del argumento y ésta copia es la que se pasa a la función.</a:t>
          </a:r>
        </a:p>
      </dgm:t>
    </dgm:pt>
    <dgm:pt modelId="{3E4635CF-BDDB-49D3-864F-35E99B223887}" type="parTrans" cxnId="{114FFE83-5E1B-477D-BF11-4F42D2F0ED5E}">
      <dgm:prSet/>
      <dgm:spPr/>
      <dgm:t>
        <a:bodyPr/>
        <a:lstStyle/>
        <a:p>
          <a:endParaRPr lang="es-CO"/>
        </a:p>
      </dgm:t>
    </dgm:pt>
    <dgm:pt modelId="{A82A03BC-374B-4603-9CE0-42B28E175A89}" type="sibTrans" cxnId="{114FFE83-5E1B-477D-BF11-4F42D2F0ED5E}">
      <dgm:prSet/>
      <dgm:spPr/>
      <dgm:t>
        <a:bodyPr/>
        <a:lstStyle/>
        <a:p>
          <a:endParaRPr lang="es-CO"/>
        </a:p>
      </dgm:t>
    </dgm:pt>
    <dgm:pt modelId="{607665A8-927F-4E52-8DBC-6E7214A15892}">
      <dgm:prSet phldrT="[Texto]"/>
      <dgm:spPr/>
      <dgm:t>
        <a:bodyPr/>
        <a:lstStyle/>
        <a:p>
          <a:r>
            <a:rPr lang="es-CO" dirty="0"/>
            <a:t>Si los valores de los parámetros se modifican dentro de la función, éstos cambios </a:t>
          </a:r>
          <a:r>
            <a:rPr lang="es-CO" dirty="0">
              <a:solidFill>
                <a:schemeClr val="accent6">
                  <a:lumMod val="50000"/>
                </a:schemeClr>
              </a:solidFill>
            </a:rPr>
            <a:t>no se verán reflejados </a:t>
          </a:r>
          <a:r>
            <a:rPr lang="es-CO" dirty="0"/>
            <a:t>en los valores originales.</a:t>
          </a:r>
        </a:p>
      </dgm:t>
    </dgm:pt>
    <dgm:pt modelId="{A87B1E43-677A-472E-AB02-E708EEC34DB6}" type="parTrans" cxnId="{8413EDCF-4603-4C5E-B7A9-54F0E9495BE8}">
      <dgm:prSet/>
      <dgm:spPr/>
      <dgm:t>
        <a:bodyPr/>
        <a:lstStyle/>
        <a:p>
          <a:endParaRPr lang="es-CO"/>
        </a:p>
      </dgm:t>
    </dgm:pt>
    <dgm:pt modelId="{310FE06B-7C64-4715-BC59-445956B2929D}" type="sibTrans" cxnId="{8413EDCF-4603-4C5E-B7A9-54F0E9495BE8}">
      <dgm:prSet/>
      <dgm:spPr/>
      <dgm:t>
        <a:bodyPr/>
        <a:lstStyle/>
        <a:p>
          <a:endParaRPr lang="es-CO"/>
        </a:p>
      </dgm:t>
    </dgm:pt>
    <dgm:pt modelId="{45D8E14E-B506-42F0-A553-86A9257FA16C}">
      <dgm:prSet phldrT="[Texto]"/>
      <dgm:spPr/>
      <dgm:t>
        <a:bodyPr/>
        <a:lstStyle/>
        <a:p>
          <a:r>
            <a:rPr lang="es-CO" dirty="0"/>
            <a:t>Paso por referencia</a:t>
          </a:r>
        </a:p>
      </dgm:t>
    </dgm:pt>
    <dgm:pt modelId="{8E3AD6A5-DDE1-4C46-9B72-06D48591B661}" type="parTrans" cxnId="{13651D0F-4A6C-4C62-B2A5-F5B1065F4D28}">
      <dgm:prSet/>
      <dgm:spPr/>
      <dgm:t>
        <a:bodyPr/>
        <a:lstStyle/>
        <a:p>
          <a:endParaRPr lang="es-CO"/>
        </a:p>
      </dgm:t>
    </dgm:pt>
    <dgm:pt modelId="{D07BC141-CA79-4CC9-A23E-EF5576503B11}" type="sibTrans" cxnId="{13651D0F-4A6C-4C62-B2A5-F5B1065F4D28}">
      <dgm:prSet/>
      <dgm:spPr/>
      <dgm:t>
        <a:bodyPr/>
        <a:lstStyle/>
        <a:p>
          <a:endParaRPr lang="es-CO"/>
        </a:p>
      </dgm:t>
    </dgm:pt>
    <dgm:pt modelId="{9DBF40DA-5D2B-4C59-B235-1246305A6CD1}">
      <dgm:prSet phldrT="[Texto]"/>
      <dgm:spPr/>
      <dgm:t>
        <a:bodyPr/>
        <a:lstStyle/>
        <a:p>
          <a:r>
            <a:rPr lang="es-CO" dirty="0"/>
            <a:t>Se pasa la dirección de memoria de los argumentos, y por tanto las modificaciones que se hagan en la función de los argumentos se están haciendo sobre las variables originales.</a:t>
          </a:r>
        </a:p>
      </dgm:t>
    </dgm:pt>
    <dgm:pt modelId="{4C226918-1A16-4676-B602-973D9EF6AF07}" type="parTrans" cxnId="{3768C175-EEC1-4CA8-A141-261BE7EDC701}">
      <dgm:prSet/>
      <dgm:spPr/>
      <dgm:t>
        <a:bodyPr/>
        <a:lstStyle/>
        <a:p>
          <a:endParaRPr lang="es-CO"/>
        </a:p>
      </dgm:t>
    </dgm:pt>
    <dgm:pt modelId="{2A16CF56-BCEC-4830-9D6B-80B45B581AC5}" type="sibTrans" cxnId="{3768C175-EEC1-4CA8-A141-261BE7EDC701}">
      <dgm:prSet/>
      <dgm:spPr/>
      <dgm:t>
        <a:bodyPr/>
        <a:lstStyle/>
        <a:p>
          <a:endParaRPr lang="es-CO"/>
        </a:p>
      </dgm:t>
    </dgm:pt>
    <dgm:pt modelId="{BF27F400-7C76-43DB-A0C2-0BB17FDF2007}">
      <dgm:prSet phldrT="[Texto]"/>
      <dgm:spPr/>
      <dgm:t>
        <a:bodyPr/>
        <a:lstStyle/>
        <a:p>
          <a:r>
            <a:rPr lang="es-CO" b="1" dirty="0"/>
            <a:t>Requiere punteros</a:t>
          </a:r>
        </a:p>
      </dgm:t>
    </dgm:pt>
    <dgm:pt modelId="{D7282448-8AF1-4EF9-94C2-842D096CAED7}" type="parTrans" cxnId="{1F4A5179-75A6-485A-AE3D-04FDC86DF7D6}">
      <dgm:prSet/>
      <dgm:spPr/>
    </dgm:pt>
    <dgm:pt modelId="{7269BF02-5056-44A2-A6DC-CFF8F6AB2E50}" type="sibTrans" cxnId="{1F4A5179-75A6-485A-AE3D-04FDC86DF7D6}">
      <dgm:prSet/>
      <dgm:spPr/>
    </dgm:pt>
    <dgm:pt modelId="{D4CB1EB6-B48C-4038-A71C-2AF9DCB5ED0C}" type="pres">
      <dgm:prSet presAssocID="{BB146425-66B2-46EE-891B-A2C644A75C10}" presName="Name0" presStyleCnt="0">
        <dgm:presLayoutVars>
          <dgm:dir/>
          <dgm:animLvl val="lvl"/>
          <dgm:resizeHandles val="exact"/>
        </dgm:presLayoutVars>
      </dgm:prSet>
      <dgm:spPr/>
    </dgm:pt>
    <dgm:pt modelId="{C87A483C-1F05-4541-A891-0274689C9EBB}" type="pres">
      <dgm:prSet presAssocID="{64480127-FC31-4830-90E8-BC5D5C3F1CC6}" presName="linNode" presStyleCnt="0"/>
      <dgm:spPr/>
    </dgm:pt>
    <dgm:pt modelId="{16212280-406C-48BA-8EF9-9226D402C57C}" type="pres">
      <dgm:prSet presAssocID="{64480127-FC31-4830-90E8-BC5D5C3F1CC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ECC0D0-C23B-4AA7-B2C8-14BA1578B80E}" type="pres">
      <dgm:prSet presAssocID="{64480127-FC31-4830-90E8-BC5D5C3F1CC6}" presName="descendantText" presStyleLbl="alignAccFollowNode1" presStyleIdx="0" presStyleCnt="2">
        <dgm:presLayoutVars>
          <dgm:bulletEnabled val="1"/>
        </dgm:presLayoutVars>
      </dgm:prSet>
      <dgm:spPr/>
    </dgm:pt>
    <dgm:pt modelId="{D85FA901-1717-49F8-8682-28F7FDEB79F0}" type="pres">
      <dgm:prSet presAssocID="{EA66FEC2-A2BB-4F4F-8221-72C4E36B1485}" presName="sp" presStyleCnt="0"/>
      <dgm:spPr/>
    </dgm:pt>
    <dgm:pt modelId="{2C3F969F-6437-4A33-9BC0-D862333F34C7}" type="pres">
      <dgm:prSet presAssocID="{45D8E14E-B506-42F0-A553-86A9257FA16C}" presName="linNode" presStyleCnt="0"/>
      <dgm:spPr/>
    </dgm:pt>
    <dgm:pt modelId="{AA5EAB98-2AC4-451B-AC5D-9BA7C8F5634F}" type="pres">
      <dgm:prSet presAssocID="{45D8E14E-B506-42F0-A553-86A9257FA16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9BEFEE6-2715-4D95-AD9C-9D050730BA7E}" type="pres">
      <dgm:prSet presAssocID="{45D8E14E-B506-42F0-A553-86A9257FA16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651D0F-4A6C-4C62-B2A5-F5B1065F4D28}" srcId="{BB146425-66B2-46EE-891B-A2C644A75C10}" destId="{45D8E14E-B506-42F0-A553-86A9257FA16C}" srcOrd="1" destOrd="0" parTransId="{8E3AD6A5-DDE1-4C46-9B72-06D48591B661}" sibTransId="{D07BC141-CA79-4CC9-A23E-EF5576503B11}"/>
    <dgm:cxn modelId="{9EA0EE26-0CEB-43F9-A10D-4E5E70A4AABB}" type="presOf" srcId="{9DBF40DA-5D2B-4C59-B235-1246305A6CD1}" destId="{C9BEFEE6-2715-4D95-AD9C-9D050730BA7E}" srcOrd="0" destOrd="0" presId="urn:microsoft.com/office/officeart/2005/8/layout/vList5"/>
    <dgm:cxn modelId="{5A91D448-5461-41D6-AF92-7ECC84BABBA5}" type="presOf" srcId="{45D8E14E-B506-42F0-A553-86A9257FA16C}" destId="{AA5EAB98-2AC4-451B-AC5D-9BA7C8F5634F}" srcOrd="0" destOrd="0" presId="urn:microsoft.com/office/officeart/2005/8/layout/vList5"/>
    <dgm:cxn modelId="{FB937D4C-BBE9-4DFE-8826-E817753EC870}" type="presOf" srcId="{607665A8-927F-4E52-8DBC-6E7214A15892}" destId="{DDECC0D0-C23B-4AA7-B2C8-14BA1578B80E}" srcOrd="0" destOrd="1" presId="urn:microsoft.com/office/officeart/2005/8/layout/vList5"/>
    <dgm:cxn modelId="{2E7B664E-E62C-47C2-9F04-02704BDB2041}" type="presOf" srcId="{64480127-FC31-4830-90E8-BC5D5C3F1CC6}" destId="{16212280-406C-48BA-8EF9-9226D402C57C}" srcOrd="0" destOrd="0" presId="urn:microsoft.com/office/officeart/2005/8/layout/vList5"/>
    <dgm:cxn modelId="{3768C175-EEC1-4CA8-A141-261BE7EDC701}" srcId="{45D8E14E-B506-42F0-A553-86A9257FA16C}" destId="{9DBF40DA-5D2B-4C59-B235-1246305A6CD1}" srcOrd="0" destOrd="0" parTransId="{4C226918-1A16-4676-B602-973D9EF6AF07}" sibTransId="{2A16CF56-BCEC-4830-9D6B-80B45B581AC5}"/>
    <dgm:cxn modelId="{1F4A5179-75A6-485A-AE3D-04FDC86DF7D6}" srcId="{45D8E14E-B506-42F0-A553-86A9257FA16C}" destId="{BF27F400-7C76-43DB-A0C2-0BB17FDF2007}" srcOrd="1" destOrd="0" parTransId="{D7282448-8AF1-4EF9-94C2-842D096CAED7}" sibTransId="{7269BF02-5056-44A2-A6DC-CFF8F6AB2E50}"/>
    <dgm:cxn modelId="{04288983-FE0E-410C-82EC-72C99AA45E24}" type="presOf" srcId="{912F9B54-4521-41DB-BD0D-DFDD0C0002A9}" destId="{DDECC0D0-C23B-4AA7-B2C8-14BA1578B80E}" srcOrd="0" destOrd="0" presId="urn:microsoft.com/office/officeart/2005/8/layout/vList5"/>
    <dgm:cxn modelId="{114FFE83-5E1B-477D-BF11-4F42D2F0ED5E}" srcId="{64480127-FC31-4830-90E8-BC5D5C3F1CC6}" destId="{912F9B54-4521-41DB-BD0D-DFDD0C0002A9}" srcOrd="0" destOrd="0" parTransId="{3E4635CF-BDDB-49D3-864F-35E99B223887}" sibTransId="{A82A03BC-374B-4603-9CE0-42B28E175A89}"/>
    <dgm:cxn modelId="{E8C42892-7CC5-4E84-BB1C-EE57E19C309D}" type="presOf" srcId="{BF27F400-7C76-43DB-A0C2-0BB17FDF2007}" destId="{C9BEFEE6-2715-4D95-AD9C-9D050730BA7E}" srcOrd="0" destOrd="1" presId="urn:microsoft.com/office/officeart/2005/8/layout/vList5"/>
    <dgm:cxn modelId="{8413EDCF-4603-4C5E-B7A9-54F0E9495BE8}" srcId="{64480127-FC31-4830-90E8-BC5D5C3F1CC6}" destId="{607665A8-927F-4E52-8DBC-6E7214A15892}" srcOrd="1" destOrd="0" parTransId="{A87B1E43-677A-472E-AB02-E708EEC34DB6}" sibTransId="{310FE06B-7C64-4715-BC59-445956B2929D}"/>
    <dgm:cxn modelId="{C3129ADC-279B-41F6-B20F-5D955AFABED2}" type="presOf" srcId="{BB146425-66B2-46EE-891B-A2C644A75C10}" destId="{D4CB1EB6-B48C-4038-A71C-2AF9DCB5ED0C}" srcOrd="0" destOrd="0" presId="urn:microsoft.com/office/officeart/2005/8/layout/vList5"/>
    <dgm:cxn modelId="{3A58BEFF-4A85-47EE-97D3-53B9D9F428D8}" srcId="{BB146425-66B2-46EE-891B-A2C644A75C10}" destId="{64480127-FC31-4830-90E8-BC5D5C3F1CC6}" srcOrd="0" destOrd="0" parTransId="{45C3CCB6-C2E7-4FC0-88DE-4097F699EBE8}" sibTransId="{EA66FEC2-A2BB-4F4F-8221-72C4E36B1485}"/>
    <dgm:cxn modelId="{70FA0343-EB2B-4632-8612-228435394B11}" type="presParOf" srcId="{D4CB1EB6-B48C-4038-A71C-2AF9DCB5ED0C}" destId="{C87A483C-1F05-4541-A891-0274689C9EBB}" srcOrd="0" destOrd="0" presId="urn:microsoft.com/office/officeart/2005/8/layout/vList5"/>
    <dgm:cxn modelId="{3517FDFE-2FE5-465D-9771-D12C2B3FD3BE}" type="presParOf" srcId="{C87A483C-1F05-4541-A891-0274689C9EBB}" destId="{16212280-406C-48BA-8EF9-9226D402C57C}" srcOrd="0" destOrd="0" presId="urn:microsoft.com/office/officeart/2005/8/layout/vList5"/>
    <dgm:cxn modelId="{15628749-61BD-4814-982F-23F8B5895D97}" type="presParOf" srcId="{C87A483C-1F05-4541-A891-0274689C9EBB}" destId="{DDECC0D0-C23B-4AA7-B2C8-14BA1578B80E}" srcOrd="1" destOrd="0" presId="urn:microsoft.com/office/officeart/2005/8/layout/vList5"/>
    <dgm:cxn modelId="{D64B2994-9C4F-467F-B7EA-D78B7D492393}" type="presParOf" srcId="{D4CB1EB6-B48C-4038-A71C-2AF9DCB5ED0C}" destId="{D85FA901-1717-49F8-8682-28F7FDEB79F0}" srcOrd="1" destOrd="0" presId="urn:microsoft.com/office/officeart/2005/8/layout/vList5"/>
    <dgm:cxn modelId="{E731333E-3B30-4257-86A1-267AF442AE06}" type="presParOf" srcId="{D4CB1EB6-B48C-4038-A71C-2AF9DCB5ED0C}" destId="{2C3F969F-6437-4A33-9BC0-D862333F34C7}" srcOrd="2" destOrd="0" presId="urn:microsoft.com/office/officeart/2005/8/layout/vList5"/>
    <dgm:cxn modelId="{ECBBB17B-BAF3-4216-BA86-53848F685865}" type="presParOf" srcId="{2C3F969F-6437-4A33-9BC0-D862333F34C7}" destId="{AA5EAB98-2AC4-451B-AC5D-9BA7C8F5634F}" srcOrd="0" destOrd="0" presId="urn:microsoft.com/office/officeart/2005/8/layout/vList5"/>
    <dgm:cxn modelId="{846D27B5-C79E-4630-8DC9-8929846D22C1}" type="presParOf" srcId="{2C3F969F-6437-4A33-9BC0-D862333F34C7}" destId="{C9BEFEE6-2715-4D95-AD9C-9D050730BA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46871-9920-4808-84FC-D7D171088E55}">
      <dsp:nvSpPr>
        <dsp:cNvPr id="0" name=""/>
        <dsp:cNvSpPr/>
      </dsp:nvSpPr>
      <dsp:spPr>
        <a:xfrm>
          <a:off x="2965" y="508899"/>
          <a:ext cx="3205761" cy="23930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02870" rIns="34290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Contiene un valor específico.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Se refiere directamente a un valor</a:t>
          </a:r>
        </a:p>
      </dsp:txBody>
      <dsp:txXfrm>
        <a:off x="59037" y="564971"/>
        <a:ext cx="3093617" cy="2336961"/>
      </dsp:txXfrm>
    </dsp:sp>
    <dsp:sp modelId="{4246F411-E56D-4054-8A64-7DCB550B1883}">
      <dsp:nvSpPr>
        <dsp:cNvPr id="0" name=""/>
        <dsp:cNvSpPr/>
      </dsp:nvSpPr>
      <dsp:spPr>
        <a:xfrm>
          <a:off x="2965" y="2901932"/>
          <a:ext cx="3205761" cy="1029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Variable</a:t>
          </a:r>
        </a:p>
      </dsp:txBody>
      <dsp:txXfrm>
        <a:off x="2965" y="2901932"/>
        <a:ext cx="2257578" cy="1029004"/>
      </dsp:txXfrm>
    </dsp:sp>
    <dsp:sp modelId="{3C9CC86C-D237-45DC-918C-FF17FD86494D}">
      <dsp:nvSpPr>
        <dsp:cNvPr id="0" name=""/>
        <dsp:cNvSpPr/>
      </dsp:nvSpPr>
      <dsp:spPr>
        <a:xfrm>
          <a:off x="2351229" y="3065380"/>
          <a:ext cx="1122016" cy="11220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87A57-66AF-4660-88C2-C7CF44958F7D}">
      <dsp:nvSpPr>
        <dsp:cNvPr id="0" name=""/>
        <dsp:cNvSpPr/>
      </dsp:nvSpPr>
      <dsp:spPr>
        <a:xfrm>
          <a:off x="3751218" y="508899"/>
          <a:ext cx="3205761" cy="23930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Contiene una dirección  en memoria.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Se refiere </a:t>
          </a:r>
          <a:r>
            <a:rPr lang="es-CO" sz="2500" b="1" kern="1200" dirty="0">
              <a:solidFill>
                <a:schemeClr val="accent2">
                  <a:lumMod val="75000"/>
                </a:schemeClr>
              </a:solidFill>
            </a:rPr>
            <a:t>indirectamente</a:t>
          </a:r>
          <a:r>
            <a:rPr lang="es-CO" sz="25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s-CO" sz="2500" kern="1200" dirty="0"/>
            <a:t>a un valor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Se declara con un </a:t>
          </a:r>
          <a:r>
            <a:rPr lang="es-CO" sz="2800" b="1" kern="1200" dirty="0"/>
            <a:t>*</a:t>
          </a:r>
          <a:endParaRPr lang="es-CO" sz="2500" b="1" kern="1200" dirty="0"/>
        </a:p>
      </dsp:txBody>
      <dsp:txXfrm>
        <a:off x="3807290" y="564971"/>
        <a:ext cx="3093617" cy="2336961"/>
      </dsp:txXfrm>
    </dsp:sp>
    <dsp:sp modelId="{64E79F85-3045-43B2-999C-195D70CCFC42}">
      <dsp:nvSpPr>
        <dsp:cNvPr id="0" name=""/>
        <dsp:cNvSpPr/>
      </dsp:nvSpPr>
      <dsp:spPr>
        <a:xfrm>
          <a:off x="3751218" y="2901932"/>
          <a:ext cx="3205761" cy="1029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Apuntador</a:t>
          </a:r>
        </a:p>
      </dsp:txBody>
      <dsp:txXfrm>
        <a:off x="3751218" y="2901932"/>
        <a:ext cx="2257578" cy="1029004"/>
      </dsp:txXfrm>
    </dsp:sp>
    <dsp:sp modelId="{BCE508D2-FEE7-40D9-939C-85E551D01CDE}">
      <dsp:nvSpPr>
        <dsp:cNvPr id="0" name=""/>
        <dsp:cNvSpPr/>
      </dsp:nvSpPr>
      <dsp:spPr>
        <a:xfrm>
          <a:off x="6099482" y="3065380"/>
          <a:ext cx="1122016" cy="11220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B51D-3A7E-4CCD-B875-C16FE8610FA0}">
      <dsp:nvSpPr>
        <dsp:cNvPr id="0" name=""/>
        <dsp:cNvSpPr/>
      </dsp:nvSpPr>
      <dsp:spPr>
        <a:xfrm>
          <a:off x="5430187" y="3184414"/>
          <a:ext cx="91440" cy="5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867"/>
              </a:lnTo>
            </a:path>
          </a:pathLst>
        </a:custGeom>
        <a:noFill/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0FA-D545-4E37-941A-4CB6A65B91DA}">
      <dsp:nvSpPr>
        <dsp:cNvPr id="0" name=""/>
        <dsp:cNvSpPr/>
      </dsp:nvSpPr>
      <dsp:spPr>
        <a:xfrm>
          <a:off x="4230149" y="1297090"/>
          <a:ext cx="1245758" cy="59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22"/>
              </a:lnTo>
              <a:lnTo>
                <a:pt x="1245758" y="404022"/>
              </a:lnTo>
              <a:lnTo>
                <a:pt x="1245758" y="59286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7F1B5-907F-4A0D-BDEA-25C1EB9A864B}">
      <dsp:nvSpPr>
        <dsp:cNvPr id="0" name=""/>
        <dsp:cNvSpPr/>
      </dsp:nvSpPr>
      <dsp:spPr>
        <a:xfrm>
          <a:off x="2938670" y="3184414"/>
          <a:ext cx="91440" cy="5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867"/>
              </a:lnTo>
            </a:path>
          </a:pathLst>
        </a:custGeom>
        <a:noFill/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A64D-F6CB-4C93-A13B-51001533673F}">
      <dsp:nvSpPr>
        <dsp:cNvPr id="0" name=""/>
        <dsp:cNvSpPr/>
      </dsp:nvSpPr>
      <dsp:spPr>
        <a:xfrm>
          <a:off x="2984390" y="1297090"/>
          <a:ext cx="1245758" cy="592867"/>
        </a:xfrm>
        <a:custGeom>
          <a:avLst/>
          <a:gdLst/>
          <a:ahLst/>
          <a:cxnLst/>
          <a:rect l="0" t="0" r="0" b="0"/>
          <a:pathLst>
            <a:path>
              <a:moveTo>
                <a:pt x="1245758" y="0"/>
              </a:moveTo>
              <a:lnTo>
                <a:pt x="1245758" y="404022"/>
              </a:lnTo>
              <a:lnTo>
                <a:pt x="0" y="404022"/>
              </a:lnTo>
              <a:lnTo>
                <a:pt x="0" y="59286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97C7B-E6FA-4FB9-9A2B-B69C81621694}">
      <dsp:nvSpPr>
        <dsp:cNvPr id="0" name=""/>
        <dsp:cNvSpPr/>
      </dsp:nvSpPr>
      <dsp:spPr>
        <a:xfrm>
          <a:off x="3210892" y="2634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4F7F-7CC4-4D87-8DA0-208DB76F719D}">
      <dsp:nvSpPr>
        <dsp:cNvPr id="0" name=""/>
        <dsp:cNvSpPr/>
      </dsp:nvSpPr>
      <dsp:spPr>
        <a:xfrm>
          <a:off x="3437393" y="217811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*</a:t>
          </a:r>
        </a:p>
      </dsp:txBody>
      <dsp:txXfrm>
        <a:off x="3475306" y="255724"/>
        <a:ext cx="1962687" cy="1218630"/>
      </dsp:txXfrm>
    </dsp:sp>
    <dsp:sp modelId="{DBAD4BD0-0A48-4A4E-9D16-14EE614FFD13}">
      <dsp:nvSpPr>
        <dsp:cNvPr id="0" name=""/>
        <dsp:cNvSpPr/>
      </dsp:nvSpPr>
      <dsp:spPr>
        <a:xfrm>
          <a:off x="1965134" y="1889958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CE998-C1B4-46BD-8019-9D3607B4B223}">
      <dsp:nvSpPr>
        <dsp:cNvPr id="0" name=""/>
        <dsp:cNvSpPr/>
      </dsp:nvSpPr>
      <dsp:spPr>
        <a:xfrm>
          <a:off x="2191635" y="2105135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Declarar una variable de tipo puntero</a:t>
          </a:r>
        </a:p>
      </dsp:txBody>
      <dsp:txXfrm>
        <a:off x="2229548" y="2143048"/>
        <a:ext cx="1962687" cy="1218630"/>
      </dsp:txXfrm>
    </dsp:sp>
    <dsp:sp modelId="{ACA7D545-0264-4BD1-808D-906652BC2449}">
      <dsp:nvSpPr>
        <dsp:cNvPr id="0" name=""/>
        <dsp:cNvSpPr/>
      </dsp:nvSpPr>
      <dsp:spPr>
        <a:xfrm>
          <a:off x="1965134" y="3777282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CF906-1BAC-4E39-AB3D-3FE3304161E7}">
      <dsp:nvSpPr>
        <dsp:cNvPr id="0" name=""/>
        <dsp:cNvSpPr/>
      </dsp:nvSpPr>
      <dsp:spPr>
        <a:xfrm>
          <a:off x="2191635" y="3992459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int</a:t>
          </a:r>
          <a:r>
            <a:rPr lang="es-CO" sz="1700" kern="1200" dirty="0"/>
            <a:t>  * </a:t>
          </a:r>
          <a:r>
            <a:rPr lang="es-CO" sz="1700" kern="1200" dirty="0" err="1"/>
            <a:t>pVariable</a:t>
          </a:r>
          <a:endParaRPr lang="es-CO" sz="1700" kern="1200" dirty="0"/>
        </a:p>
      </dsp:txBody>
      <dsp:txXfrm>
        <a:off x="2229548" y="4030372"/>
        <a:ext cx="1962687" cy="1218630"/>
      </dsp:txXfrm>
    </dsp:sp>
    <dsp:sp modelId="{57A95B56-0EC6-493E-B8FE-8A27A4A585CE}">
      <dsp:nvSpPr>
        <dsp:cNvPr id="0" name=""/>
        <dsp:cNvSpPr/>
      </dsp:nvSpPr>
      <dsp:spPr>
        <a:xfrm>
          <a:off x="4456650" y="1889958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6A5D8-CBDC-41FB-87CF-8604FD600F7D}">
      <dsp:nvSpPr>
        <dsp:cNvPr id="0" name=""/>
        <dsp:cNvSpPr/>
      </dsp:nvSpPr>
      <dsp:spPr>
        <a:xfrm>
          <a:off x="4683152" y="2105135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Acceder al contenido de una variable de tipo puntero</a:t>
          </a:r>
        </a:p>
      </dsp:txBody>
      <dsp:txXfrm>
        <a:off x="4721065" y="2143048"/>
        <a:ext cx="1962687" cy="1218630"/>
      </dsp:txXfrm>
    </dsp:sp>
    <dsp:sp modelId="{30253FC6-7868-45F7-BB6F-CF7E6523E2C1}">
      <dsp:nvSpPr>
        <dsp:cNvPr id="0" name=""/>
        <dsp:cNvSpPr/>
      </dsp:nvSpPr>
      <dsp:spPr>
        <a:xfrm>
          <a:off x="4456650" y="3777282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4A733-4EA2-41D4-9B8F-E0C8985FB857}">
      <dsp:nvSpPr>
        <dsp:cNvPr id="0" name=""/>
        <dsp:cNvSpPr/>
      </dsp:nvSpPr>
      <dsp:spPr>
        <a:xfrm>
          <a:off x="4683152" y="3992459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printf</a:t>
          </a:r>
          <a:r>
            <a:rPr lang="es-CO" sz="1700" kern="1200" dirty="0"/>
            <a:t>(“el valor del contenido del puntero es %d”, *</a:t>
          </a:r>
          <a:r>
            <a:rPr lang="es-CO" sz="1700" kern="1200" dirty="0" err="1"/>
            <a:t>pVariable</a:t>
          </a:r>
          <a:r>
            <a:rPr lang="es-CO" sz="1700" kern="1200" dirty="0"/>
            <a:t>);</a:t>
          </a:r>
        </a:p>
      </dsp:txBody>
      <dsp:txXfrm>
        <a:off x="4721065" y="4030372"/>
        <a:ext cx="1962687" cy="1218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CC0D0-C23B-4AA7-B2C8-14BA1578B80E}">
      <dsp:nvSpPr>
        <dsp:cNvPr id="0" name=""/>
        <dsp:cNvSpPr/>
      </dsp:nvSpPr>
      <dsp:spPr>
        <a:xfrm rot="5400000">
          <a:off x="4577984" y="-1360728"/>
          <a:ext cx="203628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Se hace una copia del argumento y ésta copia es la que se pasa a la función.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Si los valores de los parámetros se modifican dentro de la función, éstos cambios </a:t>
          </a:r>
          <a:r>
            <a:rPr lang="es-CO" sz="1900" kern="1200" dirty="0">
              <a:solidFill>
                <a:schemeClr val="accent6">
                  <a:lumMod val="50000"/>
                </a:schemeClr>
              </a:solidFill>
            </a:rPr>
            <a:t>no se verán reflejados </a:t>
          </a:r>
          <a:r>
            <a:rPr lang="es-CO" sz="1900" kern="1200" dirty="0"/>
            <a:t>en los valores originales.</a:t>
          </a:r>
        </a:p>
      </dsp:txBody>
      <dsp:txXfrm rot="-5400000">
        <a:off x="2962656" y="354003"/>
        <a:ext cx="5167541" cy="1837481"/>
      </dsp:txXfrm>
    </dsp:sp>
    <dsp:sp modelId="{16212280-406C-48BA-8EF9-9226D402C57C}">
      <dsp:nvSpPr>
        <dsp:cNvPr id="0" name=""/>
        <dsp:cNvSpPr/>
      </dsp:nvSpPr>
      <dsp:spPr>
        <a:xfrm>
          <a:off x="0" y="63"/>
          <a:ext cx="2962656" cy="2545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Paso por valor</a:t>
          </a:r>
        </a:p>
      </dsp:txBody>
      <dsp:txXfrm>
        <a:off x="124254" y="124317"/>
        <a:ext cx="2714148" cy="2296850"/>
      </dsp:txXfrm>
    </dsp:sp>
    <dsp:sp modelId="{C9BEFEE6-2715-4D95-AD9C-9D050730BA7E}">
      <dsp:nvSpPr>
        <dsp:cNvPr id="0" name=""/>
        <dsp:cNvSpPr/>
      </dsp:nvSpPr>
      <dsp:spPr>
        <a:xfrm rot="5400000">
          <a:off x="4577984" y="1311897"/>
          <a:ext cx="203628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Se pasa la dirección de memoria de los argumentos, y por tanto las modificaciones que se hagan en la función de los argumentos se están haciendo sobre las variables originales.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1" kern="1200" dirty="0"/>
            <a:t>Requiere punteros</a:t>
          </a:r>
        </a:p>
      </dsp:txBody>
      <dsp:txXfrm rot="-5400000">
        <a:off x="2962656" y="3026629"/>
        <a:ext cx="5167541" cy="1837481"/>
      </dsp:txXfrm>
    </dsp:sp>
    <dsp:sp modelId="{AA5EAB98-2AC4-451B-AC5D-9BA7C8F5634F}">
      <dsp:nvSpPr>
        <dsp:cNvPr id="0" name=""/>
        <dsp:cNvSpPr/>
      </dsp:nvSpPr>
      <dsp:spPr>
        <a:xfrm>
          <a:off x="0" y="2672690"/>
          <a:ext cx="2962656" cy="2545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Paso por referencia</a:t>
          </a:r>
        </a:p>
      </dsp:txBody>
      <dsp:txXfrm>
        <a:off x="124254" y="2796944"/>
        <a:ext cx="2714148" cy="2296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27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y prácticas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¿Los apuntadores pueden apuntar a variables de qué tipo?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9157" y="1196752"/>
          <a:ext cx="4653881" cy="3896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Apuntador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Operación</a:t>
                      </a:r>
                      <a:r>
                        <a:rPr lang="es-CO" sz="1800" baseline="0" dirty="0"/>
                        <a:t> asignación</a:t>
                      </a:r>
                      <a:endParaRPr lang="es-CO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 err="1">
                          <a:solidFill>
                            <a:srgbClr val="00B050"/>
                          </a:solidFill>
                        </a:rPr>
                        <a:t>char</a:t>
                      </a:r>
                      <a:r>
                        <a:rPr lang="es-CO" dirty="0"/>
                        <a:t> c=‘ 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B050"/>
                          </a:solidFill>
                        </a:rPr>
                        <a:t>char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CO" dirty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es-CO" dirty="0"/>
                        <a:t>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pChar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s-CO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aseline="0" dirty="0" err="1"/>
                        <a:t>var</a:t>
                      </a:r>
                      <a:r>
                        <a:rPr lang="es-CO" dirty="0"/>
                        <a:t>=40;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*</a:t>
                      </a:r>
                      <a:r>
                        <a:rPr lang="es-CO" dirty="0"/>
                        <a:t>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00B0F0"/>
                          </a:solidFill>
                        </a:rPr>
                        <a:t>double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s-CO" dirty="0" err="1"/>
                        <a:t>varDou</a:t>
                      </a:r>
                      <a:r>
                        <a:rPr lang="es-CO" dirty="0"/>
                        <a:t>=25.0;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00B0F0"/>
                          </a:solidFill>
                        </a:rPr>
                        <a:t>double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 *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pVarDou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s-CO" b="1" baseline="0" dirty="0">
                          <a:solidFill>
                            <a:srgbClr val="FF0000"/>
                          </a:solidFill>
                        </a:rPr>
                        <a:t> * </a:t>
                      </a:r>
                      <a:r>
                        <a:rPr lang="es-CO" baseline="0" dirty="0"/>
                        <a:t>pointer= &amp;</a:t>
                      </a:r>
                      <a:r>
                        <a:rPr lang="es-CO" baseline="0" dirty="0" err="1"/>
                        <a:t>var</a:t>
                      </a:r>
                      <a:r>
                        <a:rPr lang="es-CO" baseline="0" dirty="0"/>
                        <a:t>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 * *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pPointer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16016" y="1124744"/>
          <a:ext cx="4104457" cy="455741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8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179">
                <a:tc>
                  <a:txBody>
                    <a:bodyPr/>
                    <a:lstStyle/>
                    <a:p>
                      <a:r>
                        <a:rPr lang="es-CO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Contenido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Dir</a:t>
                      </a:r>
                      <a:r>
                        <a:rPr lang="es-CO" dirty="0"/>
                        <a:t> Memoria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003DF420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 err="1"/>
                        <a:t>var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pChar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003DF420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003DF422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 err="1"/>
                        <a:t>varDou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003DF423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pointer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003DF424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pVarDou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003DF423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pPointer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003DF424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9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imprime las direcciones de memoria?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88255" y="4581128"/>
          <a:ext cx="799288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Variable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/>
                        <a:t>pVar1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Contenido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Dirección 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5323"/>
            <a:ext cx="5991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836712"/>
            <a:ext cx="9191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452320" y="1052736"/>
            <a:ext cx="1368152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%p</a:t>
            </a:r>
          </a:p>
        </p:txBody>
      </p:sp>
    </p:spTree>
    <p:extLst>
      <p:ext uri="{BB962C8B-B14F-4D97-AF65-F5344CB8AC3E}">
        <p14:creationId xmlns:p14="http://schemas.microsoft.com/office/powerpoint/2010/main" val="284601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 el contenido al que apunta una variable puntero?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2132856"/>
          <a:ext cx="7992888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/>
                        <a:t>Varible</a:t>
                      </a:r>
                      <a:endParaRPr lang="es-CO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/>
                        <a:t>pVar1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Contenido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 err="1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Dir</a:t>
                      </a:r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 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611560" y="3933056"/>
            <a:ext cx="4608512" cy="164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Ejm</a:t>
            </a:r>
            <a:r>
              <a:rPr lang="es-CO" sz="2800" dirty="0"/>
              <a:t>: tengo </a:t>
            </a:r>
            <a:r>
              <a:rPr lang="es-CO" sz="2800" i="1" dirty="0"/>
              <a:t>pVar1</a:t>
            </a:r>
            <a:r>
              <a:rPr lang="es-CO" sz="2800" dirty="0"/>
              <a:t> y quiero  saber qué hay en esa dirección de memoria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61" y="4331661"/>
            <a:ext cx="2315750" cy="96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11560" y="1124744"/>
            <a:ext cx="79928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Se usa el operador de </a:t>
            </a:r>
            <a:r>
              <a:rPr lang="es-CO" sz="2800" dirty="0" err="1">
                <a:solidFill>
                  <a:srgbClr val="FFFF00"/>
                </a:solidFill>
              </a:rPr>
              <a:t>indirección</a:t>
            </a:r>
            <a:r>
              <a:rPr lang="es-CO" sz="2800" dirty="0">
                <a:solidFill>
                  <a:srgbClr val="FFFF00"/>
                </a:solidFill>
              </a:rPr>
              <a:t> </a:t>
            </a:r>
            <a:r>
              <a:rPr lang="es-CO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28184" y="6088559"/>
            <a:ext cx="9361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4400" dirty="0"/>
              <a:t>12</a:t>
            </a:r>
          </a:p>
        </p:txBody>
      </p:sp>
      <p:cxnSp>
        <p:nvCxnSpPr>
          <p:cNvPr id="8" name="Conector recto de flecha 7"/>
          <p:cNvCxnSpPr>
            <a:stCxn id="9218" idx="2"/>
            <a:endCxn id="6" idx="0"/>
          </p:cNvCxnSpPr>
          <p:nvPr/>
        </p:nvCxnSpPr>
        <p:spPr>
          <a:xfrm>
            <a:off x="6696236" y="5295013"/>
            <a:ext cx="0" cy="793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Juntando lo visto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8572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33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En resumen: </a:t>
            </a:r>
            <a:br>
              <a:rPr lang="es-CO" sz="2400" dirty="0"/>
            </a:br>
            <a:r>
              <a:rPr lang="es-CO" sz="2400" dirty="0"/>
              <a:t>asterisco y punteros en C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613"/>
          <a:ext cx="8686800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4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Paso de parámetros por valor / por referencia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2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valor</a:t>
            </a:r>
          </a:p>
        </p:txBody>
      </p:sp>
      <p:pic>
        <p:nvPicPr>
          <p:cNvPr id="2050" name="Picture 2" descr="https://neymar17.files.wordpress.com/2011/10/va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644191" cy="534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987824" y="6249257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Fuente: https://neymar17.files.wordpress.com/2011/10/valor.gif</a:t>
            </a:r>
          </a:p>
        </p:txBody>
      </p:sp>
    </p:spTree>
    <p:extLst>
      <p:ext uri="{BB962C8B-B14F-4D97-AF65-F5344CB8AC3E}">
        <p14:creationId xmlns:p14="http://schemas.microsoft.com/office/powerpoint/2010/main" val="411879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referencia</a:t>
            </a:r>
          </a:p>
        </p:txBody>
      </p:sp>
      <p:pic>
        <p:nvPicPr>
          <p:cNvPr id="3074" name="Picture 2" descr="https://anazan.files.wordpress.com/2011/10/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408712" cy="51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627784" y="629239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https://anazan.files.wordpress.com/2011/10/ref.gif</a:t>
            </a:r>
          </a:p>
        </p:txBody>
      </p:sp>
    </p:spTree>
    <p:extLst>
      <p:ext uri="{BB962C8B-B14F-4D97-AF65-F5344CB8AC3E}">
        <p14:creationId xmlns:p14="http://schemas.microsoft.com/office/powerpoint/2010/main" val="337955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valor o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261666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valor – calcular el cubo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7277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Apuntadores en C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67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743200"/>
            <a:ext cx="8067675" cy="1371600"/>
          </a:xfrm>
          <a:prstGeom prst="rect">
            <a:avLst/>
          </a:prstGeo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valor – calcular el cubo</a:t>
            </a:r>
          </a:p>
        </p:txBody>
      </p:sp>
    </p:spTree>
    <p:extLst>
      <p:ext uri="{BB962C8B-B14F-4D97-AF65-F5344CB8AC3E}">
        <p14:creationId xmlns:p14="http://schemas.microsoft.com/office/powerpoint/2010/main" val="376553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referencia– calcular el cubo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5" y="1124744"/>
            <a:ext cx="7845530" cy="43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67328" cy="1656184"/>
          </a:xfrm>
          <a:prstGeom prst="rect">
            <a:avLst/>
          </a:prstGeo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referencia– calcular el cubo</a:t>
            </a:r>
          </a:p>
        </p:txBody>
      </p:sp>
    </p:spTree>
    <p:extLst>
      <p:ext uri="{BB962C8B-B14F-4D97-AF65-F5344CB8AC3E}">
        <p14:creationId xmlns:p14="http://schemas.microsoft.com/office/powerpoint/2010/main" val="33506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Ejemplo completo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48418" y="4797152"/>
          <a:ext cx="864406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Variables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var1=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pVar1=</a:t>
                      </a:r>
                      <a:r>
                        <a:rPr lang="es-CO" sz="2400" b="1" dirty="0"/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3429000"/>
            <a:ext cx="5991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9" y="980728"/>
            <a:ext cx="8644061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08104" y="836712"/>
            <a:ext cx="33843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¿Cuánto vale la función var1 si hago esto </a:t>
            </a:r>
            <a:r>
              <a:rPr lang="es-CO" dirty="0">
                <a:solidFill>
                  <a:srgbClr val="FFFF00"/>
                </a:solidFill>
              </a:rPr>
              <a:t>*pVar1+= 2</a:t>
            </a:r>
            <a:r>
              <a:rPr lang="es-C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73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87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Cuando se está trabajando con direcciones de memoria, ¿cuándo se usa el operador “&amp;” y cuando se usa el operador “*”?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Una pregunta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3932" y="2904024"/>
            <a:ext cx="7098468" cy="290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&amp;</a:t>
            </a:r>
            <a:r>
              <a:rPr lang="es-CO" sz="2400" dirty="0"/>
              <a:t>: Tomar la dirección de una variable</a:t>
            </a:r>
          </a:p>
          <a:p>
            <a:pPr algn="ctr"/>
            <a:r>
              <a:rPr lang="es-CO" sz="4000" b="1" dirty="0"/>
              <a:t>*</a:t>
            </a:r>
            <a:r>
              <a:rPr lang="es-CO" sz="2400" dirty="0"/>
              <a:t>:  (i) Acompaña la declaración de una variable apuntador </a:t>
            </a:r>
          </a:p>
          <a:p>
            <a:pPr algn="ctr"/>
            <a:r>
              <a:rPr lang="es-CO" sz="2400" dirty="0"/>
              <a:t>(ii) Permite hacer referencia al contenido que se encuentra dentro de la dirección de memoria a la que apunta una variable apuntador. </a:t>
            </a:r>
          </a:p>
        </p:txBody>
      </p:sp>
    </p:spTree>
    <p:extLst>
      <p:ext uri="{BB962C8B-B14F-4D97-AF65-F5344CB8AC3E}">
        <p14:creationId xmlns:p14="http://schemas.microsoft.com/office/powerpoint/2010/main" val="9876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763" y="0"/>
            <a:ext cx="9144000" cy="796950"/>
          </a:xfrm>
        </p:spPr>
        <p:txBody>
          <a:bodyPr/>
          <a:lstStyle/>
          <a:p>
            <a:r>
              <a:rPr lang="es-CO" dirty="0"/>
              <a:t>¿Qué son los apuntadores?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761" y="924843"/>
            <a:ext cx="8568952" cy="20162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CO" sz="3600" dirty="0"/>
              <a:t>Son  variables que contienen direcciones de memoria como sus valores.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7629525" cy="35718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87824" y="63567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Tomado de [1]</a:t>
            </a:r>
          </a:p>
        </p:txBody>
      </p:sp>
    </p:spTree>
    <p:extLst>
      <p:ext uri="{BB962C8B-B14F-4D97-AF65-F5344CB8AC3E}">
        <p14:creationId xmlns:p14="http://schemas.microsoft.com/office/powerpoint/2010/main" val="114827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punteros o apuntadores?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971600" y="785626"/>
          <a:ext cx="722446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 esto en memoria?</a:t>
            </a:r>
          </a:p>
        </p:txBody>
      </p:sp>
      <p:pic>
        <p:nvPicPr>
          <p:cNvPr id="1026" name="Picture 2" descr="http://upload.wikimedia.org/wikipedia/commons/thumb/b/b4/Pointers.svg/2000px-Pointer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6" y="777986"/>
            <a:ext cx="5410980" cy="60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275856" y="63023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/>
              <a:t>http://upload.wikimedia.org/wikipedia/commons/thumb/b/b4/Pointers.svg/220px-Pointers.svg.png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12777" y="1563773"/>
            <a:ext cx="2694112" cy="396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La variable </a:t>
            </a:r>
            <a:r>
              <a:rPr lang="es-CO" sz="2800" b="1" dirty="0"/>
              <a:t>a</a:t>
            </a:r>
            <a:r>
              <a:rPr lang="es-CO" sz="2800" dirty="0"/>
              <a:t> es un apuntador que indirectamente  referencia a la variable b</a:t>
            </a:r>
          </a:p>
        </p:txBody>
      </p:sp>
    </p:spTree>
    <p:extLst>
      <p:ext uri="{BB962C8B-B14F-4D97-AF65-F5344CB8AC3E}">
        <p14:creationId xmlns:p14="http://schemas.microsoft.com/office/powerpoint/2010/main" val="2169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usan los apuntadores?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11560" y="949897"/>
            <a:ext cx="8229600" cy="96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La variable se debe declarar indicando que es un apuntador ( * 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907704" y="227687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4000" dirty="0">
                <a:solidFill>
                  <a:srgbClr val="FF0000"/>
                </a:solidFill>
              </a:rPr>
              <a:t>*</a:t>
            </a:r>
            <a:r>
              <a:rPr lang="es-CO" sz="4000" dirty="0"/>
              <a:t> </a:t>
            </a:r>
            <a:r>
              <a:rPr lang="es-CO" sz="4000" dirty="0" err="1"/>
              <a:t>pVariable</a:t>
            </a:r>
            <a:r>
              <a:rPr lang="es-CO" sz="4000" dirty="0"/>
              <a:t>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7948" y="5370797"/>
            <a:ext cx="6696744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i="1" u="sng" dirty="0"/>
              <a:t>Se prefiere NULL sobre todos los valores.</a:t>
            </a:r>
          </a:p>
          <a:p>
            <a:pPr algn="ctr"/>
            <a:r>
              <a:rPr lang="es-CO" sz="2400" b="1" i="1" u="sng" dirty="0"/>
              <a:t>!!! Siempre se debe inicializar !!!</a:t>
            </a:r>
            <a:endParaRPr lang="es-CO" sz="2400" dirty="0"/>
          </a:p>
        </p:txBody>
      </p:sp>
      <p:sp>
        <p:nvSpPr>
          <p:cNvPr id="12" name="4 Marcador de contenido"/>
          <p:cNvSpPr txBox="1">
            <a:spLocks/>
          </p:cNvSpPr>
          <p:nvPr/>
        </p:nvSpPr>
        <p:spPr>
          <a:xfrm>
            <a:off x="611560" y="3284984"/>
            <a:ext cx="8229600" cy="966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/>
              <a:t>El apuntador se debe inicializar. </a:t>
            </a:r>
          </a:p>
          <a:p>
            <a:pPr marL="0" indent="0">
              <a:buFont typeface="Arial" pitchFamily="34" charset="0"/>
              <a:buNone/>
            </a:pPr>
            <a:r>
              <a:rPr lang="es-CO" sz="2800" b="1" dirty="0">
                <a:solidFill>
                  <a:srgbClr val="0070C0"/>
                </a:solidFill>
              </a:rPr>
              <a:t>Valores  posibles</a:t>
            </a:r>
            <a:r>
              <a:rPr lang="es-CO" sz="2800" dirty="0"/>
              <a:t>: NULL, Cero ( 0) , una dirección</a:t>
            </a:r>
          </a:p>
        </p:txBody>
      </p:sp>
      <p:sp>
        <p:nvSpPr>
          <p:cNvPr id="13" name="5 Rectángulo"/>
          <p:cNvSpPr/>
          <p:nvPr/>
        </p:nvSpPr>
        <p:spPr>
          <a:xfrm>
            <a:off x="1907704" y="443711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/>
              <a:t>pVariable</a:t>
            </a:r>
            <a:r>
              <a:rPr lang="es-CO" sz="4000" dirty="0"/>
              <a:t> = NULL;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94612" y="4294305"/>
            <a:ext cx="1440160" cy="933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Requiere </a:t>
            </a:r>
            <a:r>
              <a:rPr lang="es-CO" dirty="0" err="1"/>
              <a:t>stdlib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370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usan los apuntadores?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95736" y="436114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s-CO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4000" dirty="0">
                <a:solidFill>
                  <a:srgbClr val="FF0000"/>
                </a:solidFill>
              </a:rPr>
              <a:t>*</a:t>
            </a:r>
            <a:r>
              <a:rPr lang="es-CO" sz="4000" dirty="0"/>
              <a:t> </a:t>
            </a:r>
            <a:r>
              <a:rPr lang="es-CO" sz="4000" dirty="0" err="1"/>
              <a:t>pVariable</a:t>
            </a:r>
            <a:r>
              <a:rPr lang="es-CO" sz="4000" dirty="0"/>
              <a:t>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7948" y="1357728"/>
            <a:ext cx="6696744" cy="2431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i="1" u="sng" dirty="0"/>
              <a:t>Regla para nuestro curso </a:t>
            </a:r>
            <a:r>
              <a:rPr lang="es-CO" sz="3200" dirty="0"/>
              <a:t>toda variable de tipo puntero inicia con la letra p que indica que es un puntero</a:t>
            </a:r>
          </a:p>
        </p:txBody>
      </p:sp>
    </p:spTree>
    <p:extLst>
      <p:ext uri="{BB962C8B-B14F-4D97-AF65-F5344CB8AC3E}">
        <p14:creationId xmlns:p14="http://schemas.microsoft.com/office/powerpoint/2010/main" val="15585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 la dirección de memoria de una variable que no es puntero?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538160" y="1289682"/>
            <a:ext cx="8229600" cy="125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b="1" dirty="0"/>
              <a:t>Ver la dirección de memoria de una variable normal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118048" y="2122826"/>
            <a:ext cx="5550296" cy="123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chemeClr val="bg1"/>
                </a:solidFill>
              </a:rPr>
              <a:t>&amp; + </a:t>
            </a:r>
            <a:r>
              <a:rPr lang="es-CO" sz="4000" dirty="0" err="1">
                <a:solidFill>
                  <a:schemeClr val="bg1"/>
                </a:solidFill>
              </a:rPr>
              <a:t>nombreVariable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58" y="3613398"/>
            <a:ext cx="1514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538160" y="432545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/>
              <a:t>Ejemplo: </a:t>
            </a:r>
            <a:r>
              <a:rPr lang="es-CO" sz="2400" dirty="0"/>
              <a:t>Asignar a una variable puntero la dirección de una variable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0" y="5313630"/>
            <a:ext cx="430530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196752"/>
            <a:ext cx="8229600" cy="2664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600" dirty="0"/>
              <a:t>Un apuntador puede apuntar a variables de </a:t>
            </a:r>
            <a:r>
              <a:rPr lang="es-CO" sz="3600" b="1" dirty="0"/>
              <a:t>cualquier</a:t>
            </a:r>
            <a:r>
              <a:rPr lang="es-CO" sz="3600" dirty="0"/>
              <a:t> tipo. Según la variable a la que apunte se define el tipo del apuntador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¿Los apuntadores pueden apuntar a variables de que tipo?</a:t>
            </a:r>
          </a:p>
        </p:txBody>
      </p:sp>
      <p:pic>
        <p:nvPicPr>
          <p:cNvPr id="2050" name="Picture 2" descr="http://static.thegeekstuff.com/wp-content/uploads/2011/11/c-var-p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9622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9604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BCAE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5837</TotalTime>
  <Words>764</Words>
  <Application>Microsoft Office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Cursos2014-2</vt:lpstr>
      <vt:lpstr>Técnicas y prácticas de programación</vt:lpstr>
      <vt:lpstr>Apuntadores en C</vt:lpstr>
      <vt:lpstr>¿Qué son los apuntadores?</vt:lpstr>
      <vt:lpstr>¿Qué son los punteros o apuntadores?</vt:lpstr>
      <vt:lpstr>¿Cómo se ve esto en memoria?</vt:lpstr>
      <vt:lpstr>¿Cómo se usan los apuntadores?</vt:lpstr>
      <vt:lpstr>¿Cómo se usan los apuntadores?</vt:lpstr>
      <vt:lpstr>¿Cómo se ve la dirección de memoria de una variable que no es puntero?</vt:lpstr>
      <vt:lpstr>¿Los apuntadores pueden apuntar a variables de que tipo?</vt:lpstr>
      <vt:lpstr>¿Los apuntadores pueden apuntar a variables de qué tipo?</vt:lpstr>
      <vt:lpstr>¿Cómo se imprime las direcciones de memoria?</vt:lpstr>
      <vt:lpstr>¿Cómo se ve el contenido al que apunta una variable puntero?</vt:lpstr>
      <vt:lpstr>Ejemplo: Juntando lo visto</vt:lpstr>
      <vt:lpstr>En resumen:  asterisco y punteros en C</vt:lpstr>
      <vt:lpstr>Paso de parámetros por valor / por referencia</vt:lpstr>
      <vt:lpstr>Paso de parámetros por valor</vt:lpstr>
      <vt:lpstr>Paso de parámetros por referencia</vt:lpstr>
      <vt:lpstr>Paso de parámetros por valor o por referencia</vt:lpstr>
      <vt:lpstr>Ejemplo paso de parámetros por valor – calcular el cubo</vt:lpstr>
      <vt:lpstr>Ejemplo paso de parámetros por valor – calcular el cubo</vt:lpstr>
      <vt:lpstr>Ejemplo paso de parámetros por referencia– calcular el cubo</vt:lpstr>
      <vt:lpstr>Ejemplo paso de parámetros por referencia– calcular el cubo</vt:lpstr>
      <vt:lpstr>Ejemplo completo</vt:lpstr>
      <vt:lpstr>Una pregunta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114</cp:revision>
  <dcterms:created xsi:type="dcterms:W3CDTF">2015-01-26T00:13:37Z</dcterms:created>
  <dcterms:modified xsi:type="dcterms:W3CDTF">2020-02-17T18:52:17Z</dcterms:modified>
</cp:coreProperties>
</file>