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33" r:id="rId14"/>
    <p:sldId id="401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17/02/2020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62" y="980728"/>
            <a:ext cx="6008315" cy="52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2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5129733" cy="31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387448" cy="29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 sería el resultado de este programa?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94" y="1484784"/>
            <a:ext cx="90963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44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[1] Harvey M. </a:t>
            </a:r>
            <a:r>
              <a:rPr lang="es-CO" dirty="0" err="1"/>
              <a:t>Deitel</a:t>
            </a:r>
            <a:r>
              <a:rPr lang="es-CO" dirty="0"/>
              <a:t>, Paul J. </a:t>
            </a:r>
            <a:r>
              <a:rPr lang="es-CO" dirty="0" err="1"/>
              <a:t>Deitel</a:t>
            </a:r>
            <a:r>
              <a:rPr lang="es-CO" dirty="0"/>
              <a:t>, C </a:t>
            </a:r>
            <a:r>
              <a:rPr lang="es-CO" dirty="0" err="1"/>
              <a:t>how</a:t>
            </a:r>
            <a:r>
              <a:rPr lang="es-CO" dirty="0"/>
              <a:t> to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inC</a:t>
            </a:r>
            <a:r>
              <a:rPr lang="es-CO" dirty="0"/>
              <a:t>/C++. 6th </a:t>
            </a:r>
            <a:r>
              <a:rPr lang="es-CO" dirty="0" err="1"/>
              <a:t>edition</a:t>
            </a:r>
            <a:r>
              <a:rPr lang="es-CO" dirty="0"/>
              <a:t>. 2010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5549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x-none" sz="6000" dirty="0">
                <a:latin typeface="Buxton Sketch" panose="03080500000500000004" pitchFamily="66" charset="0"/>
              </a:rPr>
              <a:t>A jugar…</a:t>
            </a:r>
            <a:endParaRPr lang="en-US" sz="6000" dirty="0">
              <a:latin typeface="Buxton Sketch" panose="03080500000500000004" pitchFamily="66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apuntadores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20" y="1124744"/>
            <a:ext cx="6172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52" y="1052736"/>
            <a:ext cx="6697736" cy="4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7113287" cy="48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35543"/>
            <a:ext cx="4983633" cy="49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63" y="1556792"/>
            <a:ext cx="6322313" cy="36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071687"/>
            <a:ext cx="7324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entrega este código?- ¿es correcto?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52736"/>
            <a:ext cx="545251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9987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2349</TotalTime>
  <Words>147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Buxton Sketch</vt:lpstr>
      <vt:lpstr>Calibri</vt:lpstr>
      <vt:lpstr>Century Gothic</vt:lpstr>
      <vt:lpstr>Cursos2014-2</vt:lpstr>
      <vt:lpstr>Técnicas de programación</vt:lpstr>
      <vt:lpstr>A jugar…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¿Qué entrega este código?- ¿es correcto?</vt:lpstr>
      <vt:lpstr>¿Cuál sería el resultado de este programa?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145</cp:revision>
  <dcterms:created xsi:type="dcterms:W3CDTF">2015-01-26T00:13:37Z</dcterms:created>
  <dcterms:modified xsi:type="dcterms:W3CDTF">2020-02-17T18:47:47Z</dcterms:modified>
</cp:coreProperties>
</file>