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81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>
      <p:cViewPr varScale="1">
        <p:scale>
          <a:sx n="73" d="100"/>
          <a:sy n="73" d="100"/>
        </p:scale>
        <p:origin x="1766" y="43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-1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F4CBB-628A-41F0-A766-472F926D2D3B}" type="doc">
      <dgm:prSet loTypeId="urn:microsoft.com/office/officeart/2005/8/layout/default#1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297EA165-A693-49FF-8343-8C0A6AA63F55}">
      <dgm:prSet phldrT="[Texto]" custT="1"/>
      <dgm:spPr/>
      <dgm:t>
        <a:bodyPr/>
        <a:lstStyle/>
        <a:p>
          <a:r>
            <a:rPr lang="es-CO" sz="2800" dirty="0"/>
            <a:t>Los archivos .c contienen las implementaciones de los prototipos</a:t>
          </a:r>
        </a:p>
      </dgm:t>
    </dgm:pt>
    <dgm:pt modelId="{6E04261B-7FE1-4396-B6BF-76A850150755}" type="parTrans" cxnId="{312BB0B3-AA0E-4DD4-BF3D-A551C59F872D}">
      <dgm:prSet/>
      <dgm:spPr/>
      <dgm:t>
        <a:bodyPr/>
        <a:lstStyle/>
        <a:p>
          <a:endParaRPr lang="es-CO"/>
        </a:p>
      </dgm:t>
    </dgm:pt>
    <dgm:pt modelId="{3FDBBD31-A9D3-42AE-9B4C-8B2944B44F79}" type="sibTrans" cxnId="{312BB0B3-AA0E-4DD4-BF3D-A551C59F872D}">
      <dgm:prSet/>
      <dgm:spPr/>
      <dgm:t>
        <a:bodyPr/>
        <a:lstStyle/>
        <a:p>
          <a:endParaRPr lang="es-CO"/>
        </a:p>
      </dgm:t>
    </dgm:pt>
    <dgm:pt modelId="{89163655-0B84-4FEE-AF54-9F596FC5EE82}">
      <dgm:prSet phldrT="[Texto]" custT="1"/>
      <dgm:spPr/>
      <dgm:t>
        <a:bodyPr/>
        <a:lstStyle/>
        <a:p>
          <a:r>
            <a:rPr lang="es-CO" sz="2800" dirty="0"/>
            <a:t>Los ficheros .h deben contener sólo los prototipos de las operaciones de los programas</a:t>
          </a:r>
        </a:p>
      </dgm:t>
    </dgm:pt>
    <dgm:pt modelId="{922F8F65-33E9-487A-BC49-A206B17B0C23}" type="parTrans" cxnId="{FF72F6CE-5896-4A87-AC91-E4DFE4C93416}">
      <dgm:prSet/>
      <dgm:spPr/>
      <dgm:t>
        <a:bodyPr/>
        <a:lstStyle/>
        <a:p>
          <a:endParaRPr lang="es-CO"/>
        </a:p>
      </dgm:t>
    </dgm:pt>
    <dgm:pt modelId="{D0145AFE-D227-4306-8F53-0B1C67A8456F}" type="sibTrans" cxnId="{FF72F6CE-5896-4A87-AC91-E4DFE4C93416}">
      <dgm:prSet/>
      <dgm:spPr/>
      <dgm:t>
        <a:bodyPr/>
        <a:lstStyle/>
        <a:p>
          <a:endParaRPr lang="es-CO"/>
        </a:p>
      </dgm:t>
    </dgm:pt>
    <dgm:pt modelId="{976E34B2-103A-4F7B-98B4-EF0A537F84ED}" type="pres">
      <dgm:prSet presAssocID="{64DF4CBB-628A-41F0-A766-472F926D2D3B}" presName="diagram" presStyleCnt="0">
        <dgm:presLayoutVars>
          <dgm:dir/>
          <dgm:resizeHandles val="exact"/>
        </dgm:presLayoutVars>
      </dgm:prSet>
      <dgm:spPr/>
    </dgm:pt>
    <dgm:pt modelId="{66FCBD40-D40A-4B9C-AAD1-1E9719B75C15}" type="pres">
      <dgm:prSet presAssocID="{89163655-0B84-4FEE-AF54-9F596FC5EE82}" presName="node" presStyleLbl="node1" presStyleIdx="0" presStyleCnt="2">
        <dgm:presLayoutVars>
          <dgm:bulletEnabled val="1"/>
        </dgm:presLayoutVars>
      </dgm:prSet>
      <dgm:spPr/>
    </dgm:pt>
    <dgm:pt modelId="{372F54C2-A766-4A02-B76F-C879E19FAA8D}" type="pres">
      <dgm:prSet presAssocID="{D0145AFE-D227-4306-8F53-0B1C67A8456F}" presName="sibTrans" presStyleCnt="0"/>
      <dgm:spPr/>
    </dgm:pt>
    <dgm:pt modelId="{F5EC4C4F-E5C7-4057-A083-7BBE199E4F75}" type="pres">
      <dgm:prSet presAssocID="{297EA165-A693-49FF-8343-8C0A6AA63F55}" presName="node" presStyleLbl="node1" presStyleIdx="1" presStyleCnt="2">
        <dgm:presLayoutVars>
          <dgm:bulletEnabled val="1"/>
        </dgm:presLayoutVars>
      </dgm:prSet>
      <dgm:spPr/>
    </dgm:pt>
  </dgm:ptLst>
  <dgm:cxnLst>
    <dgm:cxn modelId="{B88B446F-FC49-4452-B4D2-1E1522F315B0}" type="presOf" srcId="{64DF4CBB-628A-41F0-A766-472F926D2D3B}" destId="{976E34B2-103A-4F7B-98B4-EF0A537F84ED}" srcOrd="0" destOrd="0" presId="urn:microsoft.com/office/officeart/2005/8/layout/default#12"/>
    <dgm:cxn modelId="{34909B70-CB22-4BE6-ACAA-D8E3B32EA903}" type="presOf" srcId="{89163655-0B84-4FEE-AF54-9F596FC5EE82}" destId="{66FCBD40-D40A-4B9C-AAD1-1E9719B75C15}" srcOrd="0" destOrd="0" presId="urn:microsoft.com/office/officeart/2005/8/layout/default#12"/>
    <dgm:cxn modelId="{312BB0B3-AA0E-4DD4-BF3D-A551C59F872D}" srcId="{64DF4CBB-628A-41F0-A766-472F926D2D3B}" destId="{297EA165-A693-49FF-8343-8C0A6AA63F55}" srcOrd="1" destOrd="0" parTransId="{6E04261B-7FE1-4396-B6BF-76A850150755}" sibTransId="{3FDBBD31-A9D3-42AE-9B4C-8B2944B44F79}"/>
    <dgm:cxn modelId="{FF72F6CE-5896-4A87-AC91-E4DFE4C93416}" srcId="{64DF4CBB-628A-41F0-A766-472F926D2D3B}" destId="{89163655-0B84-4FEE-AF54-9F596FC5EE82}" srcOrd="0" destOrd="0" parTransId="{922F8F65-33E9-487A-BC49-A206B17B0C23}" sibTransId="{D0145AFE-D227-4306-8F53-0B1C67A8456F}"/>
    <dgm:cxn modelId="{78B39AE6-4BF7-4A67-9E8D-BC874E8E9F84}" type="presOf" srcId="{297EA165-A693-49FF-8343-8C0A6AA63F55}" destId="{F5EC4C4F-E5C7-4057-A083-7BBE199E4F75}" srcOrd="0" destOrd="0" presId="urn:microsoft.com/office/officeart/2005/8/layout/default#12"/>
    <dgm:cxn modelId="{703BBC1B-84BA-471A-9AC0-116FCC909F26}" type="presParOf" srcId="{976E34B2-103A-4F7B-98B4-EF0A537F84ED}" destId="{66FCBD40-D40A-4B9C-AAD1-1E9719B75C15}" srcOrd="0" destOrd="0" presId="urn:microsoft.com/office/officeart/2005/8/layout/default#12"/>
    <dgm:cxn modelId="{CDB34475-9846-422A-B58C-C310F4660BED}" type="presParOf" srcId="{976E34B2-103A-4F7B-98B4-EF0A537F84ED}" destId="{372F54C2-A766-4A02-B76F-C879E19FAA8D}" srcOrd="1" destOrd="0" presId="urn:microsoft.com/office/officeart/2005/8/layout/default#12"/>
    <dgm:cxn modelId="{70A4CCD5-C902-42CB-9ADB-BA9F4D12497D}" type="presParOf" srcId="{976E34B2-103A-4F7B-98B4-EF0A537F84ED}" destId="{F5EC4C4F-E5C7-4057-A083-7BBE199E4F75}" srcOrd="2" destOrd="0" presId="urn:microsoft.com/office/officeart/2005/8/layout/default#1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FEC86B-1177-4123-9526-EC21AE7E1788}" type="doc">
      <dgm:prSet loTypeId="urn:microsoft.com/office/officeart/2005/8/layout/v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5A2F4A4D-3EA1-4BAD-AA40-874FAA3DC588}">
      <dgm:prSet phldrT="[Texto]" custT="1"/>
      <dgm:spPr/>
      <dgm:t>
        <a:bodyPr anchor="ctr"/>
        <a:lstStyle/>
        <a:p>
          <a:r>
            <a:rPr lang="es-CO" sz="3200" dirty="0"/>
            <a:t>Comentarios</a:t>
          </a:r>
        </a:p>
      </dgm:t>
    </dgm:pt>
    <dgm:pt modelId="{538BE3D5-76AE-4A06-8597-F01349EFA32D}" type="parTrans" cxnId="{D1263A5E-D5E8-4BDD-95AF-F29A543AB371}">
      <dgm:prSet/>
      <dgm:spPr/>
      <dgm:t>
        <a:bodyPr/>
        <a:lstStyle/>
        <a:p>
          <a:endParaRPr lang="es-CO" sz="2400"/>
        </a:p>
      </dgm:t>
    </dgm:pt>
    <dgm:pt modelId="{898EA5CD-A689-48CB-8FF9-5293FC1ADBCC}" type="sibTrans" cxnId="{D1263A5E-D5E8-4BDD-95AF-F29A543AB371}">
      <dgm:prSet/>
      <dgm:spPr/>
      <dgm:t>
        <a:bodyPr/>
        <a:lstStyle/>
        <a:p>
          <a:endParaRPr lang="es-CO" sz="2400"/>
        </a:p>
      </dgm:t>
    </dgm:pt>
    <dgm:pt modelId="{24E97739-5791-4F73-9AFF-7B8CA9F81EAE}">
      <dgm:prSet phldrT="[Texto]" custT="1"/>
      <dgm:spPr/>
      <dgm:t>
        <a:bodyPr/>
        <a:lstStyle/>
        <a:p>
          <a:r>
            <a:rPr lang="es-CO" sz="2400" dirty="0"/>
            <a:t>Facilita mejor entendimiento de las reglas ( sintaxis #)</a:t>
          </a:r>
        </a:p>
      </dgm:t>
    </dgm:pt>
    <dgm:pt modelId="{4A487FB2-B03C-4040-B1BE-A7AC6B517B16}" type="parTrans" cxnId="{7654CB9A-F42F-4516-A3A4-BA54580A4E40}">
      <dgm:prSet/>
      <dgm:spPr/>
      <dgm:t>
        <a:bodyPr/>
        <a:lstStyle/>
        <a:p>
          <a:endParaRPr lang="es-CO" sz="2400"/>
        </a:p>
      </dgm:t>
    </dgm:pt>
    <dgm:pt modelId="{A6EB5A34-DD6E-4F7F-B55B-7A3091BBF849}" type="sibTrans" cxnId="{7654CB9A-F42F-4516-A3A4-BA54580A4E40}">
      <dgm:prSet/>
      <dgm:spPr/>
      <dgm:t>
        <a:bodyPr/>
        <a:lstStyle/>
        <a:p>
          <a:endParaRPr lang="es-CO" sz="2400"/>
        </a:p>
      </dgm:t>
    </dgm:pt>
    <dgm:pt modelId="{CC1692DE-D14D-41EB-A8C5-5D5F9FEC1189}">
      <dgm:prSet phldrT="[Texto]" custT="1"/>
      <dgm:spPr/>
      <dgm:t>
        <a:bodyPr/>
        <a:lstStyle/>
        <a:p>
          <a:r>
            <a:rPr lang="es-CO" sz="3200" dirty="0"/>
            <a:t>Variables</a:t>
          </a:r>
        </a:p>
      </dgm:t>
    </dgm:pt>
    <dgm:pt modelId="{71AB5CC5-1274-4A9B-A252-D3929CB5E1A5}" type="parTrans" cxnId="{BD5449CE-8D04-43F1-AC4C-7B1B1E017406}">
      <dgm:prSet/>
      <dgm:spPr/>
      <dgm:t>
        <a:bodyPr/>
        <a:lstStyle/>
        <a:p>
          <a:endParaRPr lang="es-CO" sz="2400"/>
        </a:p>
      </dgm:t>
    </dgm:pt>
    <dgm:pt modelId="{BBE3AF2B-3C7B-4C5A-B454-FE63231121CD}" type="sibTrans" cxnId="{BD5449CE-8D04-43F1-AC4C-7B1B1E017406}">
      <dgm:prSet/>
      <dgm:spPr/>
      <dgm:t>
        <a:bodyPr/>
        <a:lstStyle/>
        <a:p>
          <a:endParaRPr lang="es-CO" sz="2400"/>
        </a:p>
      </dgm:t>
    </dgm:pt>
    <dgm:pt modelId="{7DEBA257-E0EB-438B-BC89-DC785036B235}">
      <dgm:prSet phldrT="[Texto]" custT="1"/>
      <dgm:spPr/>
      <dgm:t>
        <a:bodyPr/>
        <a:lstStyle/>
        <a:p>
          <a:r>
            <a:rPr lang="es-CO" sz="2400" dirty="0"/>
            <a:t>Simplifica la creación del archivo. Declaración </a:t>
          </a:r>
          <a:r>
            <a:rPr lang="es-CO" sz="2400" b="0" i="0" dirty="0"/>
            <a:t>nombre = dato. Luego </a:t>
          </a:r>
          <a:r>
            <a:rPr lang="es-CO" sz="2400" b="0" i="1" dirty="0"/>
            <a:t>$(nombre)</a:t>
          </a:r>
          <a:r>
            <a:rPr lang="es-CO" sz="2400" b="0" i="0" dirty="0"/>
            <a:t>  para usarla.</a:t>
          </a:r>
          <a:endParaRPr lang="es-CO" sz="2400" dirty="0"/>
        </a:p>
      </dgm:t>
    </dgm:pt>
    <dgm:pt modelId="{A3A681EE-CF1F-4B78-A7F3-2EB5009F805E}" type="parTrans" cxnId="{1EB090DB-8A8D-4565-B445-5B9500EEA71C}">
      <dgm:prSet/>
      <dgm:spPr/>
      <dgm:t>
        <a:bodyPr/>
        <a:lstStyle/>
        <a:p>
          <a:endParaRPr lang="es-CO" sz="2400"/>
        </a:p>
      </dgm:t>
    </dgm:pt>
    <dgm:pt modelId="{B0C7D8B2-5D14-4407-A395-D9D91BF65D70}" type="sibTrans" cxnId="{1EB090DB-8A8D-4565-B445-5B9500EEA71C}">
      <dgm:prSet/>
      <dgm:spPr/>
      <dgm:t>
        <a:bodyPr/>
        <a:lstStyle/>
        <a:p>
          <a:endParaRPr lang="es-CO" sz="2400"/>
        </a:p>
      </dgm:t>
    </dgm:pt>
    <dgm:pt modelId="{C23555BB-9873-4280-9A62-84E6EB8DF136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s-CO" sz="3200" dirty="0"/>
            <a:t>Reglas</a:t>
          </a:r>
        </a:p>
      </dgm:t>
    </dgm:pt>
    <dgm:pt modelId="{5D499C28-2565-4B73-A444-9488E7446190}" type="parTrans" cxnId="{9F8BC65E-17B4-43C1-B84E-3920A061CF43}">
      <dgm:prSet/>
      <dgm:spPr/>
      <dgm:t>
        <a:bodyPr/>
        <a:lstStyle/>
        <a:p>
          <a:endParaRPr lang="es-CO" sz="2400"/>
        </a:p>
      </dgm:t>
    </dgm:pt>
    <dgm:pt modelId="{B9872BAD-03F8-4657-9403-F8F857ED9AB0}" type="sibTrans" cxnId="{9F8BC65E-17B4-43C1-B84E-3920A061CF43}">
      <dgm:prSet/>
      <dgm:spPr/>
      <dgm:t>
        <a:bodyPr/>
        <a:lstStyle/>
        <a:p>
          <a:endParaRPr lang="es-CO" sz="2400"/>
        </a:p>
      </dgm:t>
    </dgm:pt>
    <dgm:pt modelId="{AFBA2DCF-1996-4406-BFFA-45173B43ACF6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s-CO" sz="1900" b="0" i="0" dirty="0"/>
            <a:t>Indican qué archivos dependen de otros archivos y qué comandos se requieren para compilar un archivo en particular</a:t>
          </a:r>
          <a:endParaRPr lang="es-CO" sz="1900" dirty="0"/>
        </a:p>
      </dgm:t>
    </dgm:pt>
    <dgm:pt modelId="{052B5985-7C19-41D4-8EE1-D134CB8D35E9}" type="parTrans" cxnId="{C93F2313-82D3-49D0-8511-1F967AB77EAE}">
      <dgm:prSet/>
      <dgm:spPr/>
      <dgm:t>
        <a:bodyPr/>
        <a:lstStyle/>
        <a:p>
          <a:endParaRPr lang="es-CO"/>
        </a:p>
      </dgm:t>
    </dgm:pt>
    <dgm:pt modelId="{3C343B27-8590-4769-AD5C-CAF786AC40C1}" type="sibTrans" cxnId="{C93F2313-82D3-49D0-8511-1F967AB77EAE}">
      <dgm:prSet/>
      <dgm:spPr/>
      <dgm:t>
        <a:bodyPr/>
        <a:lstStyle/>
        <a:p>
          <a:endParaRPr lang="es-CO"/>
        </a:p>
      </dgm:t>
    </dgm:pt>
    <dgm:pt modelId="{D7121087-9CC5-4F84-AE2C-77B0FB753190}" type="pres">
      <dgm:prSet presAssocID="{0DFEC86B-1177-4123-9526-EC21AE7E1788}" presName="Name0" presStyleCnt="0">
        <dgm:presLayoutVars>
          <dgm:dir/>
          <dgm:animLvl val="lvl"/>
          <dgm:resizeHandles/>
        </dgm:presLayoutVars>
      </dgm:prSet>
      <dgm:spPr/>
    </dgm:pt>
    <dgm:pt modelId="{B79773F5-1323-4B1D-924E-71C31B5086A6}" type="pres">
      <dgm:prSet presAssocID="{5A2F4A4D-3EA1-4BAD-AA40-874FAA3DC588}" presName="linNode" presStyleCnt="0"/>
      <dgm:spPr/>
    </dgm:pt>
    <dgm:pt modelId="{7CE85F4D-04DA-436E-9DFF-2F13C54A920F}" type="pres">
      <dgm:prSet presAssocID="{5A2F4A4D-3EA1-4BAD-AA40-874FAA3DC588}" presName="parentShp" presStyleLbl="node1" presStyleIdx="0" presStyleCnt="3">
        <dgm:presLayoutVars>
          <dgm:bulletEnabled val="1"/>
        </dgm:presLayoutVars>
      </dgm:prSet>
      <dgm:spPr/>
    </dgm:pt>
    <dgm:pt modelId="{694113F7-588E-4147-8A07-F9CEE64B04EF}" type="pres">
      <dgm:prSet presAssocID="{5A2F4A4D-3EA1-4BAD-AA40-874FAA3DC588}" presName="childShp" presStyleLbl="bgAccFollowNode1" presStyleIdx="0" presStyleCnt="3">
        <dgm:presLayoutVars>
          <dgm:bulletEnabled val="1"/>
        </dgm:presLayoutVars>
      </dgm:prSet>
      <dgm:spPr/>
    </dgm:pt>
    <dgm:pt modelId="{28230F65-8C9F-474B-BD4A-C4B224F48B40}" type="pres">
      <dgm:prSet presAssocID="{898EA5CD-A689-48CB-8FF9-5293FC1ADBCC}" presName="spacing" presStyleCnt="0"/>
      <dgm:spPr/>
    </dgm:pt>
    <dgm:pt modelId="{5CE0309D-2D12-40B5-8B09-B26F949932CA}" type="pres">
      <dgm:prSet presAssocID="{CC1692DE-D14D-41EB-A8C5-5D5F9FEC1189}" presName="linNode" presStyleCnt="0"/>
      <dgm:spPr/>
    </dgm:pt>
    <dgm:pt modelId="{2E49626C-800A-4F9C-85BC-90B9800B9CEB}" type="pres">
      <dgm:prSet presAssocID="{CC1692DE-D14D-41EB-A8C5-5D5F9FEC1189}" presName="parentShp" presStyleLbl="node1" presStyleIdx="1" presStyleCnt="3">
        <dgm:presLayoutVars>
          <dgm:bulletEnabled val="1"/>
        </dgm:presLayoutVars>
      </dgm:prSet>
      <dgm:spPr/>
    </dgm:pt>
    <dgm:pt modelId="{2247F2AE-A3FA-4CC9-8E2E-04A89D855F07}" type="pres">
      <dgm:prSet presAssocID="{CC1692DE-D14D-41EB-A8C5-5D5F9FEC1189}" presName="childShp" presStyleLbl="bgAccFollowNode1" presStyleIdx="1" presStyleCnt="3" custScaleY="141180">
        <dgm:presLayoutVars>
          <dgm:bulletEnabled val="1"/>
        </dgm:presLayoutVars>
      </dgm:prSet>
      <dgm:spPr/>
    </dgm:pt>
    <dgm:pt modelId="{0DC97D1F-8A11-47FA-9AEC-DDEC66F3521F}" type="pres">
      <dgm:prSet presAssocID="{BBE3AF2B-3C7B-4C5A-B454-FE63231121CD}" presName="spacing" presStyleCnt="0"/>
      <dgm:spPr/>
    </dgm:pt>
    <dgm:pt modelId="{07DDEFB9-D9B8-445D-BA4B-5213341DE520}" type="pres">
      <dgm:prSet presAssocID="{C23555BB-9873-4280-9A62-84E6EB8DF136}" presName="linNode" presStyleCnt="0"/>
      <dgm:spPr/>
    </dgm:pt>
    <dgm:pt modelId="{F16B2675-280C-4549-97DD-1EEBDE9353E5}" type="pres">
      <dgm:prSet presAssocID="{C23555BB-9873-4280-9A62-84E6EB8DF136}" presName="parentShp" presStyleLbl="node1" presStyleIdx="2" presStyleCnt="3">
        <dgm:presLayoutVars>
          <dgm:bulletEnabled val="1"/>
        </dgm:presLayoutVars>
      </dgm:prSet>
      <dgm:spPr/>
    </dgm:pt>
    <dgm:pt modelId="{569EAFE2-7857-49FE-AB5F-9123551D4FED}" type="pres">
      <dgm:prSet presAssocID="{C23555BB-9873-4280-9A62-84E6EB8DF136}" presName="childShp" presStyleLbl="bgAccFollowNode1" presStyleIdx="2" presStyleCnt="3" custScaleY="106866" custLinFactNeighborX="914" custLinFactNeighborY="1402">
        <dgm:presLayoutVars>
          <dgm:bulletEnabled val="1"/>
        </dgm:presLayoutVars>
      </dgm:prSet>
      <dgm:spPr/>
    </dgm:pt>
  </dgm:ptLst>
  <dgm:cxnLst>
    <dgm:cxn modelId="{CD5F2B0D-14F1-452B-8335-4E784BF3E2C5}" type="presOf" srcId="{5A2F4A4D-3EA1-4BAD-AA40-874FAA3DC588}" destId="{7CE85F4D-04DA-436E-9DFF-2F13C54A920F}" srcOrd="0" destOrd="0" presId="urn:microsoft.com/office/officeart/2005/8/layout/vList6"/>
    <dgm:cxn modelId="{C93F2313-82D3-49D0-8511-1F967AB77EAE}" srcId="{C23555BB-9873-4280-9A62-84E6EB8DF136}" destId="{AFBA2DCF-1996-4406-BFFA-45173B43ACF6}" srcOrd="0" destOrd="0" parTransId="{052B5985-7C19-41D4-8EE1-D134CB8D35E9}" sibTransId="{3C343B27-8590-4769-AD5C-CAF786AC40C1}"/>
    <dgm:cxn modelId="{D1263A5E-D5E8-4BDD-95AF-F29A543AB371}" srcId="{0DFEC86B-1177-4123-9526-EC21AE7E1788}" destId="{5A2F4A4D-3EA1-4BAD-AA40-874FAA3DC588}" srcOrd="0" destOrd="0" parTransId="{538BE3D5-76AE-4A06-8597-F01349EFA32D}" sibTransId="{898EA5CD-A689-48CB-8FF9-5293FC1ADBCC}"/>
    <dgm:cxn modelId="{9F8BC65E-17B4-43C1-B84E-3920A061CF43}" srcId="{0DFEC86B-1177-4123-9526-EC21AE7E1788}" destId="{C23555BB-9873-4280-9A62-84E6EB8DF136}" srcOrd="2" destOrd="0" parTransId="{5D499C28-2565-4B73-A444-9488E7446190}" sibTransId="{B9872BAD-03F8-4657-9403-F8F857ED9AB0}"/>
    <dgm:cxn modelId="{7D859849-8E69-42E0-BC4E-1E3AB2C685FC}" type="presOf" srcId="{24E97739-5791-4F73-9AFF-7B8CA9F81EAE}" destId="{694113F7-588E-4147-8A07-F9CEE64B04EF}" srcOrd="0" destOrd="0" presId="urn:microsoft.com/office/officeart/2005/8/layout/vList6"/>
    <dgm:cxn modelId="{9190B199-DE09-446A-8F8F-7BD611D78A99}" type="presOf" srcId="{C23555BB-9873-4280-9A62-84E6EB8DF136}" destId="{F16B2675-280C-4549-97DD-1EEBDE9353E5}" srcOrd="0" destOrd="0" presId="urn:microsoft.com/office/officeart/2005/8/layout/vList6"/>
    <dgm:cxn modelId="{7654CB9A-F42F-4516-A3A4-BA54580A4E40}" srcId="{5A2F4A4D-3EA1-4BAD-AA40-874FAA3DC588}" destId="{24E97739-5791-4F73-9AFF-7B8CA9F81EAE}" srcOrd="0" destOrd="0" parTransId="{4A487FB2-B03C-4040-B1BE-A7AC6B517B16}" sibTransId="{A6EB5A34-DD6E-4F7F-B55B-7A3091BBF849}"/>
    <dgm:cxn modelId="{C09DE2C3-0B35-4E8F-A8AD-FED3C26BA53F}" type="presOf" srcId="{7DEBA257-E0EB-438B-BC89-DC785036B235}" destId="{2247F2AE-A3FA-4CC9-8E2E-04A89D855F07}" srcOrd="0" destOrd="0" presId="urn:microsoft.com/office/officeart/2005/8/layout/vList6"/>
    <dgm:cxn modelId="{C8DCFCC4-9EB5-4931-BE9A-7F93D71CD56E}" type="presOf" srcId="{CC1692DE-D14D-41EB-A8C5-5D5F9FEC1189}" destId="{2E49626C-800A-4F9C-85BC-90B9800B9CEB}" srcOrd="0" destOrd="0" presId="urn:microsoft.com/office/officeart/2005/8/layout/vList6"/>
    <dgm:cxn modelId="{BD5449CE-8D04-43F1-AC4C-7B1B1E017406}" srcId="{0DFEC86B-1177-4123-9526-EC21AE7E1788}" destId="{CC1692DE-D14D-41EB-A8C5-5D5F9FEC1189}" srcOrd="1" destOrd="0" parTransId="{71AB5CC5-1274-4A9B-A252-D3929CB5E1A5}" sibTransId="{BBE3AF2B-3C7B-4C5A-B454-FE63231121CD}"/>
    <dgm:cxn modelId="{1EB090DB-8A8D-4565-B445-5B9500EEA71C}" srcId="{CC1692DE-D14D-41EB-A8C5-5D5F9FEC1189}" destId="{7DEBA257-E0EB-438B-BC89-DC785036B235}" srcOrd="0" destOrd="0" parTransId="{A3A681EE-CF1F-4B78-A7F3-2EB5009F805E}" sibTransId="{B0C7D8B2-5D14-4407-A395-D9D91BF65D70}"/>
    <dgm:cxn modelId="{BC0AA1E8-55FC-4003-9EA3-3DAC17BD25BD}" type="presOf" srcId="{0DFEC86B-1177-4123-9526-EC21AE7E1788}" destId="{D7121087-9CC5-4F84-AE2C-77B0FB753190}" srcOrd="0" destOrd="0" presId="urn:microsoft.com/office/officeart/2005/8/layout/vList6"/>
    <dgm:cxn modelId="{F3FE07F9-50F4-4EFF-92D7-31B9175C4E95}" type="presOf" srcId="{AFBA2DCF-1996-4406-BFFA-45173B43ACF6}" destId="{569EAFE2-7857-49FE-AB5F-9123551D4FED}" srcOrd="0" destOrd="0" presId="urn:microsoft.com/office/officeart/2005/8/layout/vList6"/>
    <dgm:cxn modelId="{617D18CF-D950-47E6-AF72-D2F2540DDA21}" type="presParOf" srcId="{D7121087-9CC5-4F84-AE2C-77B0FB753190}" destId="{B79773F5-1323-4B1D-924E-71C31B5086A6}" srcOrd="0" destOrd="0" presId="urn:microsoft.com/office/officeart/2005/8/layout/vList6"/>
    <dgm:cxn modelId="{BF0A798A-28D1-4757-B871-736B5EE50706}" type="presParOf" srcId="{B79773F5-1323-4B1D-924E-71C31B5086A6}" destId="{7CE85F4D-04DA-436E-9DFF-2F13C54A920F}" srcOrd="0" destOrd="0" presId="urn:microsoft.com/office/officeart/2005/8/layout/vList6"/>
    <dgm:cxn modelId="{F08FB708-D418-4613-97FE-093B79008570}" type="presParOf" srcId="{B79773F5-1323-4B1D-924E-71C31B5086A6}" destId="{694113F7-588E-4147-8A07-F9CEE64B04EF}" srcOrd="1" destOrd="0" presId="urn:microsoft.com/office/officeart/2005/8/layout/vList6"/>
    <dgm:cxn modelId="{1B72EF5F-B5FC-41BD-8F48-CE644A36B9A9}" type="presParOf" srcId="{D7121087-9CC5-4F84-AE2C-77B0FB753190}" destId="{28230F65-8C9F-474B-BD4A-C4B224F48B40}" srcOrd="1" destOrd="0" presId="urn:microsoft.com/office/officeart/2005/8/layout/vList6"/>
    <dgm:cxn modelId="{DCF51BBD-C55D-4325-82D6-31262329067B}" type="presParOf" srcId="{D7121087-9CC5-4F84-AE2C-77B0FB753190}" destId="{5CE0309D-2D12-40B5-8B09-B26F949932CA}" srcOrd="2" destOrd="0" presId="urn:microsoft.com/office/officeart/2005/8/layout/vList6"/>
    <dgm:cxn modelId="{46F82866-96A0-492C-B303-BAFCDFABEE1B}" type="presParOf" srcId="{5CE0309D-2D12-40B5-8B09-B26F949932CA}" destId="{2E49626C-800A-4F9C-85BC-90B9800B9CEB}" srcOrd="0" destOrd="0" presId="urn:microsoft.com/office/officeart/2005/8/layout/vList6"/>
    <dgm:cxn modelId="{3F027677-641F-4537-8C33-E6ACC2A1EB9A}" type="presParOf" srcId="{5CE0309D-2D12-40B5-8B09-B26F949932CA}" destId="{2247F2AE-A3FA-4CC9-8E2E-04A89D855F07}" srcOrd="1" destOrd="0" presId="urn:microsoft.com/office/officeart/2005/8/layout/vList6"/>
    <dgm:cxn modelId="{A094A810-7706-4CC0-A5D2-96956DE22FF3}" type="presParOf" srcId="{D7121087-9CC5-4F84-AE2C-77B0FB753190}" destId="{0DC97D1F-8A11-47FA-9AEC-DDEC66F3521F}" srcOrd="3" destOrd="0" presId="urn:microsoft.com/office/officeart/2005/8/layout/vList6"/>
    <dgm:cxn modelId="{BF3E1F0E-A42A-44D2-9150-8357407B9B5C}" type="presParOf" srcId="{D7121087-9CC5-4F84-AE2C-77B0FB753190}" destId="{07DDEFB9-D9B8-445D-BA4B-5213341DE520}" srcOrd="4" destOrd="0" presId="urn:microsoft.com/office/officeart/2005/8/layout/vList6"/>
    <dgm:cxn modelId="{24ACB7AE-A808-49F3-9DD7-08F4E7830CCF}" type="presParOf" srcId="{07DDEFB9-D9B8-445D-BA4B-5213341DE520}" destId="{F16B2675-280C-4549-97DD-1EEBDE9353E5}" srcOrd="0" destOrd="0" presId="urn:microsoft.com/office/officeart/2005/8/layout/vList6"/>
    <dgm:cxn modelId="{873AA5FF-848B-40FD-B1D6-5797758C7BAB}" type="presParOf" srcId="{07DDEFB9-D9B8-445D-BA4B-5213341DE520}" destId="{569EAFE2-7857-49FE-AB5F-9123551D4FE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FEC86B-1177-4123-9526-EC21AE7E1788}" type="doc">
      <dgm:prSet loTypeId="urn:microsoft.com/office/officeart/2005/8/layout/vList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CO"/>
        </a:p>
      </dgm:t>
    </dgm:pt>
    <dgm:pt modelId="{5A2F4A4D-3EA1-4BAD-AA40-874FAA3DC588}">
      <dgm:prSet phldrT="[Texto]" custT="1"/>
      <dgm:spPr/>
      <dgm:t>
        <a:bodyPr anchor="ctr"/>
        <a:lstStyle/>
        <a:p>
          <a:r>
            <a:rPr lang="es-CO" sz="3200" dirty="0"/>
            <a:t>Comentarios</a:t>
          </a:r>
        </a:p>
      </dgm:t>
    </dgm:pt>
    <dgm:pt modelId="{538BE3D5-76AE-4A06-8597-F01349EFA32D}" type="parTrans" cxnId="{D1263A5E-D5E8-4BDD-95AF-F29A543AB371}">
      <dgm:prSet/>
      <dgm:spPr/>
      <dgm:t>
        <a:bodyPr/>
        <a:lstStyle/>
        <a:p>
          <a:endParaRPr lang="es-CO" sz="3200"/>
        </a:p>
      </dgm:t>
    </dgm:pt>
    <dgm:pt modelId="{898EA5CD-A689-48CB-8FF9-5293FC1ADBCC}" type="sibTrans" cxnId="{D1263A5E-D5E8-4BDD-95AF-F29A543AB371}">
      <dgm:prSet/>
      <dgm:spPr/>
      <dgm:t>
        <a:bodyPr/>
        <a:lstStyle/>
        <a:p>
          <a:endParaRPr lang="es-CO" sz="3200"/>
        </a:p>
      </dgm:t>
    </dgm:pt>
    <dgm:pt modelId="{24E97739-5791-4F73-9AFF-7B8CA9F81EAE}">
      <dgm:prSet phldrT="[Texto]" custT="1"/>
      <dgm:spPr/>
      <dgm:t>
        <a:bodyPr/>
        <a:lstStyle/>
        <a:p>
          <a:r>
            <a:rPr lang="es-CO" sz="2800" b="0" i="0" dirty="0">
              <a:latin typeface="Consolas" pitchFamily="49" charset="0"/>
              <a:cs typeface="Consolas" pitchFamily="49" charset="0"/>
            </a:rPr>
            <a:t># Este es un comentario</a:t>
          </a:r>
          <a:endParaRPr lang="es-CO" sz="2800" dirty="0">
            <a:latin typeface="Consolas" pitchFamily="49" charset="0"/>
            <a:cs typeface="Consolas" pitchFamily="49" charset="0"/>
          </a:endParaRPr>
        </a:p>
      </dgm:t>
    </dgm:pt>
    <dgm:pt modelId="{4A487FB2-B03C-4040-B1BE-A7AC6B517B16}" type="parTrans" cxnId="{7654CB9A-F42F-4516-A3A4-BA54580A4E40}">
      <dgm:prSet/>
      <dgm:spPr/>
      <dgm:t>
        <a:bodyPr/>
        <a:lstStyle/>
        <a:p>
          <a:endParaRPr lang="es-CO" sz="3200"/>
        </a:p>
      </dgm:t>
    </dgm:pt>
    <dgm:pt modelId="{A6EB5A34-DD6E-4F7F-B55B-7A3091BBF849}" type="sibTrans" cxnId="{7654CB9A-F42F-4516-A3A4-BA54580A4E40}">
      <dgm:prSet/>
      <dgm:spPr/>
      <dgm:t>
        <a:bodyPr/>
        <a:lstStyle/>
        <a:p>
          <a:endParaRPr lang="es-CO" sz="3200"/>
        </a:p>
      </dgm:t>
    </dgm:pt>
    <dgm:pt modelId="{CC1692DE-D14D-41EB-A8C5-5D5F9FEC1189}">
      <dgm:prSet phldrT="[Texto]" custT="1"/>
      <dgm:spPr/>
      <dgm:t>
        <a:bodyPr/>
        <a:lstStyle/>
        <a:p>
          <a:r>
            <a:rPr lang="es-CO" sz="3200" dirty="0"/>
            <a:t>Variables</a:t>
          </a:r>
        </a:p>
      </dgm:t>
    </dgm:pt>
    <dgm:pt modelId="{71AB5CC5-1274-4A9B-A252-D3929CB5E1A5}" type="parTrans" cxnId="{BD5449CE-8D04-43F1-AC4C-7B1B1E017406}">
      <dgm:prSet/>
      <dgm:spPr/>
      <dgm:t>
        <a:bodyPr/>
        <a:lstStyle/>
        <a:p>
          <a:endParaRPr lang="es-CO" sz="3200"/>
        </a:p>
      </dgm:t>
    </dgm:pt>
    <dgm:pt modelId="{BBE3AF2B-3C7B-4C5A-B454-FE63231121CD}" type="sibTrans" cxnId="{BD5449CE-8D04-43F1-AC4C-7B1B1E017406}">
      <dgm:prSet/>
      <dgm:spPr/>
      <dgm:t>
        <a:bodyPr/>
        <a:lstStyle/>
        <a:p>
          <a:endParaRPr lang="es-CO" sz="3200"/>
        </a:p>
      </dgm:t>
    </dgm:pt>
    <dgm:pt modelId="{7DEBA257-E0EB-438B-BC89-DC785036B235}">
      <dgm:prSet phldrT="[Texto]" custT="1"/>
      <dgm:spPr/>
      <dgm:t>
        <a:bodyPr/>
        <a:lstStyle/>
        <a:p>
          <a:r>
            <a:rPr lang="es-CO" sz="2800" b="0" i="0" dirty="0">
              <a:latin typeface="Consolas" pitchFamily="49" charset="0"/>
              <a:cs typeface="Consolas" pitchFamily="49" charset="0"/>
            </a:rPr>
            <a:t>SRC = </a:t>
          </a:r>
          <a:r>
            <a:rPr lang="es-CO" sz="2800" b="0" i="0" dirty="0" err="1">
              <a:latin typeface="Consolas" pitchFamily="49" charset="0"/>
              <a:cs typeface="Consolas" pitchFamily="49" charset="0"/>
            </a:rPr>
            <a:t>main.c</a:t>
          </a:r>
          <a:endParaRPr lang="es-CO" sz="2800" dirty="0">
            <a:latin typeface="Consolas" pitchFamily="49" charset="0"/>
            <a:cs typeface="Consolas" pitchFamily="49" charset="0"/>
          </a:endParaRPr>
        </a:p>
      </dgm:t>
    </dgm:pt>
    <dgm:pt modelId="{A3A681EE-CF1F-4B78-A7F3-2EB5009F805E}" type="parTrans" cxnId="{1EB090DB-8A8D-4565-B445-5B9500EEA71C}">
      <dgm:prSet/>
      <dgm:spPr/>
      <dgm:t>
        <a:bodyPr/>
        <a:lstStyle/>
        <a:p>
          <a:endParaRPr lang="es-CO" sz="3200"/>
        </a:p>
      </dgm:t>
    </dgm:pt>
    <dgm:pt modelId="{B0C7D8B2-5D14-4407-A395-D9D91BF65D70}" type="sibTrans" cxnId="{1EB090DB-8A8D-4565-B445-5B9500EEA71C}">
      <dgm:prSet/>
      <dgm:spPr/>
      <dgm:t>
        <a:bodyPr/>
        <a:lstStyle/>
        <a:p>
          <a:endParaRPr lang="es-CO" sz="3200"/>
        </a:p>
      </dgm:t>
    </dgm:pt>
    <dgm:pt modelId="{C23555BB-9873-4280-9A62-84E6EB8DF136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s-CO" sz="3200" dirty="0"/>
            <a:t>Reglas</a:t>
          </a:r>
        </a:p>
      </dgm:t>
    </dgm:pt>
    <dgm:pt modelId="{5D499C28-2565-4B73-A444-9488E7446190}" type="parTrans" cxnId="{9F8BC65E-17B4-43C1-B84E-3920A061CF43}">
      <dgm:prSet/>
      <dgm:spPr/>
      <dgm:t>
        <a:bodyPr/>
        <a:lstStyle/>
        <a:p>
          <a:endParaRPr lang="es-CO" sz="3200"/>
        </a:p>
      </dgm:t>
    </dgm:pt>
    <dgm:pt modelId="{B9872BAD-03F8-4657-9403-F8F857ED9AB0}" type="sibTrans" cxnId="{9F8BC65E-17B4-43C1-B84E-3920A061CF43}">
      <dgm:prSet/>
      <dgm:spPr/>
      <dgm:t>
        <a:bodyPr/>
        <a:lstStyle/>
        <a:p>
          <a:endParaRPr lang="es-CO" sz="3200"/>
        </a:p>
      </dgm:t>
    </dgm:pt>
    <dgm:pt modelId="{9087D2B6-3C12-4F6D-8A8D-A434F3D31042}">
      <dgm:prSet phldrT="[Texto]" custT="1"/>
      <dgm:spPr/>
      <dgm:t>
        <a:bodyPr/>
        <a:lstStyle/>
        <a:p>
          <a:r>
            <a:rPr lang="es-CO" sz="2800" b="0" i="0" dirty="0" err="1">
              <a:latin typeface="Consolas" pitchFamily="49" charset="0"/>
              <a:cs typeface="Consolas" pitchFamily="49" charset="0"/>
            </a:rPr>
            <a:t>gcc</a:t>
          </a:r>
          <a:r>
            <a:rPr lang="es-CO" sz="2800" b="0" i="0" dirty="0">
              <a:latin typeface="Consolas" pitchFamily="49" charset="0"/>
              <a:cs typeface="Consolas" pitchFamily="49" charset="0"/>
            </a:rPr>
            <a:t> $(SRC)</a:t>
          </a:r>
          <a:endParaRPr lang="es-CO" sz="2800" dirty="0">
            <a:latin typeface="Consolas" pitchFamily="49" charset="0"/>
            <a:cs typeface="Consolas" pitchFamily="49" charset="0"/>
          </a:endParaRPr>
        </a:p>
      </dgm:t>
    </dgm:pt>
    <dgm:pt modelId="{B6A89222-B908-4340-9276-FEE482CFD4AE}" type="parTrans" cxnId="{48BA2CE4-CD1C-4100-8AE1-EF31CB4B1070}">
      <dgm:prSet/>
      <dgm:spPr/>
      <dgm:t>
        <a:bodyPr/>
        <a:lstStyle/>
        <a:p>
          <a:endParaRPr lang="es-CO" sz="2400"/>
        </a:p>
      </dgm:t>
    </dgm:pt>
    <dgm:pt modelId="{BEE9EFD8-B7A6-4549-8DE7-7DBEC6D6F345}" type="sibTrans" cxnId="{48BA2CE4-CD1C-4100-8AE1-EF31CB4B1070}">
      <dgm:prSet/>
      <dgm:spPr/>
      <dgm:t>
        <a:bodyPr/>
        <a:lstStyle/>
        <a:p>
          <a:endParaRPr lang="es-CO" sz="2400"/>
        </a:p>
      </dgm:t>
    </dgm:pt>
    <dgm:pt modelId="{30A579F8-501C-4740-87C1-A7D467AC453C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i="0" dirty="0">
              <a:latin typeface="Consolas" pitchFamily="49" charset="0"/>
              <a:cs typeface="Consolas" pitchFamily="49" charset="0"/>
            </a:rPr>
            <a:t>main: </a:t>
          </a:r>
          <a:r>
            <a:rPr lang="en-US" sz="2400" b="0" i="0" dirty="0" err="1">
              <a:latin typeface="Consolas" pitchFamily="49" charset="0"/>
              <a:cs typeface="Consolas" pitchFamily="49" charset="0"/>
            </a:rPr>
            <a:t>main.c</a:t>
          </a:r>
          <a:r>
            <a:rPr lang="en-US" sz="2400" b="0" i="0" dirty="0">
              <a:latin typeface="Consolas" pitchFamily="49" charset="0"/>
              <a:cs typeface="Consolas" pitchFamily="49" charset="0"/>
            </a:rPr>
            <a:t> </a:t>
          </a:r>
          <a:r>
            <a:rPr lang="en-US" sz="2400" b="0" i="0" dirty="0" err="1">
              <a:latin typeface="Consolas" pitchFamily="49" charset="0"/>
              <a:cs typeface="Consolas" pitchFamily="49" charset="0"/>
            </a:rPr>
            <a:t>funciones.h</a:t>
          </a:r>
          <a:endParaRPr lang="es-CO" sz="2800" dirty="0"/>
        </a:p>
      </dgm:t>
    </dgm:pt>
    <dgm:pt modelId="{44D06D06-E93B-428A-BA8C-79753718E787}" type="parTrans" cxnId="{95878637-6A5E-45C4-B9DE-9B7FF0B919E7}">
      <dgm:prSet/>
      <dgm:spPr/>
      <dgm:t>
        <a:bodyPr/>
        <a:lstStyle/>
        <a:p>
          <a:endParaRPr lang="es-CO" sz="2400"/>
        </a:p>
      </dgm:t>
    </dgm:pt>
    <dgm:pt modelId="{76180A0F-6016-4A56-9A38-60E8F73E3466}" type="sibTrans" cxnId="{95878637-6A5E-45C4-B9DE-9B7FF0B919E7}">
      <dgm:prSet/>
      <dgm:spPr/>
      <dgm:t>
        <a:bodyPr/>
        <a:lstStyle/>
        <a:p>
          <a:endParaRPr lang="es-CO" sz="2400"/>
        </a:p>
      </dgm:t>
    </dgm:pt>
    <dgm:pt modelId="{58BE2698-0F81-4DE0-87B6-AB84FC9679F9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i="0" dirty="0" err="1">
              <a:latin typeface="Consolas" pitchFamily="49" charset="0"/>
              <a:cs typeface="Consolas" pitchFamily="49" charset="0"/>
            </a:rPr>
            <a:t>gcc</a:t>
          </a:r>
          <a:r>
            <a:rPr lang="en-US" sz="2400" b="0" i="0" dirty="0">
              <a:latin typeface="Consolas" pitchFamily="49" charset="0"/>
              <a:cs typeface="Consolas" pitchFamily="49" charset="0"/>
            </a:rPr>
            <a:t> -o main </a:t>
          </a:r>
          <a:r>
            <a:rPr lang="en-US" sz="2400" b="0" i="0" dirty="0" err="1">
              <a:latin typeface="Consolas" pitchFamily="49" charset="0"/>
              <a:cs typeface="Consolas" pitchFamily="49" charset="0"/>
            </a:rPr>
            <a:t>main.c</a:t>
          </a:r>
          <a:r>
            <a:rPr lang="en-US" sz="2400" b="0" i="0" dirty="0">
              <a:latin typeface="Consolas" pitchFamily="49" charset="0"/>
              <a:cs typeface="Consolas" pitchFamily="49" charset="0"/>
            </a:rPr>
            <a:t> </a:t>
          </a:r>
          <a:r>
            <a:rPr lang="en-US" sz="2400" b="0" i="0" dirty="0" err="1">
              <a:latin typeface="Consolas" pitchFamily="49" charset="0"/>
              <a:cs typeface="Consolas" pitchFamily="49" charset="0"/>
            </a:rPr>
            <a:t>funciones.h</a:t>
          </a:r>
          <a:endParaRPr lang="es-CO" sz="2800" dirty="0"/>
        </a:p>
      </dgm:t>
    </dgm:pt>
    <dgm:pt modelId="{86AE7BCB-DEF0-438E-87A4-BB603CFCB02D}" type="parTrans" cxnId="{67CABBC0-456D-4C8D-9576-1D6580813E27}">
      <dgm:prSet/>
      <dgm:spPr/>
      <dgm:t>
        <a:bodyPr/>
        <a:lstStyle/>
        <a:p>
          <a:endParaRPr lang="es-CO"/>
        </a:p>
      </dgm:t>
    </dgm:pt>
    <dgm:pt modelId="{702E2643-7B1A-4A62-BE1B-7311FDE5987F}" type="sibTrans" cxnId="{67CABBC0-456D-4C8D-9576-1D6580813E27}">
      <dgm:prSet/>
      <dgm:spPr/>
      <dgm:t>
        <a:bodyPr/>
        <a:lstStyle/>
        <a:p>
          <a:endParaRPr lang="es-CO"/>
        </a:p>
      </dgm:t>
    </dgm:pt>
    <dgm:pt modelId="{AB2F176E-F43B-4652-BA15-A9FE01F5B745}" type="pres">
      <dgm:prSet presAssocID="{0DFEC86B-1177-4123-9526-EC21AE7E1788}" presName="linear" presStyleCnt="0">
        <dgm:presLayoutVars>
          <dgm:dir/>
          <dgm:resizeHandles val="exact"/>
        </dgm:presLayoutVars>
      </dgm:prSet>
      <dgm:spPr/>
    </dgm:pt>
    <dgm:pt modelId="{A391443C-2B2A-4EEB-BC8A-A6369FE4FBFC}" type="pres">
      <dgm:prSet presAssocID="{5A2F4A4D-3EA1-4BAD-AA40-874FAA3DC588}" presName="comp" presStyleCnt="0"/>
      <dgm:spPr/>
    </dgm:pt>
    <dgm:pt modelId="{726B2D04-0DDB-42FA-860B-E37C3EA071CE}" type="pres">
      <dgm:prSet presAssocID="{5A2F4A4D-3EA1-4BAD-AA40-874FAA3DC588}" presName="box" presStyleLbl="node1" presStyleIdx="0" presStyleCnt="3"/>
      <dgm:spPr/>
    </dgm:pt>
    <dgm:pt modelId="{0F53E3D7-CFE3-40E4-9374-C3687CC4BADB}" type="pres">
      <dgm:prSet presAssocID="{5A2F4A4D-3EA1-4BAD-AA40-874FAA3DC588}" presName="img" presStyleLbl="fgImgPlace1" presStyleIdx="0" presStyleCnt="3"/>
      <dgm:spPr/>
    </dgm:pt>
    <dgm:pt modelId="{F4C008FF-9B71-4F3A-B62C-2298C034096B}" type="pres">
      <dgm:prSet presAssocID="{5A2F4A4D-3EA1-4BAD-AA40-874FAA3DC588}" presName="text" presStyleLbl="node1" presStyleIdx="0" presStyleCnt="3">
        <dgm:presLayoutVars>
          <dgm:bulletEnabled val="1"/>
        </dgm:presLayoutVars>
      </dgm:prSet>
      <dgm:spPr/>
    </dgm:pt>
    <dgm:pt modelId="{A579AFAE-9B97-4AF8-A7CC-8F6B71EAE143}" type="pres">
      <dgm:prSet presAssocID="{898EA5CD-A689-48CB-8FF9-5293FC1ADBCC}" presName="spacer" presStyleCnt="0"/>
      <dgm:spPr/>
    </dgm:pt>
    <dgm:pt modelId="{E4537400-2691-4428-BB85-43B7FE27AB56}" type="pres">
      <dgm:prSet presAssocID="{CC1692DE-D14D-41EB-A8C5-5D5F9FEC1189}" presName="comp" presStyleCnt="0"/>
      <dgm:spPr/>
    </dgm:pt>
    <dgm:pt modelId="{E3577795-FC17-4D12-9109-39B72C465BD6}" type="pres">
      <dgm:prSet presAssocID="{CC1692DE-D14D-41EB-A8C5-5D5F9FEC1189}" presName="box" presStyleLbl="node1" presStyleIdx="1" presStyleCnt="3"/>
      <dgm:spPr/>
    </dgm:pt>
    <dgm:pt modelId="{B146D74E-BA21-4C74-A0B8-F1B75F7AB400}" type="pres">
      <dgm:prSet presAssocID="{CC1692DE-D14D-41EB-A8C5-5D5F9FEC1189}" presName="img" presStyleLbl="fgImgPlace1" presStyleIdx="1" presStyleCnt="3"/>
      <dgm:spPr/>
    </dgm:pt>
    <dgm:pt modelId="{045A01E2-203C-4FAC-B7B4-B1B2712264E4}" type="pres">
      <dgm:prSet presAssocID="{CC1692DE-D14D-41EB-A8C5-5D5F9FEC1189}" presName="text" presStyleLbl="node1" presStyleIdx="1" presStyleCnt="3">
        <dgm:presLayoutVars>
          <dgm:bulletEnabled val="1"/>
        </dgm:presLayoutVars>
      </dgm:prSet>
      <dgm:spPr/>
    </dgm:pt>
    <dgm:pt modelId="{B7D6851B-6299-4D27-840B-CA7EE368C00F}" type="pres">
      <dgm:prSet presAssocID="{BBE3AF2B-3C7B-4C5A-B454-FE63231121CD}" presName="spacer" presStyleCnt="0"/>
      <dgm:spPr/>
    </dgm:pt>
    <dgm:pt modelId="{0A2D11E8-1D4D-4608-862F-7E7E5EFB9759}" type="pres">
      <dgm:prSet presAssocID="{C23555BB-9873-4280-9A62-84E6EB8DF136}" presName="comp" presStyleCnt="0"/>
      <dgm:spPr/>
    </dgm:pt>
    <dgm:pt modelId="{8790747C-7D62-4B9D-84C4-DA90986B45A3}" type="pres">
      <dgm:prSet presAssocID="{C23555BB-9873-4280-9A62-84E6EB8DF136}" presName="box" presStyleLbl="node1" presStyleIdx="2" presStyleCnt="3"/>
      <dgm:spPr/>
    </dgm:pt>
    <dgm:pt modelId="{BB931D02-FFF1-4553-B7A4-4D236FC21B95}" type="pres">
      <dgm:prSet presAssocID="{C23555BB-9873-4280-9A62-84E6EB8DF136}" presName="img" presStyleLbl="fgImgPlace1" presStyleIdx="2" presStyleCnt="3"/>
      <dgm:spPr/>
    </dgm:pt>
    <dgm:pt modelId="{A016E86D-5B6D-420D-83C4-AFEBAF390A78}" type="pres">
      <dgm:prSet presAssocID="{C23555BB-9873-4280-9A62-84E6EB8DF136}" presName="text" presStyleLbl="node1" presStyleIdx="2" presStyleCnt="3">
        <dgm:presLayoutVars>
          <dgm:bulletEnabled val="1"/>
        </dgm:presLayoutVars>
      </dgm:prSet>
      <dgm:spPr/>
    </dgm:pt>
  </dgm:ptLst>
  <dgm:cxnLst>
    <dgm:cxn modelId="{81501E0C-6163-469E-9D6D-70EC850FC32E}" type="presOf" srcId="{5A2F4A4D-3EA1-4BAD-AA40-874FAA3DC588}" destId="{726B2D04-0DDB-42FA-860B-E37C3EA071CE}" srcOrd="0" destOrd="0" presId="urn:microsoft.com/office/officeart/2005/8/layout/vList4"/>
    <dgm:cxn modelId="{F32E380C-7C02-4BE9-A946-4272B608BAF7}" type="presOf" srcId="{CC1692DE-D14D-41EB-A8C5-5D5F9FEC1189}" destId="{045A01E2-203C-4FAC-B7B4-B1B2712264E4}" srcOrd="1" destOrd="0" presId="urn:microsoft.com/office/officeart/2005/8/layout/vList4"/>
    <dgm:cxn modelId="{57EC900F-5866-4D75-AEC7-8BE470C9C12C}" type="presOf" srcId="{7DEBA257-E0EB-438B-BC89-DC785036B235}" destId="{045A01E2-203C-4FAC-B7B4-B1B2712264E4}" srcOrd="1" destOrd="1" presId="urn:microsoft.com/office/officeart/2005/8/layout/vList4"/>
    <dgm:cxn modelId="{D0143110-40F8-4BB3-8DFA-7A5ECFE276A6}" type="presOf" srcId="{58BE2698-0F81-4DE0-87B6-AB84FC9679F9}" destId="{8790747C-7D62-4B9D-84C4-DA90986B45A3}" srcOrd="0" destOrd="2" presId="urn:microsoft.com/office/officeart/2005/8/layout/vList4"/>
    <dgm:cxn modelId="{42187314-D8AD-4ED2-8938-9DFD89400EE9}" type="presOf" srcId="{7DEBA257-E0EB-438B-BC89-DC785036B235}" destId="{E3577795-FC17-4D12-9109-39B72C465BD6}" srcOrd="0" destOrd="1" presId="urn:microsoft.com/office/officeart/2005/8/layout/vList4"/>
    <dgm:cxn modelId="{7083AD1B-6776-44B0-B4AA-7BC10DB23387}" type="presOf" srcId="{9087D2B6-3C12-4F6D-8A8D-A434F3D31042}" destId="{045A01E2-203C-4FAC-B7B4-B1B2712264E4}" srcOrd="1" destOrd="2" presId="urn:microsoft.com/office/officeart/2005/8/layout/vList4"/>
    <dgm:cxn modelId="{FDC73C37-FC88-4263-B3FD-CD43B3CC4F7E}" type="presOf" srcId="{30A579F8-501C-4740-87C1-A7D467AC453C}" destId="{8790747C-7D62-4B9D-84C4-DA90986B45A3}" srcOrd="0" destOrd="1" presId="urn:microsoft.com/office/officeart/2005/8/layout/vList4"/>
    <dgm:cxn modelId="{8A227437-C355-4222-84DF-1443F7E48102}" type="presOf" srcId="{0DFEC86B-1177-4123-9526-EC21AE7E1788}" destId="{AB2F176E-F43B-4652-BA15-A9FE01F5B745}" srcOrd="0" destOrd="0" presId="urn:microsoft.com/office/officeart/2005/8/layout/vList4"/>
    <dgm:cxn modelId="{95878637-6A5E-45C4-B9DE-9B7FF0B919E7}" srcId="{C23555BB-9873-4280-9A62-84E6EB8DF136}" destId="{30A579F8-501C-4740-87C1-A7D467AC453C}" srcOrd="0" destOrd="0" parTransId="{44D06D06-E93B-428A-BA8C-79753718E787}" sibTransId="{76180A0F-6016-4A56-9A38-60E8F73E3466}"/>
    <dgm:cxn modelId="{5B8CF537-DA29-4A9E-B032-E907BC6BEC6F}" type="presOf" srcId="{CC1692DE-D14D-41EB-A8C5-5D5F9FEC1189}" destId="{E3577795-FC17-4D12-9109-39B72C465BD6}" srcOrd="0" destOrd="0" presId="urn:microsoft.com/office/officeart/2005/8/layout/vList4"/>
    <dgm:cxn modelId="{D1263A5E-D5E8-4BDD-95AF-F29A543AB371}" srcId="{0DFEC86B-1177-4123-9526-EC21AE7E1788}" destId="{5A2F4A4D-3EA1-4BAD-AA40-874FAA3DC588}" srcOrd="0" destOrd="0" parTransId="{538BE3D5-76AE-4A06-8597-F01349EFA32D}" sibTransId="{898EA5CD-A689-48CB-8FF9-5293FC1ADBCC}"/>
    <dgm:cxn modelId="{9F8BC65E-17B4-43C1-B84E-3920A061CF43}" srcId="{0DFEC86B-1177-4123-9526-EC21AE7E1788}" destId="{C23555BB-9873-4280-9A62-84E6EB8DF136}" srcOrd="2" destOrd="0" parTransId="{5D499C28-2565-4B73-A444-9488E7446190}" sibTransId="{B9872BAD-03F8-4657-9403-F8F857ED9AB0}"/>
    <dgm:cxn modelId="{20CA4544-6FF6-4907-A245-D89A09994FF4}" type="presOf" srcId="{24E97739-5791-4F73-9AFF-7B8CA9F81EAE}" destId="{F4C008FF-9B71-4F3A-B62C-2298C034096B}" srcOrd="1" destOrd="1" presId="urn:microsoft.com/office/officeart/2005/8/layout/vList4"/>
    <dgm:cxn modelId="{27CCA665-AD6E-4875-9923-2139B6D7AAF6}" type="presOf" srcId="{5A2F4A4D-3EA1-4BAD-AA40-874FAA3DC588}" destId="{F4C008FF-9B71-4F3A-B62C-2298C034096B}" srcOrd="1" destOrd="0" presId="urn:microsoft.com/office/officeart/2005/8/layout/vList4"/>
    <dgm:cxn modelId="{D1902C4B-A4B1-47A3-8A61-9A1C8ED072F8}" type="presOf" srcId="{9087D2B6-3C12-4F6D-8A8D-A434F3D31042}" destId="{E3577795-FC17-4D12-9109-39B72C465BD6}" srcOrd="0" destOrd="2" presId="urn:microsoft.com/office/officeart/2005/8/layout/vList4"/>
    <dgm:cxn modelId="{BDFCFF4F-AA6B-4EC4-A4EF-832FC5D69C02}" type="presOf" srcId="{30A579F8-501C-4740-87C1-A7D467AC453C}" destId="{A016E86D-5B6D-420D-83C4-AFEBAF390A78}" srcOrd="1" destOrd="1" presId="urn:microsoft.com/office/officeart/2005/8/layout/vList4"/>
    <dgm:cxn modelId="{9AE8978A-F81C-47CA-95E6-79640CACED66}" type="presOf" srcId="{C23555BB-9873-4280-9A62-84E6EB8DF136}" destId="{8790747C-7D62-4B9D-84C4-DA90986B45A3}" srcOrd="0" destOrd="0" presId="urn:microsoft.com/office/officeart/2005/8/layout/vList4"/>
    <dgm:cxn modelId="{7654CB9A-F42F-4516-A3A4-BA54580A4E40}" srcId="{5A2F4A4D-3EA1-4BAD-AA40-874FAA3DC588}" destId="{24E97739-5791-4F73-9AFF-7B8CA9F81EAE}" srcOrd="0" destOrd="0" parTransId="{4A487FB2-B03C-4040-B1BE-A7AC6B517B16}" sibTransId="{A6EB5A34-DD6E-4F7F-B55B-7A3091BBF849}"/>
    <dgm:cxn modelId="{BFCAB0BC-581E-49EC-8FE0-3228C7366C1C}" type="presOf" srcId="{C23555BB-9873-4280-9A62-84E6EB8DF136}" destId="{A016E86D-5B6D-420D-83C4-AFEBAF390A78}" srcOrd="1" destOrd="0" presId="urn:microsoft.com/office/officeart/2005/8/layout/vList4"/>
    <dgm:cxn modelId="{67CABBC0-456D-4C8D-9576-1D6580813E27}" srcId="{C23555BB-9873-4280-9A62-84E6EB8DF136}" destId="{58BE2698-0F81-4DE0-87B6-AB84FC9679F9}" srcOrd="1" destOrd="0" parTransId="{86AE7BCB-DEF0-438E-87A4-BB603CFCB02D}" sibTransId="{702E2643-7B1A-4A62-BE1B-7311FDE5987F}"/>
    <dgm:cxn modelId="{032F34CD-21EA-4176-A8C9-C14EF01868BB}" type="presOf" srcId="{58BE2698-0F81-4DE0-87B6-AB84FC9679F9}" destId="{A016E86D-5B6D-420D-83C4-AFEBAF390A78}" srcOrd="1" destOrd="2" presId="urn:microsoft.com/office/officeart/2005/8/layout/vList4"/>
    <dgm:cxn modelId="{BD5449CE-8D04-43F1-AC4C-7B1B1E017406}" srcId="{0DFEC86B-1177-4123-9526-EC21AE7E1788}" destId="{CC1692DE-D14D-41EB-A8C5-5D5F9FEC1189}" srcOrd="1" destOrd="0" parTransId="{71AB5CC5-1274-4A9B-A252-D3929CB5E1A5}" sibTransId="{BBE3AF2B-3C7B-4C5A-B454-FE63231121CD}"/>
    <dgm:cxn modelId="{1EB090DB-8A8D-4565-B445-5B9500EEA71C}" srcId="{CC1692DE-D14D-41EB-A8C5-5D5F9FEC1189}" destId="{7DEBA257-E0EB-438B-BC89-DC785036B235}" srcOrd="0" destOrd="0" parTransId="{A3A681EE-CF1F-4B78-A7F3-2EB5009F805E}" sibTransId="{B0C7D8B2-5D14-4407-A395-D9D91BF65D70}"/>
    <dgm:cxn modelId="{A5BB22DF-2C04-4721-8F5A-764E482C9F8F}" type="presOf" srcId="{24E97739-5791-4F73-9AFF-7B8CA9F81EAE}" destId="{726B2D04-0DDB-42FA-860B-E37C3EA071CE}" srcOrd="0" destOrd="1" presId="urn:microsoft.com/office/officeart/2005/8/layout/vList4"/>
    <dgm:cxn modelId="{48BA2CE4-CD1C-4100-8AE1-EF31CB4B1070}" srcId="{CC1692DE-D14D-41EB-A8C5-5D5F9FEC1189}" destId="{9087D2B6-3C12-4F6D-8A8D-A434F3D31042}" srcOrd="1" destOrd="0" parTransId="{B6A89222-B908-4340-9276-FEE482CFD4AE}" sibTransId="{BEE9EFD8-B7A6-4549-8DE7-7DBEC6D6F345}"/>
    <dgm:cxn modelId="{67343EE3-87AA-4DB5-B2F4-EC8AB31EC87A}" type="presParOf" srcId="{AB2F176E-F43B-4652-BA15-A9FE01F5B745}" destId="{A391443C-2B2A-4EEB-BC8A-A6369FE4FBFC}" srcOrd="0" destOrd="0" presId="urn:microsoft.com/office/officeart/2005/8/layout/vList4"/>
    <dgm:cxn modelId="{962AE7BC-6E7F-426C-8F83-43B064C07EE8}" type="presParOf" srcId="{A391443C-2B2A-4EEB-BC8A-A6369FE4FBFC}" destId="{726B2D04-0DDB-42FA-860B-E37C3EA071CE}" srcOrd="0" destOrd="0" presId="urn:microsoft.com/office/officeart/2005/8/layout/vList4"/>
    <dgm:cxn modelId="{8B0B4D7E-998D-4CE3-88AD-5E3C0140A61D}" type="presParOf" srcId="{A391443C-2B2A-4EEB-BC8A-A6369FE4FBFC}" destId="{0F53E3D7-CFE3-40E4-9374-C3687CC4BADB}" srcOrd="1" destOrd="0" presId="urn:microsoft.com/office/officeart/2005/8/layout/vList4"/>
    <dgm:cxn modelId="{4345856B-424F-487B-BE9A-35C725527F30}" type="presParOf" srcId="{A391443C-2B2A-4EEB-BC8A-A6369FE4FBFC}" destId="{F4C008FF-9B71-4F3A-B62C-2298C034096B}" srcOrd="2" destOrd="0" presId="urn:microsoft.com/office/officeart/2005/8/layout/vList4"/>
    <dgm:cxn modelId="{F93D9A86-001A-4893-B576-7F3B64B11111}" type="presParOf" srcId="{AB2F176E-F43B-4652-BA15-A9FE01F5B745}" destId="{A579AFAE-9B97-4AF8-A7CC-8F6B71EAE143}" srcOrd="1" destOrd="0" presId="urn:microsoft.com/office/officeart/2005/8/layout/vList4"/>
    <dgm:cxn modelId="{7D2EE7C2-A982-4988-B98A-BA98EB9C7F90}" type="presParOf" srcId="{AB2F176E-F43B-4652-BA15-A9FE01F5B745}" destId="{E4537400-2691-4428-BB85-43B7FE27AB56}" srcOrd="2" destOrd="0" presId="urn:microsoft.com/office/officeart/2005/8/layout/vList4"/>
    <dgm:cxn modelId="{7209E304-5315-49CF-A119-C1A4D4EC06A8}" type="presParOf" srcId="{E4537400-2691-4428-BB85-43B7FE27AB56}" destId="{E3577795-FC17-4D12-9109-39B72C465BD6}" srcOrd="0" destOrd="0" presId="urn:microsoft.com/office/officeart/2005/8/layout/vList4"/>
    <dgm:cxn modelId="{012244F0-839E-42C1-831B-32904573B615}" type="presParOf" srcId="{E4537400-2691-4428-BB85-43B7FE27AB56}" destId="{B146D74E-BA21-4C74-A0B8-F1B75F7AB400}" srcOrd="1" destOrd="0" presId="urn:microsoft.com/office/officeart/2005/8/layout/vList4"/>
    <dgm:cxn modelId="{005BCB6E-4E9E-45AF-AE25-ACF8F2ABE38E}" type="presParOf" srcId="{E4537400-2691-4428-BB85-43B7FE27AB56}" destId="{045A01E2-203C-4FAC-B7B4-B1B2712264E4}" srcOrd="2" destOrd="0" presId="urn:microsoft.com/office/officeart/2005/8/layout/vList4"/>
    <dgm:cxn modelId="{B8A2BDB2-8C1E-400A-BC5C-421DEFB346E3}" type="presParOf" srcId="{AB2F176E-F43B-4652-BA15-A9FE01F5B745}" destId="{B7D6851B-6299-4D27-840B-CA7EE368C00F}" srcOrd="3" destOrd="0" presId="urn:microsoft.com/office/officeart/2005/8/layout/vList4"/>
    <dgm:cxn modelId="{ECACE00E-D08F-4EBB-AB4D-82BB43A64B90}" type="presParOf" srcId="{AB2F176E-F43B-4652-BA15-A9FE01F5B745}" destId="{0A2D11E8-1D4D-4608-862F-7E7E5EFB9759}" srcOrd="4" destOrd="0" presId="urn:microsoft.com/office/officeart/2005/8/layout/vList4"/>
    <dgm:cxn modelId="{CED9CC7E-EF3C-426D-8045-B3269985F445}" type="presParOf" srcId="{0A2D11E8-1D4D-4608-862F-7E7E5EFB9759}" destId="{8790747C-7D62-4B9D-84C4-DA90986B45A3}" srcOrd="0" destOrd="0" presId="urn:microsoft.com/office/officeart/2005/8/layout/vList4"/>
    <dgm:cxn modelId="{DAEC9828-8178-4FD4-88DA-8194CE3DD5A0}" type="presParOf" srcId="{0A2D11E8-1D4D-4608-862F-7E7E5EFB9759}" destId="{BB931D02-FFF1-4553-B7A4-4D236FC21B95}" srcOrd="1" destOrd="0" presId="urn:microsoft.com/office/officeart/2005/8/layout/vList4"/>
    <dgm:cxn modelId="{BEA26767-B52D-4D64-831E-571872670AAE}" type="presParOf" srcId="{0A2D11E8-1D4D-4608-862F-7E7E5EFB9759}" destId="{A016E86D-5B6D-420D-83C4-AFEBAF390A7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CBD40-D40A-4B9C-AAD1-1E9719B75C15}">
      <dsp:nvSpPr>
        <dsp:cNvPr id="0" name=""/>
        <dsp:cNvSpPr/>
      </dsp:nvSpPr>
      <dsp:spPr>
        <a:xfrm>
          <a:off x="985" y="1114977"/>
          <a:ext cx="3844413" cy="23066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1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Los ficheros .h deben contener sólo los prototipos de las operaciones de los programas</a:t>
          </a:r>
        </a:p>
      </dsp:txBody>
      <dsp:txXfrm>
        <a:off x="985" y="1114977"/>
        <a:ext cx="3844413" cy="2306648"/>
      </dsp:txXfrm>
    </dsp:sp>
    <dsp:sp modelId="{F5EC4C4F-E5C7-4057-A083-7BBE199E4F75}">
      <dsp:nvSpPr>
        <dsp:cNvPr id="0" name=""/>
        <dsp:cNvSpPr/>
      </dsp:nvSpPr>
      <dsp:spPr>
        <a:xfrm>
          <a:off x="4229840" y="1114977"/>
          <a:ext cx="3844413" cy="23066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1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Los archivos .c contienen las implementaciones de los prototipos</a:t>
          </a:r>
        </a:p>
      </dsp:txBody>
      <dsp:txXfrm>
        <a:off x="4229840" y="1114977"/>
        <a:ext cx="3844413" cy="2306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113F7-588E-4147-8A07-F9CEE64B04EF}">
      <dsp:nvSpPr>
        <dsp:cNvPr id="0" name=""/>
        <dsp:cNvSpPr/>
      </dsp:nvSpPr>
      <dsp:spPr>
        <a:xfrm>
          <a:off x="3291839" y="2149"/>
          <a:ext cx="4937760" cy="143603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Facilita mejor entendimiento de las reglas ( sintaxis #)</a:t>
          </a:r>
        </a:p>
      </dsp:txBody>
      <dsp:txXfrm>
        <a:off x="3291839" y="181653"/>
        <a:ext cx="4399249" cy="1077022"/>
      </dsp:txXfrm>
    </dsp:sp>
    <dsp:sp modelId="{7CE85F4D-04DA-436E-9DFF-2F13C54A920F}">
      <dsp:nvSpPr>
        <dsp:cNvPr id="0" name=""/>
        <dsp:cNvSpPr/>
      </dsp:nvSpPr>
      <dsp:spPr>
        <a:xfrm>
          <a:off x="0" y="2149"/>
          <a:ext cx="3291840" cy="1436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1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 dirty="0"/>
            <a:t>Comentarios</a:t>
          </a:r>
        </a:p>
      </dsp:txBody>
      <dsp:txXfrm>
        <a:off x="70101" y="72250"/>
        <a:ext cx="3151638" cy="1295828"/>
      </dsp:txXfrm>
    </dsp:sp>
    <dsp:sp modelId="{2247F2AE-A3FA-4CC9-8E2E-04A89D855F07}">
      <dsp:nvSpPr>
        <dsp:cNvPr id="0" name=""/>
        <dsp:cNvSpPr/>
      </dsp:nvSpPr>
      <dsp:spPr>
        <a:xfrm>
          <a:off x="3292643" y="1581782"/>
          <a:ext cx="4932937" cy="20273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Simplifica la creación del archivo. Declaración </a:t>
          </a:r>
          <a:r>
            <a:rPr lang="es-CO" sz="2400" b="0" i="0" kern="1200" dirty="0"/>
            <a:t>nombre = dato. Luego </a:t>
          </a:r>
          <a:r>
            <a:rPr lang="es-CO" sz="2400" b="0" i="1" kern="1200" dirty="0"/>
            <a:t>$(nombre)</a:t>
          </a:r>
          <a:r>
            <a:rPr lang="es-CO" sz="2400" b="0" i="0" kern="1200" dirty="0"/>
            <a:t>  para usarla.</a:t>
          </a:r>
          <a:endParaRPr lang="es-CO" sz="2400" kern="1200" dirty="0"/>
        </a:p>
      </dsp:txBody>
      <dsp:txXfrm>
        <a:off x="3292643" y="1835205"/>
        <a:ext cx="4172667" cy="1520541"/>
      </dsp:txXfrm>
    </dsp:sp>
    <dsp:sp modelId="{2E49626C-800A-4F9C-85BC-90B9800B9CEB}">
      <dsp:nvSpPr>
        <dsp:cNvPr id="0" name=""/>
        <dsp:cNvSpPr/>
      </dsp:nvSpPr>
      <dsp:spPr>
        <a:xfrm>
          <a:off x="4018" y="1877460"/>
          <a:ext cx="3288625" cy="1436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1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 dirty="0"/>
            <a:t>Variables</a:t>
          </a:r>
        </a:p>
      </dsp:txBody>
      <dsp:txXfrm>
        <a:off x="74119" y="1947561"/>
        <a:ext cx="3148423" cy="1295828"/>
      </dsp:txXfrm>
    </dsp:sp>
    <dsp:sp modelId="{569EAFE2-7857-49FE-AB5F-9123551D4FED}">
      <dsp:nvSpPr>
        <dsp:cNvPr id="0" name=""/>
        <dsp:cNvSpPr/>
      </dsp:nvSpPr>
      <dsp:spPr>
        <a:xfrm>
          <a:off x="3296662" y="3754921"/>
          <a:ext cx="4932937" cy="153462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900" b="0" i="0" kern="1200" dirty="0"/>
            <a:t>Indican qué archivos dependen de otros archivos y qué comandos se requieren para compilar un archivo en particular</a:t>
          </a:r>
          <a:endParaRPr lang="es-CO" sz="1900" kern="1200" dirty="0"/>
        </a:p>
      </dsp:txBody>
      <dsp:txXfrm>
        <a:off x="3296662" y="3946750"/>
        <a:ext cx="4357452" cy="1150971"/>
      </dsp:txXfrm>
    </dsp:sp>
    <dsp:sp modelId="{F16B2675-280C-4549-97DD-1EEBDE9353E5}">
      <dsp:nvSpPr>
        <dsp:cNvPr id="0" name=""/>
        <dsp:cNvSpPr/>
      </dsp:nvSpPr>
      <dsp:spPr>
        <a:xfrm>
          <a:off x="4018" y="3802071"/>
          <a:ext cx="3288625" cy="1436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1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 dirty="0"/>
            <a:t>Reglas</a:t>
          </a:r>
        </a:p>
      </dsp:txBody>
      <dsp:txXfrm>
        <a:off x="74119" y="3872172"/>
        <a:ext cx="3148423" cy="12958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B2D04-0DDB-42FA-860B-E37C3EA071CE}">
      <dsp:nvSpPr>
        <dsp:cNvPr id="0" name=""/>
        <dsp:cNvSpPr/>
      </dsp:nvSpPr>
      <dsp:spPr>
        <a:xfrm>
          <a:off x="0" y="0"/>
          <a:ext cx="8363272" cy="165298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 dirty="0"/>
            <a:t>Comentarios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800" b="0" i="0" kern="1200" dirty="0">
              <a:latin typeface="Consolas" pitchFamily="49" charset="0"/>
              <a:cs typeface="Consolas" pitchFamily="49" charset="0"/>
            </a:rPr>
            <a:t># Este es un comentario</a:t>
          </a:r>
          <a:endParaRPr lang="es-CO" sz="2800" kern="1200" dirty="0">
            <a:latin typeface="Consolas" pitchFamily="49" charset="0"/>
            <a:cs typeface="Consolas" pitchFamily="49" charset="0"/>
          </a:endParaRPr>
        </a:p>
      </dsp:txBody>
      <dsp:txXfrm>
        <a:off x="1837952" y="0"/>
        <a:ext cx="6525319" cy="1652984"/>
      </dsp:txXfrm>
    </dsp:sp>
    <dsp:sp modelId="{0F53E3D7-CFE3-40E4-9374-C3687CC4BADB}">
      <dsp:nvSpPr>
        <dsp:cNvPr id="0" name=""/>
        <dsp:cNvSpPr/>
      </dsp:nvSpPr>
      <dsp:spPr>
        <a:xfrm>
          <a:off x="165298" y="165298"/>
          <a:ext cx="1672654" cy="1322387"/>
        </a:xfrm>
        <a:prstGeom prst="roundRect">
          <a:avLst>
            <a:gd name="adj" fmla="val 1000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77795-FC17-4D12-9109-39B72C465BD6}">
      <dsp:nvSpPr>
        <dsp:cNvPr id="0" name=""/>
        <dsp:cNvSpPr/>
      </dsp:nvSpPr>
      <dsp:spPr>
        <a:xfrm>
          <a:off x="0" y="1818282"/>
          <a:ext cx="8363272" cy="165298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 dirty="0"/>
            <a:t>Variables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800" b="0" i="0" kern="1200" dirty="0">
              <a:latin typeface="Consolas" pitchFamily="49" charset="0"/>
              <a:cs typeface="Consolas" pitchFamily="49" charset="0"/>
            </a:rPr>
            <a:t>SRC = </a:t>
          </a:r>
          <a:r>
            <a:rPr lang="es-CO" sz="2800" b="0" i="0" kern="1200" dirty="0" err="1">
              <a:latin typeface="Consolas" pitchFamily="49" charset="0"/>
              <a:cs typeface="Consolas" pitchFamily="49" charset="0"/>
            </a:rPr>
            <a:t>main.c</a:t>
          </a:r>
          <a:endParaRPr lang="es-CO" sz="2800" kern="1200" dirty="0">
            <a:latin typeface="Consolas" pitchFamily="49" charset="0"/>
            <a:cs typeface="Consolas" pitchFamily="49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800" b="0" i="0" kern="1200" dirty="0" err="1">
              <a:latin typeface="Consolas" pitchFamily="49" charset="0"/>
              <a:cs typeface="Consolas" pitchFamily="49" charset="0"/>
            </a:rPr>
            <a:t>gcc</a:t>
          </a:r>
          <a:r>
            <a:rPr lang="es-CO" sz="2800" b="0" i="0" kern="1200" dirty="0">
              <a:latin typeface="Consolas" pitchFamily="49" charset="0"/>
              <a:cs typeface="Consolas" pitchFamily="49" charset="0"/>
            </a:rPr>
            <a:t> $(SRC)</a:t>
          </a:r>
          <a:endParaRPr lang="es-CO" sz="2800" kern="1200" dirty="0">
            <a:latin typeface="Consolas" pitchFamily="49" charset="0"/>
            <a:cs typeface="Consolas" pitchFamily="49" charset="0"/>
          </a:endParaRPr>
        </a:p>
      </dsp:txBody>
      <dsp:txXfrm>
        <a:off x="1837952" y="1818282"/>
        <a:ext cx="6525319" cy="1652984"/>
      </dsp:txXfrm>
    </dsp:sp>
    <dsp:sp modelId="{B146D74E-BA21-4C74-A0B8-F1B75F7AB400}">
      <dsp:nvSpPr>
        <dsp:cNvPr id="0" name=""/>
        <dsp:cNvSpPr/>
      </dsp:nvSpPr>
      <dsp:spPr>
        <a:xfrm>
          <a:off x="165298" y="1983581"/>
          <a:ext cx="1672654" cy="1322387"/>
        </a:xfrm>
        <a:prstGeom prst="roundRect">
          <a:avLst>
            <a:gd name="adj" fmla="val 1000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0747C-7D62-4B9D-84C4-DA90986B45A3}">
      <dsp:nvSpPr>
        <dsp:cNvPr id="0" name=""/>
        <dsp:cNvSpPr/>
      </dsp:nvSpPr>
      <dsp:spPr>
        <a:xfrm>
          <a:off x="0" y="3636565"/>
          <a:ext cx="8363272" cy="165298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 dirty="0"/>
            <a:t>Reglas</a:t>
          </a: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>
              <a:latin typeface="Consolas" pitchFamily="49" charset="0"/>
              <a:cs typeface="Consolas" pitchFamily="49" charset="0"/>
            </a:rPr>
            <a:t>main: </a:t>
          </a:r>
          <a:r>
            <a:rPr lang="en-US" sz="2400" b="0" i="0" kern="1200" dirty="0" err="1">
              <a:latin typeface="Consolas" pitchFamily="49" charset="0"/>
              <a:cs typeface="Consolas" pitchFamily="49" charset="0"/>
            </a:rPr>
            <a:t>main.c</a:t>
          </a:r>
          <a:r>
            <a:rPr lang="en-US" sz="2400" b="0" i="0" kern="1200" dirty="0">
              <a:latin typeface="Consolas" pitchFamily="49" charset="0"/>
              <a:cs typeface="Consolas" pitchFamily="49" charset="0"/>
            </a:rPr>
            <a:t> </a:t>
          </a:r>
          <a:r>
            <a:rPr lang="en-US" sz="2400" b="0" i="0" kern="1200" dirty="0" err="1">
              <a:latin typeface="Consolas" pitchFamily="49" charset="0"/>
              <a:cs typeface="Consolas" pitchFamily="49" charset="0"/>
            </a:rPr>
            <a:t>funciones.h</a:t>
          </a:r>
          <a:endParaRPr lang="es-CO" sz="2800" kern="1200" dirty="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 err="1">
              <a:latin typeface="Consolas" pitchFamily="49" charset="0"/>
              <a:cs typeface="Consolas" pitchFamily="49" charset="0"/>
            </a:rPr>
            <a:t>gcc</a:t>
          </a:r>
          <a:r>
            <a:rPr lang="en-US" sz="2400" b="0" i="0" kern="1200" dirty="0">
              <a:latin typeface="Consolas" pitchFamily="49" charset="0"/>
              <a:cs typeface="Consolas" pitchFamily="49" charset="0"/>
            </a:rPr>
            <a:t> -o main </a:t>
          </a:r>
          <a:r>
            <a:rPr lang="en-US" sz="2400" b="0" i="0" kern="1200" dirty="0" err="1">
              <a:latin typeface="Consolas" pitchFamily="49" charset="0"/>
              <a:cs typeface="Consolas" pitchFamily="49" charset="0"/>
            </a:rPr>
            <a:t>main.c</a:t>
          </a:r>
          <a:r>
            <a:rPr lang="en-US" sz="2400" b="0" i="0" kern="1200" dirty="0">
              <a:latin typeface="Consolas" pitchFamily="49" charset="0"/>
              <a:cs typeface="Consolas" pitchFamily="49" charset="0"/>
            </a:rPr>
            <a:t> </a:t>
          </a:r>
          <a:r>
            <a:rPr lang="en-US" sz="2400" b="0" i="0" kern="1200" dirty="0" err="1">
              <a:latin typeface="Consolas" pitchFamily="49" charset="0"/>
              <a:cs typeface="Consolas" pitchFamily="49" charset="0"/>
            </a:rPr>
            <a:t>funciones.h</a:t>
          </a:r>
          <a:endParaRPr lang="es-CO" sz="2800" kern="1200" dirty="0"/>
        </a:p>
      </dsp:txBody>
      <dsp:txXfrm>
        <a:off x="1837952" y="3636565"/>
        <a:ext cx="6525319" cy="1652984"/>
      </dsp:txXfrm>
    </dsp:sp>
    <dsp:sp modelId="{BB931D02-FFF1-4553-B7A4-4D236FC21B95}">
      <dsp:nvSpPr>
        <dsp:cNvPr id="0" name=""/>
        <dsp:cNvSpPr/>
      </dsp:nvSpPr>
      <dsp:spPr>
        <a:xfrm>
          <a:off x="165298" y="3801864"/>
          <a:ext cx="1672654" cy="1322387"/>
        </a:xfrm>
        <a:prstGeom prst="roundRect">
          <a:avLst>
            <a:gd name="adj" fmla="val 1000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24/02/2020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comparar las fechas de los ficheros fuente con las de los ficheros resultantes correspondientes, y si una fichero fuente es más reciente que su fichero resultante, </a:t>
            </a:r>
            <a:r>
              <a:rPr lang="es-CO" sz="1200" b="1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</a:t>
            </a:r>
            <a:r>
              <a:rPr lang="es-CO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recompila ese fichero fuente. </a:t>
            </a:r>
            <a:endParaRPr lang="es-CO" dirty="0"/>
          </a:p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4421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comparar las fechas de los ficheros fuente con las de los ficheros resultantes correspondientes, y si una fichero fuente es más reciente que su fichero resultante, </a:t>
            </a:r>
            <a:r>
              <a:rPr lang="es-CO" sz="1200" b="1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</a:t>
            </a:r>
            <a:r>
              <a:rPr lang="es-CO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recompila ese fichero fuente. </a:t>
            </a:r>
            <a:endParaRPr lang="es-CO" dirty="0"/>
          </a:p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7581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O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crear el archivo de destino </a:t>
            </a:r>
            <a:r>
              <a:rPr lang="es-CO" sz="1200" b="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es-CO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deben existir los archivos </a:t>
            </a:r>
            <a:r>
              <a:rPr lang="es-CO" sz="1200" b="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main.c</a:t>
            </a:r>
            <a:r>
              <a:rPr lang="es-CO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y </a:t>
            </a:r>
            <a:r>
              <a:rPr lang="es-CO" sz="1200" b="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funciones.h</a:t>
            </a:r>
            <a:r>
              <a:rPr lang="es-CO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y que, para crearlo, debe ejecutar el comando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0465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43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24/02/2020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24/02/2020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24/02/2020</a:t>
            </a:fld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  <a:latin typeface="Buxton Sketch" panose="03080500000500000004" pitchFamily="66" charset="0"/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24/02/2020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24/02/2020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24/02/2020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24/02/2020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24/02/2020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24/02/2020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24/02/2020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22F2-EA04-4B03-8A20-CFDE6BC87E1C}" type="datetimeFigureOut">
              <a:rPr lang="es-CO" smtClean="0"/>
              <a:pPr/>
              <a:t>24/02/2020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Técnicas de programación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445FEDB-6B19-4990-9A1E-B4AADCA16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¿Cuál es el formato de un archivo </a:t>
            </a:r>
            <a:r>
              <a:rPr lang="es-CO" dirty="0" err="1"/>
              <a:t>makefile</a:t>
            </a:r>
            <a:r>
              <a:rPr lang="es-CO" dirty="0"/>
              <a:t>?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836613"/>
          <a:ext cx="8229600" cy="528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793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¿Cuál es el formato de un archivo </a:t>
            </a:r>
            <a:r>
              <a:rPr lang="es-CO" dirty="0" err="1"/>
              <a:t>makefile</a:t>
            </a:r>
            <a:r>
              <a:rPr lang="es-CO" dirty="0"/>
              <a:t>?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836613"/>
          <a:ext cx="8363272" cy="528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7402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¿Cómo hacer funcionar la herramienta </a:t>
            </a:r>
            <a:r>
              <a:rPr lang="es-CO" sz="2800" dirty="0" err="1"/>
              <a:t>make</a:t>
            </a:r>
            <a:r>
              <a:rPr lang="es-CO" sz="2800" dirty="0"/>
              <a:t> en </a:t>
            </a:r>
            <a:r>
              <a:rPr lang="es-CO" sz="2800" dirty="0" err="1"/>
              <a:t>windows</a:t>
            </a:r>
            <a:r>
              <a:rPr lang="es-CO" sz="2800"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CO" sz="2800" dirty="0"/>
              <a:t>Copiar el archivo c:\MinGW\bin\mingw32-make</a:t>
            </a:r>
          </a:p>
          <a:p>
            <a:pPr>
              <a:buNone/>
            </a:pPr>
            <a:r>
              <a:rPr lang="es-CO" sz="2800" dirty="0"/>
              <a:t>Pegarlo y renombrarlo como </a:t>
            </a:r>
            <a:r>
              <a:rPr lang="es-CO" sz="2800" b="1" i="1" dirty="0"/>
              <a:t>make.exe </a:t>
            </a:r>
          </a:p>
          <a:p>
            <a:pPr>
              <a:buNone/>
            </a:pPr>
            <a:r>
              <a:rPr lang="es-CO" sz="2800" b="1" i="1" dirty="0"/>
              <a:t>Ruta final : </a:t>
            </a:r>
            <a:r>
              <a:rPr lang="es-CO" sz="2800" dirty="0"/>
              <a:t>c:\MinGW\bin\make.exe</a:t>
            </a:r>
          </a:p>
          <a:p>
            <a:pPr>
              <a:buNone/>
            </a:pPr>
            <a:r>
              <a:rPr lang="es-CO" sz="2800" dirty="0"/>
              <a:t>Configurar esta ruta en el </a:t>
            </a:r>
            <a:r>
              <a:rPr lang="es-CO" sz="2800" dirty="0" err="1"/>
              <a:t>path</a:t>
            </a:r>
            <a:r>
              <a:rPr lang="es-CO" sz="2800" dirty="0"/>
              <a:t> del sistema operativo</a:t>
            </a:r>
          </a:p>
          <a:p>
            <a:pPr>
              <a:buNone/>
            </a:pPr>
            <a:r>
              <a:rPr lang="es-CO" sz="2800" dirty="0"/>
              <a:t>Si todo salió bien esto es lo que muestra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123" y="4474565"/>
            <a:ext cx="7715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2126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Ejecutar el archivo </a:t>
            </a:r>
            <a:r>
              <a:rPr lang="es-CO" dirty="0" err="1"/>
              <a:t>make</a:t>
            </a:r>
            <a:r>
              <a:rPr lang="es-CO" dirty="0"/>
              <a:t> </a:t>
            </a:r>
            <a:r>
              <a:rPr lang="es-CO" dirty="0" err="1"/>
              <a:t>file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158417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CO" dirty="0"/>
              <a:t>Dentro del directorio en el que crearon el </a:t>
            </a:r>
            <a:r>
              <a:rPr lang="es-CO" dirty="0" err="1"/>
              <a:t>makefile</a:t>
            </a:r>
            <a:r>
              <a:rPr lang="es-CO" dirty="0"/>
              <a:t> escribir en consola</a:t>
            </a:r>
          </a:p>
          <a:p>
            <a:pPr>
              <a:buNone/>
            </a:pPr>
            <a:r>
              <a:rPr lang="es-CO" dirty="0" err="1">
                <a:latin typeface="Courier New" pitchFamily="49" charset="0"/>
                <a:cs typeface="Courier New" pitchFamily="49" charset="0"/>
              </a:rPr>
              <a:t>make</a:t>
            </a:r>
            <a:endParaRPr lang="es-CO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467544" y="2852936"/>
            <a:ext cx="82296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 el nombre del archivo no es </a:t>
            </a:r>
            <a:r>
              <a:rPr kumimoji="0" lang="es-CO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makefile</a:t>
            </a:r>
            <a:r>
              <a:rPr kumimoji="0" lang="es-C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puede especificar así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CO" sz="32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kumimoji="0" lang="es-CO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ake</a:t>
            </a:r>
            <a:r>
              <a:rPr kumimoji="0" lang="es-C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–f </a:t>
            </a:r>
            <a:r>
              <a:rPr kumimoji="0" lang="es-CO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nombreArchivo</a:t>
            </a:r>
            <a:endParaRPr kumimoji="0" lang="es-C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16" y="4653136"/>
            <a:ext cx="7440855" cy="98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8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err="1"/>
              <a:t>Makefiles</a:t>
            </a:r>
            <a:endParaRPr lang="es-CO" b="1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156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¿Cuáles son las reglas básicas de separación del código?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755576" y="1124744"/>
          <a:ext cx="8075240" cy="4536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725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¿Cómo se relacionan las dependencias de un proyecto?</a:t>
            </a:r>
          </a:p>
        </p:txBody>
      </p:sp>
      <p:pic>
        <p:nvPicPr>
          <p:cNvPr id="4" name="Picture 2" descr="https://paragasu.files.wordpress.com/2008/10/makefile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" t="1532" r="10082" b="45522"/>
          <a:stretch/>
        </p:blipFill>
        <p:spPr bwMode="auto">
          <a:xfrm>
            <a:off x="1475656" y="980728"/>
            <a:ext cx="6552728" cy="524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987824" y="662611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100" dirty="0"/>
              <a:t>https://paragasu.files.wordpress.com/2008/10/makefile.jpeg</a:t>
            </a:r>
          </a:p>
        </p:txBody>
      </p:sp>
    </p:spTree>
    <p:extLst>
      <p:ext uri="{BB962C8B-B14F-4D97-AF65-F5344CB8AC3E}">
        <p14:creationId xmlns:p14="http://schemas.microsoft.com/office/powerpoint/2010/main" val="16015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compilan diferentes archivos 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953" y="941345"/>
            <a:ext cx="8075240" cy="19442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s-CO" dirty="0"/>
              <a:t>Un programa puede estar formado por muchos archivos fuente. Compilarlos de manera independiente es una tarea tediosa y propensa a errores. 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32031" y="2996952"/>
            <a:ext cx="2808312" cy="151216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/>
              <a:t>¿Qué archivos fueron modificados?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151526" y="4620512"/>
            <a:ext cx="2808312" cy="151216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/>
              <a:t>¿Cómo se llaman cada uno de esos archivos?</a:t>
            </a:r>
          </a:p>
        </p:txBody>
      </p:sp>
      <p:sp>
        <p:nvSpPr>
          <p:cNvPr id="6" name="5 Cerrar llave"/>
          <p:cNvSpPr/>
          <p:nvPr/>
        </p:nvSpPr>
        <p:spPr>
          <a:xfrm>
            <a:off x="3959837" y="3144348"/>
            <a:ext cx="847681" cy="2952328"/>
          </a:xfrm>
          <a:prstGeom prst="rightBrac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1600"/>
          </a:p>
        </p:txBody>
      </p:sp>
      <p:sp>
        <p:nvSpPr>
          <p:cNvPr id="7" name="6 Paralelogramo"/>
          <p:cNvSpPr/>
          <p:nvPr/>
        </p:nvSpPr>
        <p:spPr>
          <a:xfrm>
            <a:off x="4788024" y="3645024"/>
            <a:ext cx="3672408" cy="1584176"/>
          </a:xfrm>
          <a:prstGeom prst="parallelogram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/>
              <a:t>Existe un programa que automatiza todo el proceso</a:t>
            </a:r>
          </a:p>
        </p:txBody>
      </p:sp>
    </p:spTree>
    <p:extLst>
      <p:ext uri="{BB962C8B-B14F-4D97-AF65-F5344CB8AC3E}">
        <p14:creationId xmlns:p14="http://schemas.microsoft.com/office/powerpoint/2010/main" val="385977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Herramienta GNU </a:t>
            </a:r>
            <a:r>
              <a:rPr lang="es-CO" dirty="0" err="1"/>
              <a:t>Make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1520" y="1556792"/>
            <a:ext cx="8229600" cy="324036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s-CO" dirty="0"/>
              <a:t>GNU </a:t>
            </a:r>
            <a:r>
              <a:rPr lang="es-CO" dirty="0" err="1"/>
              <a:t>Make</a:t>
            </a:r>
            <a:r>
              <a:rPr lang="es-CO" dirty="0"/>
              <a:t> es una herramienta para actualizar, en forma optimizada y automática, los diversos archivos de programas que integran un proyecto de software. Esta formado por reglas</a:t>
            </a:r>
          </a:p>
        </p:txBody>
      </p:sp>
    </p:spTree>
    <p:extLst>
      <p:ext uri="{BB962C8B-B14F-4D97-AF65-F5344CB8AC3E}">
        <p14:creationId xmlns:p14="http://schemas.microsoft.com/office/powerpoint/2010/main" val="422507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553" y="78199"/>
            <a:ext cx="9144000" cy="796950"/>
          </a:xfrm>
        </p:spPr>
        <p:txBody>
          <a:bodyPr/>
          <a:lstStyle/>
          <a:p>
            <a:r>
              <a:rPr lang="es-CO" dirty="0"/>
              <a:t>¿Cómo se usa la herramienta GNU </a:t>
            </a:r>
            <a:r>
              <a:rPr lang="es-CO" dirty="0" err="1"/>
              <a:t>Make</a:t>
            </a:r>
            <a:r>
              <a:rPr lang="es-CO" dirty="0"/>
              <a:t>?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84097" y="1268760"/>
            <a:ext cx="8208912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3600" dirty="0"/>
              <a:t>Se construye un </a:t>
            </a:r>
            <a:r>
              <a:rPr lang="es-CO" sz="3600" b="1" dirty="0" err="1"/>
              <a:t>makefile</a:t>
            </a:r>
            <a:r>
              <a:rPr lang="es-CO" sz="3600" b="1" dirty="0"/>
              <a:t>. </a:t>
            </a:r>
            <a:r>
              <a:rPr lang="es-CO" sz="3600" dirty="0"/>
              <a:t>Un</a:t>
            </a:r>
            <a:r>
              <a:rPr lang="es-CO" sz="3600" b="1" dirty="0"/>
              <a:t> </a:t>
            </a:r>
            <a:r>
              <a:rPr lang="es-CO" sz="3600" dirty="0"/>
              <a:t>archivo de texto que contiene las </a:t>
            </a:r>
          </a:p>
          <a:p>
            <a:pPr algn="just"/>
            <a:r>
              <a:rPr lang="es-CO" sz="3600" dirty="0"/>
              <a:t>reglas para cumplir un objetivo ( compilar el programa). Si hay modificaciones, sólo se recompila los archivos modificados y los programas que dependen del archivo modificado.</a:t>
            </a:r>
            <a:endParaRPr lang="es-CO" sz="3600" b="1" dirty="0"/>
          </a:p>
        </p:txBody>
      </p:sp>
    </p:spTree>
    <p:extLst>
      <p:ext uri="{BB962C8B-B14F-4D97-AF65-F5344CB8AC3E}">
        <p14:creationId xmlns:p14="http://schemas.microsoft.com/office/powerpoint/2010/main" val="349102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 ejemplo de un </a:t>
            </a:r>
            <a:r>
              <a:rPr lang="es-CO" dirty="0" err="1"/>
              <a:t>makefile</a:t>
            </a:r>
            <a:endParaRPr lang="es-CO" dirty="0"/>
          </a:p>
        </p:txBody>
      </p:sp>
      <p:sp>
        <p:nvSpPr>
          <p:cNvPr id="5" name="4 Elipse"/>
          <p:cNvSpPr/>
          <p:nvPr/>
        </p:nvSpPr>
        <p:spPr>
          <a:xfrm>
            <a:off x="1413223" y="3323307"/>
            <a:ext cx="1152128" cy="321717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CuadroTexto"/>
          <p:cNvSpPr txBox="1"/>
          <p:nvPr/>
        </p:nvSpPr>
        <p:spPr>
          <a:xfrm>
            <a:off x="1259632" y="3068960"/>
            <a:ext cx="109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Objetivos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403648" y="3717032"/>
            <a:ext cx="576064" cy="2880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CuadroTexto"/>
          <p:cNvSpPr txBox="1"/>
          <p:nvPr/>
        </p:nvSpPr>
        <p:spPr>
          <a:xfrm>
            <a:off x="1907704" y="3861048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2">
                    <a:lumMod val="90000"/>
                  </a:schemeClr>
                </a:solidFill>
              </a:rPr>
              <a:t>Tabulador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69007"/>
            <a:ext cx="8352003" cy="399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7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2915816" cy="5688632"/>
          </a:xfrm>
        </p:spPr>
        <p:txBody>
          <a:bodyPr/>
          <a:lstStyle/>
          <a:p>
            <a:r>
              <a:rPr lang="es-CO" dirty="0"/>
              <a:t>¿Cómo se relacionan los </a:t>
            </a:r>
            <a:r>
              <a:rPr lang="es-CO" dirty="0" err="1"/>
              <a:t>makefiles</a:t>
            </a:r>
            <a:r>
              <a:rPr lang="es-CO" dirty="0"/>
              <a:t> con los </a:t>
            </a:r>
            <a:r>
              <a:rPr lang="es-CO" dirty="0" err="1"/>
              <a:t>arhivos</a:t>
            </a:r>
            <a:r>
              <a:rPr lang="es-CO" dirty="0"/>
              <a:t> que se compilan?</a:t>
            </a:r>
          </a:p>
        </p:txBody>
      </p:sp>
      <p:pic>
        <p:nvPicPr>
          <p:cNvPr id="1026" name="Picture 2" descr="https://paragasu.files.wordpress.com/2008/10/makefile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" r="3725" b="10119"/>
          <a:stretch/>
        </p:blipFill>
        <p:spPr bwMode="auto">
          <a:xfrm>
            <a:off x="3563888" y="158959"/>
            <a:ext cx="5134454" cy="606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553244" y="371703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100" dirty="0"/>
              <a:t>https://paragasu.files.wordpress.com/2008/10/makefile.jpeg</a:t>
            </a:r>
          </a:p>
        </p:txBody>
      </p:sp>
    </p:spTree>
    <p:extLst>
      <p:ext uri="{BB962C8B-B14F-4D97-AF65-F5344CB8AC3E}">
        <p14:creationId xmlns:p14="http://schemas.microsoft.com/office/powerpoint/2010/main" val="2642473049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Sesion1. Introduccion</Template>
  <TotalTime>998</TotalTime>
  <Words>494</Words>
  <Application>Microsoft Office PowerPoint</Application>
  <PresentationFormat>On-screen Show (4:3)</PresentationFormat>
  <Paragraphs>56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Buxton Sketch</vt:lpstr>
      <vt:lpstr>Calibri</vt:lpstr>
      <vt:lpstr>Century Gothic</vt:lpstr>
      <vt:lpstr>Consolas</vt:lpstr>
      <vt:lpstr>Courier New</vt:lpstr>
      <vt:lpstr>Cursos2014-2</vt:lpstr>
      <vt:lpstr>Técnicas de programación</vt:lpstr>
      <vt:lpstr>Makefiles</vt:lpstr>
      <vt:lpstr>¿Cuáles son las reglas básicas de separación del código?</vt:lpstr>
      <vt:lpstr>¿Cómo se relacionan las dependencias de un proyecto?</vt:lpstr>
      <vt:lpstr>¿Cómo se compilan diferentes archivos ?</vt:lpstr>
      <vt:lpstr>Herramienta GNU Make</vt:lpstr>
      <vt:lpstr>¿Cómo se usa la herramienta GNU Make?</vt:lpstr>
      <vt:lpstr>Un ejemplo de un makefile</vt:lpstr>
      <vt:lpstr>¿Cómo se relacionan los makefiles con los arhivos que se compilan?</vt:lpstr>
      <vt:lpstr>¿Cuál es el formato de un archivo makefile?</vt:lpstr>
      <vt:lpstr>¿Cuál es el formato de un archivo makefile?</vt:lpstr>
      <vt:lpstr>¿Cómo hacer funcionar la herramienta make en windows?</vt:lpstr>
      <vt:lpstr>Ejecutar el archivo make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154</cp:revision>
  <dcterms:created xsi:type="dcterms:W3CDTF">2015-01-26T00:13:37Z</dcterms:created>
  <dcterms:modified xsi:type="dcterms:W3CDTF">2020-02-24T20:02:40Z</dcterms:modified>
</cp:coreProperties>
</file>