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5AFD-9C85-4A18-97C6-E31F4467D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9DCE-6918-4A52-8F5A-12207418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AF92-9268-45D1-A283-125ED9F0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1DCB-5FE5-4A83-BA1B-C96B67B3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3DEE-3BC1-4422-AB5E-985C289B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7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7FFF-412D-401E-A570-6547D689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4E541-60AF-4D42-BEA1-A4EF6999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6D1A-93A9-4697-90B9-F1EF8854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AEB9-A69F-4A46-ABBF-CF32562F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A476-797A-49CA-8429-AFBDF1C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4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9AF7C-570F-46B4-8957-848BC284F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ABC7-B00F-41F3-A2AF-B9EC1D58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03B4-EA05-428A-BC3D-17BFF5E1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B22-E73D-4E53-B5C9-1E10E7EF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3CD7-CE55-42B0-AFF0-51BA2AD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99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5F21-C9DC-4800-B5F9-FBEAA746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C3A3-1DA0-4EFC-A6D3-0C98E9DA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95EB-22E7-4DF6-B3D6-9B9534A2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FF13-A946-4B13-819B-4B72DEE0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E505-D107-4D2D-A753-047F857A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D632-A9AF-49C9-AF1C-BCAE3EAE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A325-558D-481B-9F88-6096DC20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76D6-D2BD-490F-B48E-81F0A6DE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5567-5779-46BF-8E3C-FA2509BE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3EC6-BAC6-466D-81AF-E19012C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25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674B-A6E4-4CD2-BCE9-21E9A5E0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A4D4-1C01-4523-8A6C-62E68648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4F457-7215-448A-8E95-E45E478F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8137-89B8-4573-90C8-2B6EA259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A22DA-655A-47BF-93D4-CE59477B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5B258-AA18-4858-82B1-906C139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3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AA1E-90BA-4611-88FE-1E78D173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AF97-D53B-45E3-8882-5F4916E2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4AD3-B5EB-426C-9C0C-31A48678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A4CFE-7372-4E22-94A4-D9F7A5EA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2406B-72C6-45C2-ACA9-AF8394A1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4F8DE-3956-4A50-86F8-D6FEAA6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90BDE-C7DE-40CF-AD11-C1FC63DB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CBB86-408A-4E8E-A1A7-1D94794C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A667-E11E-4175-AA28-629756A3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58561-EEC5-4AE0-AE93-050A7102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8F40-6897-4C72-81A5-EBEB120E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EC7DB-CD8C-4D3E-A485-F97E23D7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4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4E3B5-F95F-417C-9D0A-3D7ED54A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C149B-A6F2-4A0B-8561-D994D76B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79ADA-49F9-4C12-91A4-4EB997ED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5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59F6-6367-4EFF-ACC5-004EF58D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16EB-95B9-4C4A-B51D-EA3CC910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B05A-4F24-4500-A722-B04B092A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8DBA9-890B-4827-BC50-214887CA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44DF-7EF2-43C7-9524-865A0FB6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9923-98E0-4945-B731-EB7E38A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5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8E9-9C84-4924-B386-45C19BE3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37E10-D332-48EC-9D74-29CC381F9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4E6F0-BDCD-490A-9BC8-D20CC438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F11C-9C85-4F8A-AC48-AECDCB7C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8D795-482F-4856-AFA4-961EDF56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8870-3ADE-45BF-8966-5D1A8EDA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9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833A6-6821-4704-808D-EF92F477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5FA5-80E3-4779-9243-2D79FF0E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8CF9-F41C-468C-B94A-07778CA6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DFDE-EEE7-4780-8282-DBF7C771B549}" type="datetimeFigureOut">
              <a:rPr lang="es-CO" smtClean="0"/>
              <a:t>16/02/2020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39A2-3B99-41DB-823B-ED7D743C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8418-9759-48CB-B5FA-F90FF0C2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B86F-B84D-432E-833E-6B1FBEA8644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7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2930BD-4D80-4FD3-BF6F-27A6DD54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TIPS para encontrar errores</a:t>
            </a:r>
            <a:endParaRPr lang="es-CO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CBEEBA-CEE3-41B6-B1E7-B95785A39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Lógicos, sintaxis y ejecución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15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4D89-0C5A-4E01-8A52-B1BC1FDC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>
            <a:normAutofit fontScale="90000"/>
          </a:bodyPr>
          <a:lstStyle/>
          <a:p>
            <a:r>
              <a:rPr lang="es-419" b="1" dirty="0" err="1"/>
              <a:t>Tips</a:t>
            </a:r>
            <a:r>
              <a:rPr lang="es-419" b="1" dirty="0"/>
              <a:t> para identificación de errores – cuando sólo hay condicionales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E73-4CF0-4DC6-8B20-6411FB7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751910"/>
            <a:ext cx="10515600" cy="4403035"/>
          </a:xfrm>
        </p:spPr>
        <p:txBody>
          <a:bodyPr>
            <a:normAutofit fontScale="92500" lnSpcReduction="20000"/>
          </a:bodyPr>
          <a:lstStyle/>
          <a:p>
            <a:r>
              <a:rPr lang="es-419"/>
              <a:t>Verifique </a:t>
            </a:r>
            <a:r>
              <a:rPr lang="es-419" dirty="0"/>
              <a:t>que todas las variables que se usan en el programa estén nombradas correctamente y existan</a:t>
            </a:r>
          </a:p>
          <a:p>
            <a:r>
              <a:rPr lang="es-419" dirty="0"/>
              <a:t>Verifique los errores de sintaxis: paréntesis, dos puntos, espacios</a:t>
            </a:r>
          </a:p>
          <a:p>
            <a:r>
              <a:rPr lang="es-419" dirty="0"/>
              <a:t>Verifique errores lógicos y matemáticos:  si se usan operadores lógicos verifique que las condiciones tengan sentido y que las operaciones matemáticas de sumas, restas, multiplicaciones, divisiones  y módulo estén bien hechas. </a:t>
            </a:r>
          </a:p>
          <a:p>
            <a:r>
              <a:rPr lang="es-419" dirty="0"/>
              <a:t>Verifique el flujo del programa: si tiene condicionales verifique que el programa este ejecutando la lógica correcta sólo en los casos que corresponda.</a:t>
            </a:r>
          </a:p>
          <a:p>
            <a:r>
              <a:rPr lang="es-419" dirty="0"/>
              <a:t>Verifique que los datos estén bien convertidos. Si son números enteros y se leen del usuario deben ser convertidos a </a:t>
            </a:r>
            <a:r>
              <a:rPr lang="es-419" dirty="0" err="1"/>
              <a:t>int</a:t>
            </a:r>
            <a:r>
              <a:rPr lang="es-419" dirty="0"/>
              <a:t>.</a:t>
            </a:r>
          </a:p>
          <a:p>
            <a:r>
              <a:rPr lang="es-419" dirty="0"/>
              <a:t>Si son números flotantes y se leen del usuario se deben convertir a </a:t>
            </a:r>
            <a:r>
              <a:rPr lang="es-419" dirty="0" err="1"/>
              <a:t>float</a:t>
            </a:r>
            <a:r>
              <a:rPr lang="es-419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45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4D89-0C5A-4E01-8A52-B1BC1FDC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>
            <a:normAutofit fontScale="90000"/>
          </a:bodyPr>
          <a:lstStyle/>
          <a:p>
            <a:r>
              <a:rPr lang="es-419" b="1" dirty="0" err="1"/>
              <a:t>Tips</a:t>
            </a:r>
            <a:r>
              <a:rPr lang="es-419" b="1" dirty="0"/>
              <a:t> para identificación de errores – cuando hay ciclos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E73-4CF0-4DC6-8B20-6411FB7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751910"/>
            <a:ext cx="10515600" cy="4403035"/>
          </a:xfrm>
        </p:spPr>
        <p:txBody>
          <a:bodyPr>
            <a:normAutofit fontScale="92500" lnSpcReduction="10000"/>
          </a:bodyPr>
          <a:lstStyle/>
          <a:p>
            <a:r>
              <a:rPr lang="es-419" dirty="0"/>
              <a:t>Verifique que las variables sean inicializadas antes de iniciar el ciclo</a:t>
            </a:r>
          </a:p>
          <a:p>
            <a:r>
              <a:rPr lang="es-419" dirty="0"/>
              <a:t>Verifique que en el ciclo las variables inicializadas sean modificadas para alcanzar la condición de salida</a:t>
            </a:r>
          </a:p>
          <a:p>
            <a:r>
              <a:rPr lang="es-419" dirty="0"/>
              <a:t>Verifique que los operaciones lógicas de los condicionales estén bien definidas</a:t>
            </a:r>
          </a:p>
          <a:p>
            <a:r>
              <a:rPr lang="es-419" dirty="0"/>
              <a:t>Verifique que las variables de tipo contador están incrementando o decrementando  los valores como deberían</a:t>
            </a:r>
          </a:p>
          <a:p>
            <a:r>
              <a:rPr lang="es-419" dirty="0"/>
              <a:t>Verifique que las variables de tipo acumulador estén acumulando/disminuyendo los valores</a:t>
            </a:r>
          </a:p>
          <a:p>
            <a:r>
              <a:rPr lang="es-419" dirty="0"/>
              <a:t>Verifique que las variables de tipo bandera cambien de estado para hacer falsa la condición del ciclo</a:t>
            </a:r>
          </a:p>
        </p:txBody>
      </p:sp>
    </p:spTree>
    <p:extLst>
      <p:ext uri="{BB962C8B-B14F-4D97-AF65-F5344CB8AC3E}">
        <p14:creationId xmlns:p14="http://schemas.microsoft.com/office/powerpoint/2010/main" val="33705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TIPS para encontrar errores</vt:lpstr>
      <vt:lpstr>Tips para identificación de errores – cuando sólo hay condicionales</vt:lpstr>
      <vt:lpstr>Tips para identificación de errores – cuando hay ciclos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definir los condicionales</dc:title>
  <dc:creator>Luisa Fernanda Rincon Perez</dc:creator>
  <cp:lastModifiedBy>Luisa Fernanda Rincon Perez</cp:lastModifiedBy>
  <cp:revision>3</cp:revision>
  <dcterms:created xsi:type="dcterms:W3CDTF">2020-02-17T01:49:33Z</dcterms:created>
  <dcterms:modified xsi:type="dcterms:W3CDTF">2020-02-17T02:06:38Z</dcterms:modified>
</cp:coreProperties>
</file>