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5" r:id="rId2"/>
    <p:sldId id="426" r:id="rId3"/>
    <p:sldId id="428" r:id="rId4"/>
    <p:sldId id="445" r:id="rId5"/>
    <p:sldId id="446" r:id="rId6"/>
    <p:sldId id="441" r:id="rId7"/>
    <p:sldId id="437" r:id="rId8"/>
    <p:sldId id="429" r:id="rId9"/>
    <p:sldId id="438" r:id="rId10"/>
    <p:sldId id="439" r:id="rId11"/>
    <p:sldId id="443" r:id="rId12"/>
    <p:sldId id="444" r:id="rId13"/>
    <p:sldId id="433" r:id="rId14"/>
    <p:sldId id="434" r:id="rId15"/>
    <p:sldId id="435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68043" autoAdjust="0"/>
  </p:normalViewPr>
  <p:slideViewPr>
    <p:cSldViewPr>
      <p:cViewPr varScale="1">
        <p:scale>
          <a:sx n="52" d="100"/>
          <a:sy n="52" d="100"/>
        </p:scale>
        <p:origin x="21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DAC21-A1CD-4C8D-876F-BDBFE247B27C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18E095-1767-4260-96D4-E1E1E7F18070}">
      <dgm:prSet phldrT="[Text]" custT="1"/>
      <dgm:spPr/>
      <dgm:t>
        <a:bodyPr/>
        <a:lstStyle/>
        <a:p>
          <a:r>
            <a:rPr lang="es-CO" sz="2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Para resolver una situación, en ocasiones es necesario realizar una tarea o un conjunto de instrucciones </a:t>
          </a:r>
          <a:r>
            <a:rPr lang="es-CO" sz="2200" b="1" dirty="0">
              <a:latin typeface="Arial Unicode MS" panose="020B0604020202020204" pitchFamily="34" charset="-128"/>
              <a:ea typeface="Arial Unicode MS" panose="020B0604020202020204" pitchFamily="34" charset="-128"/>
            </a:rPr>
            <a:t>muchas veces</a:t>
          </a:r>
          <a:r>
            <a:rPr lang="es-CO" sz="2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.</a:t>
          </a:r>
          <a:endParaRPr lang="en-US" sz="2200" dirty="0"/>
        </a:p>
      </dgm:t>
    </dgm:pt>
    <dgm:pt modelId="{2AF1ACB9-A52F-4C8A-A582-7097746B0709}" type="parTrans" cxnId="{3385A520-F730-4D78-AAA8-C1BB9EADC892}">
      <dgm:prSet/>
      <dgm:spPr/>
      <dgm:t>
        <a:bodyPr/>
        <a:lstStyle/>
        <a:p>
          <a:endParaRPr lang="en-US" sz="2200"/>
        </a:p>
      </dgm:t>
    </dgm:pt>
    <dgm:pt modelId="{8E2A169A-6AD3-40A0-9D13-E9B681BFD314}" type="sibTrans" cxnId="{3385A520-F730-4D78-AAA8-C1BB9EADC892}">
      <dgm:prSet/>
      <dgm:spPr/>
      <dgm:t>
        <a:bodyPr/>
        <a:lstStyle/>
        <a:p>
          <a:endParaRPr lang="en-US" sz="2200"/>
        </a:p>
      </dgm:t>
    </dgm:pt>
    <dgm:pt modelId="{5E9F7F15-EEDF-4D14-B719-97A3B20333FA}">
      <dgm:prSet custT="1"/>
      <dgm:spPr/>
      <dgm:t>
        <a:bodyPr/>
        <a:lstStyle/>
        <a:p>
          <a:r>
            <a:rPr lang="es-CO" sz="2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A cada repetición, se le llama también </a:t>
          </a:r>
          <a:r>
            <a:rPr lang="es-CO" sz="2200" b="1" u="sng" dirty="0">
              <a:latin typeface="Arial Unicode MS" panose="020B0604020202020204" pitchFamily="34" charset="-128"/>
              <a:ea typeface="Arial Unicode MS" panose="020B0604020202020204" pitchFamily="34" charset="-128"/>
            </a:rPr>
            <a:t>iteración</a:t>
          </a:r>
          <a:r>
            <a:rPr lang="es-CO" sz="2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.</a:t>
          </a:r>
        </a:p>
      </dgm:t>
    </dgm:pt>
    <dgm:pt modelId="{3629ABDC-5736-472E-8B3C-B479ADAF1FD5}" type="parTrans" cxnId="{612947B4-793F-44C5-9AAD-E337551816A0}">
      <dgm:prSet/>
      <dgm:spPr/>
      <dgm:t>
        <a:bodyPr/>
        <a:lstStyle/>
        <a:p>
          <a:endParaRPr lang="en-US" sz="2200"/>
        </a:p>
      </dgm:t>
    </dgm:pt>
    <dgm:pt modelId="{45319861-7C2F-48E8-A9CB-B772AAD0C130}" type="sibTrans" cxnId="{612947B4-793F-44C5-9AAD-E337551816A0}">
      <dgm:prSet/>
      <dgm:spPr/>
      <dgm:t>
        <a:bodyPr/>
        <a:lstStyle/>
        <a:p>
          <a:endParaRPr lang="en-US" sz="2200"/>
        </a:p>
      </dgm:t>
    </dgm:pt>
    <dgm:pt modelId="{E34AA136-A282-4954-8A34-0099084D1ABB}">
      <dgm:prSet custT="1"/>
      <dgm:spPr/>
      <dgm:t>
        <a:bodyPr/>
        <a:lstStyle/>
        <a:p>
          <a:r>
            <a:rPr lang="es-CO" sz="2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A las estructuras con las cuales se pueden gestionar las repeticiones, se les conoce con los nombres de </a:t>
          </a:r>
          <a:r>
            <a:rPr lang="es-CO" sz="2200" u="sng" dirty="0">
              <a:latin typeface="Arial Unicode MS" panose="020B0604020202020204" pitchFamily="34" charset="-128"/>
              <a:ea typeface="Arial Unicode MS" panose="020B0604020202020204" pitchFamily="34" charset="-128"/>
            </a:rPr>
            <a:t>ciclos o bucles.</a:t>
          </a:r>
          <a:endParaRPr lang="es-CO" sz="2200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gm:t>
    </dgm:pt>
    <dgm:pt modelId="{02CA2872-A9F6-442E-AFD6-39D46EA35BCE}" type="parTrans" cxnId="{116E6DF7-1EA2-495A-95C4-ED6A3EEA5C37}">
      <dgm:prSet/>
      <dgm:spPr/>
      <dgm:t>
        <a:bodyPr/>
        <a:lstStyle/>
        <a:p>
          <a:endParaRPr lang="en-US" sz="2200"/>
        </a:p>
      </dgm:t>
    </dgm:pt>
    <dgm:pt modelId="{424DFE7F-ABCF-4879-A452-134CC143B9DB}" type="sibTrans" cxnId="{116E6DF7-1EA2-495A-95C4-ED6A3EEA5C37}">
      <dgm:prSet/>
      <dgm:spPr/>
      <dgm:t>
        <a:bodyPr/>
        <a:lstStyle/>
        <a:p>
          <a:endParaRPr lang="en-US" sz="2200"/>
        </a:p>
      </dgm:t>
    </dgm:pt>
    <dgm:pt modelId="{575C71F4-55FC-4E19-8771-F1320FCA012B}" type="pres">
      <dgm:prSet presAssocID="{8DADAC21-A1CD-4C8D-876F-BDBFE247B27C}" presName="diagram" presStyleCnt="0">
        <dgm:presLayoutVars>
          <dgm:dir/>
          <dgm:resizeHandles val="exact"/>
        </dgm:presLayoutVars>
      </dgm:prSet>
      <dgm:spPr/>
    </dgm:pt>
    <dgm:pt modelId="{6BA83D2C-B424-4DFA-BF07-B9A575804C05}" type="pres">
      <dgm:prSet presAssocID="{EF18E095-1767-4260-96D4-E1E1E7F18070}" presName="node" presStyleLbl="node1" presStyleIdx="0" presStyleCnt="3">
        <dgm:presLayoutVars>
          <dgm:bulletEnabled val="1"/>
        </dgm:presLayoutVars>
      </dgm:prSet>
      <dgm:spPr/>
    </dgm:pt>
    <dgm:pt modelId="{279D551C-7BBC-45F4-98B2-07E5B6685D4B}" type="pres">
      <dgm:prSet presAssocID="{8E2A169A-6AD3-40A0-9D13-E9B681BFD314}" presName="sibTrans" presStyleCnt="0"/>
      <dgm:spPr/>
    </dgm:pt>
    <dgm:pt modelId="{CD613160-FB5A-4F5B-966C-B78748887D01}" type="pres">
      <dgm:prSet presAssocID="{5E9F7F15-EEDF-4D14-B719-97A3B20333FA}" presName="node" presStyleLbl="node1" presStyleIdx="1" presStyleCnt="3">
        <dgm:presLayoutVars>
          <dgm:bulletEnabled val="1"/>
        </dgm:presLayoutVars>
      </dgm:prSet>
      <dgm:spPr/>
    </dgm:pt>
    <dgm:pt modelId="{F9C940B4-714A-4199-8125-2DA3C8FF6314}" type="pres">
      <dgm:prSet presAssocID="{45319861-7C2F-48E8-A9CB-B772AAD0C130}" presName="sibTrans" presStyleCnt="0"/>
      <dgm:spPr/>
    </dgm:pt>
    <dgm:pt modelId="{0815D667-418E-4D38-A0FE-F874CB8E3450}" type="pres">
      <dgm:prSet presAssocID="{E34AA136-A282-4954-8A34-0099084D1ABB}" presName="node" presStyleLbl="node1" presStyleIdx="2" presStyleCnt="3">
        <dgm:presLayoutVars>
          <dgm:bulletEnabled val="1"/>
        </dgm:presLayoutVars>
      </dgm:prSet>
      <dgm:spPr/>
    </dgm:pt>
  </dgm:ptLst>
  <dgm:cxnLst>
    <dgm:cxn modelId="{F1F65712-62C5-4943-B650-536EC30B69E3}" type="presOf" srcId="{E34AA136-A282-4954-8A34-0099084D1ABB}" destId="{0815D667-418E-4D38-A0FE-F874CB8E3450}" srcOrd="0" destOrd="0" presId="urn:microsoft.com/office/officeart/2005/8/layout/default"/>
    <dgm:cxn modelId="{3385A520-F730-4D78-AAA8-C1BB9EADC892}" srcId="{8DADAC21-A1CD-4C8D-876F-BDBFE247B27C}" destId="{EF18E095-1767-4260-96D4-E1E1E7F18070}" srcOrd="0" destOrd="0" parTransId="{2AF1ACB9-A52F-4C8A-A582-7097746B0709}" sibTransId="{8E2A169A-6AD3-40A0-9D13-E9B681BFD314}"/>
    <dgm:cxn modelId="{1B8EB04C-A790-4EDD-B16E-674E707EDC8F}" type="presOf" srcId="{8DADAC21-A1CD-4C8D-876F-BDBFE247B27C}" destId="{575C71F4-55FC-4E19-8771-F1320FCA012B}" srcOrd="0" destOrd="0" presId="urn:microsoft.com/office/officeart/2005/8/layout/default"/>
    <dgm:cxn modelId="{582D2274-924E-4E9F-B5D2-70BD8612B286}" type="presOf" srcId="{5E9F7F15-EEDF-4D14-B719-97A3B20333FA}" destId="{CD613160-FB5A-4F5B-966C-B78748887D01}" srcOrd="0" destOrd="0" presId="urn:microsoft.com/office/officeart/2005/8/layout/default"/>
    <dgm:cxn modelId="{1FC3F498-3AEA-47EF-AAC7-4AF416DB107D}" type="presOf" srcId="{EF18E095-1767-4260-96D4-E1E1E7F18070}" destId="{6BA83D2C-B424-4DFA-BF07-B9A575804C05}" srcOrd="0" destOrd="0" presId="urn:microsoft.com/office/officeart/2005/8/layout/default"/>
    <dgm:cxn modelId="{612947B4-793F-44C5-9AAD-E337551816A0}" srcId="{8DADAC21-A1CD-4C8D-876F-BDBFE247B27C}" destId="{5E9F7F15-EEDF-4D14-B719-97A3B20333FA}" srcOrd="1" destOrd="0" parTransId="{3629ABDC-5736-472E-8B3C-B479ADAF1FD5}" sibTransId="{45319861-7C2F-48E8-A9CB-B772AAD0C130}"/>
    <dgm:cxn modelId="{116E6DF7-1EA2-495A-95C4-ED6A3EEA5C37}" srcId="{8DADAC21-A1CD-4C8D-876F-BDBFE247B27C}" destId="{E34AA136-A282-4954-8A34-0099084D1ABB}" srcOrd="2" destOrd="0" parTransId="{02CA2872-A9F6-442E-AFD6-39D46EA35BCE}" sibTransId="{424DFE7F-ABCF-4879-A452-134CC143B9DB}"/>
    <dgm:cxn modelId="{B06B0547-2E36-4C0F-8087-263B8A6BB25D}" type="presParOf" srcId="{575C71F4-55FC-4E19-8771-F1320FCA012B}" destId="{6BA83D2C-B424-4DFA-BF07-B9A575804C05}" srcOrd="0" destOrd="0" presId="urn:microsoft.com/office/officeart/2005/8/layout/default"/>
    <dgm:cxn modelId="{CB6C44DF-EA28-434B-B149-39EF907A8A3E}" type="presParOf" srcId="{575C71F4-55FC-4E19-8771-F1320FCA012B}" destId="{279D551C-7BBC-45F4-98B2-07E5B6685D4B}" srcOrd="1" destOrd="0" presId="urn:microsoft.com/office/officeart/2005/8/layout/default"/>
    <dgm:cxn modelId="{577E9306-DE1D-4AD3-A6FF-6F4886437F55}" type="presParOf" srcId="{575C71F4-55FC-4E19-8771-F1320FCA012B}" destId="{CD613160-FB5A-4F5B-966C-B78748887D01}" srcOrd="2" destOrd="0" presId="urn:microsoft.com/office/officeart/2005/8/layout/default"/>
    <dgm:cxn modelId="{027D7B34-53F1-456F-98AE-C7E944DDDAE7}" type="presParOf" srcId="{575C71F4-55FC-4E19-8771-F1320FCA012B}" destId="{F9C940B4-714A-4199-8125-2DA3C8FF6314}" srcOrd="3" destOrd="0" presId="urn:microsoft.com/office/officeart/2005/8/layout/default"/>
    <dgm:cxn modelId="{C364BBF1-BABC-49EC-8FB7-8A8A60C58521}" type="presParOf" srcId="{575C71F4-55FC-4E19-8771-F1320FCA012B}" destId="{0815D667-418E-4D38-A0FE-F874CB8E345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2EDDD-C887-4FDA-8A48-04449288D83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9A90DF-AB70-495B-B394-43C42C9610BE}">
      <dgm:prSet phldrT="[Text]"/>
      <dgm:spPr/>
      <dgm:t>
        <a:bodyPr/>
        <a:lstStyle/>
        <a:p>
          <a:r>
            <a:rPr lang="x-none" dirty="0"/>
            <a:t>Indefinida</a:t>
          </a:r>
          <a:endParaRPr lang="en-US" dirty="0"/>
        </a:p>
      </dgm:t>
    </dgm:pt>
    <dgm:pt modelId="{2C2D7365-4C97-499C-BA8A-E39FB469551F}" type="parTrans" cxnId="{7BBC3BB7-2098-4251-8C60-5DD67D6972AD}">
      <dgm:prSet/>
      <dgm:spPr/>
      <dgm:t>
        <a:bodyPr/>
        <a:lstStyle/>
        <a:p>
          <a:endParaRPr lang="en-US"/>
        </a:p>
      </dgm:t>
    </dgm:pt>
    <dgm:pt modelId="{FF655E0C-3293-4707-A421-04B37F9B6DC2}" type="sibTrans" cxnId="{7BBC3BB7-2098-4251-8C60-5DD67D6972AD}">
      <dgm:prSet/>
      <dgm:spPr/>
      <dgm:t>
        <a:bodyPr/>
        <a:lstStyle/>
        <a:p>
          <a:endParaRPr lang="en-US"/>
        </a:p>
      </dgm:t>
    </dgm:pt>
    <dgm:pt modelId="{2C760724-13F1-48DC-BBA1-448E088B17DA}">
      <dgm:prSet phldrT="[Text]"/>
      <dgm:spPr/>
      <dgm:t>
        <a:bodyPr/>
        <a:lstStyle/>
        <a:p>
          <a:r>
            <a:rPr lang="x-none" dirty="0" err="1"/>
            <a:t>Ejm</a:t>
          </a:r>
          <a:r>
            <a:rPr lang="x-none" dirty="0"/>
            <a:t>: Sumar los números hasta que el número ingresado sea -1</a:t>
          </a:r>
          <a:endParaRPr lang="en-US" dirty="0"/>
        </a:p>
      </dgm:t>
    </dgm:pt>
    <dgm:pt modelId="{6519BF1A-1151-44D3-89CB-2D0088516FCE}" type="parTrans" cxnId="{05F31414-BD8D-415C-B6D5-E9456AE9B6C3}">
      <dgm:prSet/>
      <dgm:spPr/>
      <dgm:t>
        <a:bodyPr/>
        <a:lstStyle/>
        <a:p>
          <a:endParaRPr lang="en-US"/>
        </a:p>
      </dgm:t>
    </dgm:pt>
    <dgm:pt modelId="{24E02B80-D5D6-497B-84E1-C3B9C7869420}" type="sibTrans" cxnId="{05F31414-BD8D-415C-B6D5-E9456AE9B6C3}">
      <dgm:prSet/>
      <dgm:spPr/>
      <dgm:t>
        <a:bodyPr/>
        <a:lstStyle/>
        <a:p>
          <a:endParaRPr lang="en-US"/>
        </a:p>
      </dgm:t>
    </dgm:pt>
    <dgm:pt modelId="{477D0550-4EC7-4955-9338-44CE53399C2C}">
      <dgm:prSet phldrT="[Text]"/>
      <dgm:spPr/>
      <dgm:t>
        <a:bodyPr/>
        <a:lstStyle/>
        <a:p>
          <a:r>
            <a:rPr lang="x-none"/>
            <a:t>Controlada por un contador</a:t>
          </a:r>
          <a:endParaRPr lang="en-US" dirty="0"/>
        </a:p>
      </dgm:t>
    </dgm:pt>
    <dgm:pt modelId="{19C964DF-1F38-43E8-8515-A6A1F8CD04C3}" type="parTrans" cxnId="{B3476DAD-54CD-46AC-9ABD-DFAED12FC262}">
      <dgm:prSet/>
      <dgm:spPr/>
    </dgm:pt>
    <dgm:pt modelId="{458B9F9E-721E-406E-9B47-E072BCAC0B64}" type="sibTrans" cxnId="{B3476DAD-54CD-46AC-9ABD-DFAED12FC262}">
      <dgm:prSet/>
      <dgm:spPr/>
    </dgm:pt>
    <dgm:pt modelId="{29F5E3A0-A928-450E-ACCF-3565E5A5F377}">
      <dgm:prSet phldrT="[Text]"/>
      <dgm:spPr/>
      <dgm:t>
        <a:bodyPr/>
        <a:lstStyle/>
        <a:p>
          <a:r>
            <a:rPr lang="x-none" dirty="0" err="1"/>
            <a:t>Ejm</a:t>
          </a:r>
          <a:r>
            <a:rPr lang="x-none" dirty="0"/>
            <a:t>: Sumar los números del 0 al 4</a:t>
          </a:r>
          <a:endParaRPr lang="en-US" dirty="0"/>
        </a:p>
      </dgm:t>
    </dgm:pt>
    <dgm:pt modelId="{34715BDE-1E3E-4B22-907A-022B5A04DE4D}" type="parTrans" cxnId="{2DF8E3C7-6B01-429A-A4D4-4752B0AC349B}">
      <dgm:prSet/>
      <dgm:spPr/>
      <dgm:t>
        <a:bodyPr/>
        <a:lstStyle/>
        <a:p>
          <a:endParaRPr lang="en-US"/>
        </a:p>
      </dgm:t>
    </dgm:pt>
    <dgm:pt modelId="{72528EA2-5D3C-4281-B83B-032961D42AF2}" type="sibTrans" cxnId="{2DF8E3C7-6B01-429A-A4D4-4752B0AC349B}">
      <dgm:prSet/>
      <dgm:spPr/>
      <dgm:t>
        <a:bodyPr/>
        <a:lstStyle/>
        <a:p>
          <a:endParaRPr lang="en-US"/>
        </a:p>
      </dgm:t>
    </dgm:pt>
    <dgm:pt modelId="{BAA9CA04-C211-4FC3-B7DA-38CD341976E2}" type="pres">
      <dgm:prSet presAssocID="{8112EDDD-C887-4FDA-8A48-04449288D8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07259C-E723-4243-AA8E-C5DFDA6A6608}" type="pres">
      <dgm:prSet presAssocID="{8B9A90DF-AB70-495B-B394-43C42C9610BE}" presName="root" presStyleCnt="0"/>
      <dgm:spPr/>
    </dgm:pt>
    <dgm:pt modelId="{B144AB56-6BC3-43D0-9F35-96CB4CD52A2B}" type="pres">
      <dgm:prSet presAssocID="{8B9A90DF-AB70-495B-B394-43C42C9610BE}" presName="rootComposite" presStyleCnt="0"/>
      <dgm:spPr/>
    </dgm:pt>
    <dgm:pt modelId="{71005A7D-D074-4906-9D5D-2E22A9E17D23}" type="pres">
      <dgm:prSet presAssocID="{8B9A90DF-AB70-495B-B394-43C42C9610BE}" presName="rootText" presStyleLbl="node1" presStyleIdx="0" presStyleCnt="2"/>
      <dgm:spPr/>
    </dgm:pt>
    <dgm:pt modelId="{DB016FA1-3B59-45EF-A3F9-3778E71368C5}" type="pres">
      <dgm:prSet presAssocID="{8B9A90DF-AB70-495B-B394-43C42C9610BE}" presName="rootConnector" presStyleLbl="node1" presStyleIdx="0" presStyleCnt="2"/>
      <dgm:spPr/>
    </dgm:pt>
    <dgm:pt modelId="{94C7CF87-E7C9-4093-9974-91F5502FBF0C}" type="pres">
      <dgm:prSet presAssocID="{8B9A90DF-AB70-495B-B394-43C42C9610BE}" presName="childShape" presStyleCnt="0"/>
      <dgm:spPr/>
    </dgm:pt>
    <dgm:pt modelId="{E9965DB8-5EA8-4801-87F6-CC164FEC3B14}" type="pres">
      <dgm:prSet presAssocID="{6519BF1A-1151-44D3-89CB-2D0088516FCE}" presName="Name13" presStyleLbl="parChTrans1D2" presStyleIdx="0" presStyleCnt="2"/>
      <dgm:spPr/>
    </dgm:pt>
    <dgm:pt modelId="{1F271C35-E39E-4F4E-B176-67D8EC081E03}" type="pres">
      <dgm:prSet presAssocID="{2C760724-13F1-48DC-BBA1-448E088B17DA}" presName="childText" presStyleLbl="bgAcc1" presStyleIdx="0" presStyleCnt="2">
        <dgm:presLayoutVars>
          <dgm:bulletEnabled val="1"/>
        </dgm:presLayoutVars>
      </dgm:prSet>
      <dgm:spPr/>
    </dgm:pt>
    <dgm:pt modelId="{9B605932-149A-4C74-B0A6-51028BE67976}" type="pres">
      <dgm:prSet presAssocID="{477D0550-4EC7-4955-9338-44CE53399C2C}" presName="root" presStyleCnt="0"/>
      <dgm:spPr/>
    </dgm:pt>
    <dgm:pt modelId="{8609B25F-AF00-4528-863C-75FDB41FAFEE}" type="pres">
      <dgm:prSet presAssocID="{477D0550-4EC7-4955-9338-44CE53399C2C}" presName="rootComposite" presStyleCnt="0"/>
      <dgm:spPr/>
    </dgm:pt>
    <dgm:pt modelId="{F46D080D-2BE6-4824-8066-80CDCC0E9583}" type="pres">
      <dgm:prSet presAssocID="{477D0550-4EC7-4955-9338-44CE53399C2C}" presName="rootText" presStyleLbl="node1" presStyleIdx="1" presStyleCnt="2"/>
      <dgm:spPr/>
    </dgm:pt>
    <dgm:pt modelId="{0723A00B-06D8-4BDA-B4A1-C373EFA16859}" type="pres">
      <dgm:prSet presAssocID="{477D0550-4EC7-4955-9338-44CE53399C2C}" presName="rootConnector" presStyleLbl="node1" presStyleIdx="1" presStyleCnt="2"/>
      <dgm:spPr/>
    </dgm:pt>
    <dgm:pt modelId="{CDEF24A9-A047-4C6B-9367-219806CFACB8}" type="pres">
      <dgm:prSet presAssocID="{477D0550-4EC7-4955-9338-44CE53399C2C}" presName="childShape" presStyleCnt="0"/>
      <dgm:spPr/>
    </dgm:pt>
    <dgm:pt modelId="{85CC3F8A-A26C-432A-B541-72DE7CA44978}" type="pres">
      <dgm:prSet presAssocID="{34715BDE-1E3E-4B22-907A-022B5A04DE4D}" presName="Name13" presStyleLbl="parChTrans1D2" presStyleIdx="1" presStyleCnt="2"/>
      <dgm:spPr/>
    </dgm:pt>
    <dgm:pt modelId="{E4B4D51C-2079-495B-BE75-1C2306319A0E}" type="pres">
      <dgm:prSet presAssocID="{29F5E3A0-A928-450E-ACCF-3565E5A5F377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8B28809-FFB8-499D-B389-1590DDDCAD1D}" type="presOf" srcId="{8B9A90DF-AB70-495B-B394-43C42C9610BE}" destId="{71005A7D-D074-4906-9D5D-2E22A9E17D23}" srcOrd="0" destOrd="0" presId="urn:microsoft.com/office/officeart/2005/8/layout/hierarchy3"/>
    <dgm:cxn modelId="{05F31414-BD8D-415C-B6D5-E9456AE9B6C3}" srcId="{8B9A90DF-AB70-495B-B394-43C42C9610BE}" destId="{2C760724-13F1-48DC-BBA1-448E088B17DA}" srcOrd="0" destOrd="0" parTransId="{6519BF1A-1151-44D3-89CB-2D0088516FCE}" sibTransId="{24E02B80-D5D6-497B-84E1-C3B9C7869420}"/>
    <dgm:cxn modelId="{B9D3693D-6BFE-4E8C-836A-C7455F810A08}" type="presOf" srcId="{34715BDE-1E3E-4B22-907A-022B5A04DE4D}" destId="{85CC3F8A-A26C-432A-B541-72DE7CA44978}" srcOrd="0" destOrd="0" presId="urn:microsoft.com/office/officeart/2005/8/layout/hierarchy3"/>
    <dgm:cxn modelId="{91CD7C5B-F691-4D79-8660-73F662A853EE}" type="presOf" srcId="{2C760724-13F1-48DC-BBA1-448E088B17DA}" destId="{1F271C35-E39E-4F4E-B176-67D8EC081E03}" srcOrd="0" destOrd="0" presId="urn:microsoft.com/office/officeart/2005/8/layout/hierarchy3"/>
    <dgm:cxn modelId="{6EB8656C-A89F-48A1-BB55-9E53C1AD43B0}" type="presOf" srcId="{477D0550-4EC7-4955-9338-44CE53399C2C}" destId="{F46D080D-2BE6-4824-8066-80CDCC0E9583}" srcOrd="0" destOrd="0" presId="urn:microsoft.com/office/officeart/2005/8/layout/hierarchy3"/>
    <dgm:cxn modelId="{DAFB0A6E-2FED-46D0-8541-18BD9D292DBF}" type="presOf" srcId="{6519BF1A-1151-44D3-89CB-2D0088516FCE}" destId="{E9965DB8-5EA8-4801-87F6-CC164FEC3B14}" srcOrd="0" destOrd="0" presId="urn:microsoft.com/office/officeart/2005/8/layout/hierarchy3"/>
    <dgm:cxn modelId="{FBF83D8B-4C24-43D4-BE09-0B4FAC8EDA85}" type="presOf" srcId="{8B9A90DF-AB70-495B-B394-43C42C9610BE}" destId="{DB016FA1-3B59-45EF-A3F9-3778E71368C5}" srcOrd="1" destOrd="0" presId="urn:microsoft.com/office/officeart/2005/8/layout/hierarchy3"/>
    <dgm:cxn modelId="{304F048D-61B3-4E9C-B179-58F891B55BB7}" type="presOf" srcId="{8112EDDD-C887-4FDA-8A48-04449288D83F}" destId="{BAA9CA04-C211-4FC3-B7DA-38CD341976E2}" srcOrd="0" destOrd="0" presId="urn:microsoft.com/office/officeart/2005/8/layout/hierarchy3"/>
    <dgm:cxn modelId="{AD9AD3A5-08E5-4809-B0D5-747ED0E3E6A2}" type="presOf" srcId="{29F5E3A0-A928-450E-ACCF-3565E5A5F377}" destId="{E4B4D51C-2079-495B-BE75-1C2306319A0E}" srcOrd="0" destOrd="0" presId="urn:microsoft.com/office/officeart/2005/8/layout/hierarchy3"/>
    <dgm:cxn modelId="{B3476DAD-54CD-46AC-9ABD-DFAED12FC262}" srcId="{8112EDDD-C887-4FDA-8A48-04449288D83F}" destId="{477D0550-4EC7-4955-9338-44CE53399C2C}" srcOrd="1" destOrd="0" parTransId="{19C964DF-1F38-43E8-8515-A6A1F8CD04C3}" sibTransId="{458B9F9E-721E-406E-9B47-E072BCAC0B64}"/>
    <dgm:cxn modelId="{68100FB0-A170-41A0-B417-521054D06A19}" type="presOf" srcId="{477D0550-4EC7-4955-9338-44CE53399C2C}" destId="{0723A00B-06D8-4BDA-B4A1-C373EFA16859}" srcOrd="1" destOrd="0" presId="urn:microsoft.com/office/officeart/2005/8/layout/hierarchy3"/>
    <dgm:cxn modelId="{7BBC3BB7-2098-4251-8C60-5DD67D6972AD}" srcId="{8112EDDD-C887-4FDA-8A48-04449288D83F}" destId="{8B9A90DF-AB70-495B-B394-43C42C9610BE}" srcOrd="0" destOrd="0" parTransId="{2C2D7365-4C97-499C-BA8A-E39FB469551F}" sibTransId="{FF655E0C-3293-4707-A421-04B37F9B6DC2}"/>
    <dgm:cxn modelId="{2DF8E3C7-6B01-429A-A4D4-4752B0AC349B}" srcId="{477D0550-4EC7-4955-9338-44CE53399C2C}" destId="{29F5E3A0-A928-450E-ACCF-3565E5A5F377}" srcOrd="0" destOrd="0" parTransId="{34715BDE-1E3E-4B22-907A-022B5A04DE4D}" sibTransId="{72528EA2-5D3C-4281-B83B-032961D42AF2}"/>
    <dgm:cxn modelId="{6A62D3DB-8EB3-4B34-8C77-740CDC1E165E}" type="presParOf" srcId="{BAA9CA04-C211-4FC3-B7DA-38CD341976E2}" destId="{D007259C-E723-4243-AA8E-C5DFDA6A6608}" srcOrd="0" destOrd="0" presId="urn:microsoft.com/office/officeart/2005/8/layout/hierarchy3"/>
    <dgm:cxn modelId="{A5B5D244-540E-4495-ACFF-0B8C4C6C3FA7}" type="presParOf" srcId="{D007259C-E723-4243-AA8E-C5DFDA6A6608}" destId="{B144AB56-6BC3-43D0-9F35-96CB4CD52A2B}" srcOrd="0" destOrd="0" presId="urn:microsoft.com/office/officeart/2005/8/layout/hierarchy3"/>
    <dgm:cxn modelId="{BE4BFC17-D52F-4F28-AC77-CAB74003D61D}" type="presParOf" srcId="{B144AB56-6BC3-43D0-9F35-96CB4CD52A2B}" destId="{71005A7D-D074-4906-9D5D-2E22A9E17D23}" srcOrd="0" destOrd="0" presId="urn:microsoft.com/office/officeart/2005/8/layout/hierarchy3"/>
    <dgm:cxn modelId="{A421D09C-13F5-4763-8409-4EB7742EF741}" type="presParOf" srcId="{B144AB56-6BC3-43D0-9F35-96CB4CD52A2B}" destId="{DB016FA1-3B59-45EF-A3F9-3778E71368C5}" srcOrd="1" destOrd="0" presId="urn:microsoft.com/office/officeart/2005/8/layout/hierarchy3"/>
    <dgm:cxn modelId="{F39558BF-60D7-4E9D-B0B7-1A6E4CBB91C4}" type="presParOf" srcId="{D007259C-E723-4243-AA8E-C5DFDA6A6608}" destId="{94C7CF87-E7C9-4093-9974-91F5502FBF0C}" srcOrd="1" destOrd="0" presId="urn:microsoft.com/office/officeart/2005/8/layout/hierarchy3"/>
    <dgm:cxn modelId="{C84BC5F4-1B4E-4AB9-A108-A5C267DB2B35}" type="presParOf" srcId="{94C7CF87-E7C9-4093-9974-91F5502FBF0C}" destId="{E9965DB8-5EA8-4801-87F6-CC164FEC3B14}" srcOrd="0" destOrd="0" presId="urn:microsoft.com/office/officeart/2005/8/layout/hierarchy3"/>
    <dgm:cxn modelId="{CC963885-F21E-4987-B4D7-0E67596677BC}" type="presParOf" srcId="{94C7CF87-E7C9-4093-9974-91F5502FBF0C}" destId="{1F271C35-E39E-4F4E-B176-67D8EC081E03}" srcOrd="1" destOrd="0" presId="urn:microsoft.com/office/officeart/2005/8/layout/hierarchy3"/>
    <dgm:cxn modelId="{9EB08B03-DB10-4A96-98DC-4DD4B0194003}" type="presParOf" srcId="{BAA9CA04-C211-4FC3-B7DA-38CD341976E2}" destId="{9B605932-149A-4C74-B0A6-51028BE67976}" srcOrd="1" destOrd="0" presId="urn:microsoft.com/office/officeart/2005/8/layout/hierarchy3"/>
    <dgm:cxn modelId="{3D7DC7E7-130B-40AC-ADC1-FFFF3307D20B}" type="presParOf" srcId="{9B605932-149A-4C74-B0A6-51028BE67976}" destId="{8609B25F-AF00-4528-863C-75FDB41FAFEE}" srcOrd="0" destOrd="0" presId="urn:microsoft.com/office/officeart/2005/8/layout/hierarchy3"/>
    <dgm:cxn modelId="{D1E01E7B-0EBE-498D-85C3-4F97F2654968}" type="presParOf" srcId="{8609B25F-AF00-4528-863C-75FDB41FAFEE}" destId="{F46D080D-2BE6-4824-8066-80CDCC0E9583}" srcOrd="0" destOrd="0" presId="urn:microsoft.com/office/officeart/2005/8/layout/hierarchy3"/>
    <dgm:cxn modelId="{1713B649-22BE-4F03-BE7B-F08F462A2FEC}" type="presParOf" srcId="{8609B25F-AF00-4528-863C-75FDB41FAFEE}" destId="{0723A00B-06D8-4BDA-B4A1-C373EFA16859}" srcOrd="1" destOrd="0" presId="urn:microsoft.com/office/officeart/2005/8/layout/hierarchy3"/>
    <dgm:cxn modelId="{D0EC0460-3106-4EF5-A6D8-75BA67ABF651}" type="presParOf" srcId="{9B605932-149A-4C74-B0A6-51028BE67976}" destId="{CDEF24A9-A047-4C6B-9367-219806CFACB8}" srcOrd="1" destOrd="0" presId="urn:microsoft.com/office/officeart/2005/8/layout/hierarchy3"/>
    <dgm:cxn modelId="{246C8047-C12C-4F73-8D91-0BB8B999BCE9}" type="presParOf" srcId="{CDEF24A9-A047-4C6B-9367-219806CFACB8}" destId="{85CC3F8A-A26C-432A-B541-72DE7CA44978}" srcOrd="0" destOrd="0" presId="urn:microsoft.com/office/officeart/2005/8/layout/hierarchy3"/>
    <dgm:cxn modelId="{5FE55782-3449-4F97-803A-39296D5B2775}" type="presParOf" srcId="{CDEF24A9-A047-4C6B-9367-219806CFACB8}" destId="{E4B4D51C-2079-495B-BE75-1C2306319A0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FAF64F-A79A-49C6-AB5D-7D6800D09056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93DDE7-34AA-4CF4-A487-04B6592448C3}">
      <dgm:prSet phldrT="[Text]"/>
      <dgm:spPr/>
      <dgm:t>
        <a:bodyPr/>
        <a:lstStyle/>
        <a:p>
          <a:r>
            <a:rPr lang="es-CO">
              <a:latin typeface="Arial Unicode MS" panose="020B0604020202020204" pitchFamily="34" charset="-128"/>
              <a:ea typeface="Arial Unicode MS" panose="020B0604020202020204" pitchFamily="34" charset="-128"/>
            </a:rPr>
            <a:t>Son estructuras que tienen un conjunto de instrucciones que se repiten varias veces, hasta que se cumpla una condición.</a:t>
          </a:r>
          <a:endParaRPr lang="en-US"/>
        </a:p>
      </dgm:t>
    </dgm:pt>
    <dgm:pt modelId="{9C334C57-2F5D-4170-BA62-B47A787D61F8}" type="parTrans" cxnId="{DFEA5FF9-6D87-460C-AF13-CD33D7D1C9D4}">
      <dgm:prSet/>
      <dgm:spPr/>
      <dgm:t>
        <a:bodyPr/>
        <a:lstStyle/>
        <a:p>
          <a:endParaRPr lang="en-US"/>
        </a:p>
      </dgm:t>
    </dgm:pt>
    <dgm:pt modelId="{8465CF69-8A34-481E-AF4E-6CFACF039529}" type="sibTrans" cxnId="{DFEA5FF9-6D87-460C-AF13-CD33D7D1C9D4}">
      <dgm:prSet/>
      <dgm:spPr/>
      <dgm:t>
        <a:bodyPr/>
        <a:lstStyle/>
        <a:p>
          <a:endParaRPr lang="en-US"/>
        </a:p>
      </dgm:t>
    </dgm:pt>
    <dgm:pt modelId="{ECF038CA-0DEA-46C6-8B81-87F56FEB6D19}">
      <dgm:prSet/>
      <dgm:spPr/>
      <dgm:t>
        <a:bodyPr/>
        <a:lstStyle/>
        <a:p>
          <a:r>
            <a:rPr lang="es-CO" dirty="0">
              <a:latin typeface="Arial Unicode MS" panose="020B0604020202020204" pitchFamily="34" charset="-128"/>
              <a:ea typeface="Arial Unicode MS" panose="020B0604020202020204" pitchFamily="34" charset="-128"/>
            </a:rPr>
            <a:t>Los ciclos evalúan un </a:t>
          </a:r>
          <a:r>
            <a:rPr lang="es-CO" b="1" dirty="0">
              <a:latin typeface="Arial Unicode MS" panose="020B0604020202020204" pitchFamily="34" charset="-128"/>
              <a:ea typeface="Arial Unicode MS" panose="020B0604020202020204" pitchFamily="34" charset="-128"/>
            </a:rPr>
            <a:t>valor de verdad (True - False),</a:t>
          </a:r>
          <a:r>
            <a:rPr lang="es-CO" dirty="0">
              <a:latin typeface="Arial Unicode MS" panose="020B0604020202020204" pitchFamily="34" charset="-128"/>
              <a:ea typeface="Arial Unicode MS" panose="020B0604020202020204" pitchFamily="34" charset="-128"/>
            </a:rPr>
            <a:t> y sólo cuando este valor de verdad se cumple, el ciclo se realizará, de lo contrario no.</a:t>
          </a:r>
        </a:p>
      </dgm:t>
    </dgm:pt>
    <dgm:pt modelId="{A7A1BA2E-D23A-498F-B2AA-5954C7F4E5E6}" type="parTrans" cxnId="{4913F129-15B2-4195-8444-B7B48276FFEF}">
      <dgm:prSet/>
      <dgm:spPr/>
      <dgm:t>
        <a:bodyPr/>
        <a:lstStyle/>
        <a:p>
          <a:endParaRPr lang="en-US"/>
        </a:p>
      </dgm:t>
    </dgm:pt>
    <dgm:pt modelId="{8E286B64-6DC6-463B-B37D-59D2E17ABF3D}" type="sibTrans" cxnId="{4913F129-15B2-4195-8444-B7B48276FFEF}">
      <dgm:prSet/>
      <dgm:spPr/>
      <dgm:t>
        <a:bodyPr/>
        <a:lstStyle/>
        <a:p>
          <a:endParaRPr lang="en-US"/>
        </a:p>
      </dgm:t>
    </dgm:pt>
    <dgm:pt modelId="{A4F2428C-6861-4B5F-9239-F2F811BDC5E6}" type="pres">
      <dgm:prSet presAssocID="{10FAF64F-A79A-49C6-AB5D-7D6800D09056}" presName="diagram" presStyleCnt="0">
        <dgm:presLayoutVars>
          <dgm:dir/>
          <dgm:resizeHandles val="exact"/>
        </dgm:presLayoutVars>
      </dgm:prSet>
      <dgm:spPr/>
    </dgm:pt>
    <dgm:pt modelId="{C407BD7B-01EB-4EB2-98FC-890D09E409BC}" type="pres">
      <dgm:prSet presAssocID="{4293DDE7-34AA-4CF4-A487-04B6592448C3}" presName="node" presStyleLbl="node1" presStyleIdx="0" presStyleCnt="2">
        <dgm:presLayoutVars>
          <dgm:bulletEnabled val="1"/>
        </dgm:presLayoutVars>
      </dgm:prSet>
      <dgm:spPr/>
    </dgm:pt>
    <dgm:pt modelId="{075452F1-21BB-4EF2-93D8-63663491C58F}" type="pres">
      <dgm:prSet presAssocID="{8465CF69-8A34-481E-AF4E-6CFACF039529}" presName="sibTrans" presStyleCnt="0"/>
      <dgm:spPr/>
    </dgm:pt>
    <dgm:pt modelId="{F7714A97-B4A5-42C5-BA01-AFB371D31294}" type="pres">
      <dgm:prSet presAssocID="{ECF038CA-0DEA-46C6-8B81-87F56FEB6D19}" presName="node" presStyleLbl="node1" presStyleIdx="1" presStyleCnt="2">
        <dgm:presLayoutVars>
          <dgm:bulletEnabled val="1"/>
        </dgm:presLayoutVars>
      </dgm:prSet>
      <dgm:spPr/>
    </dgm:pt>
  </dgm:ptLst>
  <dgm:cxnLst>
    <dgm:cxn modelId="{4913F129-15B2-4195-8444-B7B48276FFEF}" srcId="{10FAF64F-A79A-49C6-AB5D-7D6800D09056}" destId="{ECF038CA-0DEA-46C6-8B81-87F56FEB6D19}" srcOrd="1" destOrd="0" parTransId="{A7A1BA2E-D23A-498F-B2AA-5954C7F4E5E6}" sibTransId="{8E286B64-6DC6-463B-B37D-59D2E17ABF3D}"/>
    <dgm:cxn modelId="{AF528BA1-B7FE-49F8-A411-D8E1416D61F7}" type="presOf" srcId="{4293DDE7-34AA-4CF4-A487-04B6592448C3}" destId="{C407BD7B-01EB-4EB2-98FC-890D09E409BC}" srcOrd="0" destOrd="0" presId="urn:microsoft.com/office/officeart/2005/8/layout/default"/>
    <dgm:cxn modelId="{E6B201CA-BB25-4B3C-BC56-8DF117DE00AD}" type="presOf" srcId="{ECF038CA-0DEA-46C6-8B81-87F56FEB6D19}" destId="{F7714A97-B4A5-42C5-BA01-AFB371D31294}" srcOrd="0" destOrd="0" presId="urn:microsoft.com/office/officeart/2005/8/layout/default"/>
    <dgm:cxn modelId="{C57173D0-2DE2-4B62-AAC2-E53D420C22AA}" type="presOf" srcId="{10FAF64F-A79A-49C6-AB5D-7D6800D09056}" destId="{A4F2428C-6861-4B5F-9239-F2F811BDC5E6}" srcOrd="0" destOrd="0" presId="urn:microsoft.com/office/officeart/2005/8/layout/default"/>
    <dgm:cxn modelId="{DFEA5FF9-6D87-460C-AF13-CD33D7D1C9D4}" srcId="{10FAF64F-A79A-49C6-AB5D-7D6800D09056}" destId="{4293DDE7-34AA-4CF4-A487-04B6592448C3}" srcOrd="0" destOrd="0" parTransId="{9C334C57-2F5D-4170-BA62-B47A787D61F8}" sibTransId="{8465CF69-8A34-481E-AF4E-6CFACF039529}"/>
    <dgm:cxn modelId="{72F6C86E-4B99-411D-960A-D2DEF0576340}" type="presParOf" srcId="{A4F2428C-6861-4B5F-9239-F2F811BDC5E6}" destId="{C407BD7B-01EB-4EB2-98FC-890D09E409BC}" srcOrd="0" destOrd="0" presId="urn:microsoft.com/office/officeart/2005/8/layout/default"/>
    <dgm:cxn modelId="{D9FC3810-49C3-472E-A036-ED7F88CBAA3A}" type="presParOf" srcId="{A4F2428C-6861-4B5F-9239-F2F811BDC5E6}" destId="{075452F1-21BB-4EF2-93D8-63663491C58F}" srcOrd="1" destOrd="0" presId="urn:microsoft.com/office/officeart/2005/8/layout/default"/>
    <dgm:cxn modelId="{CACDCE22-2963-4442-8B7A-E3155236D3BA}" type="presParOf" srcId="{A4F2428C-6861-4B5F-9239-F2F811BDC5E6}" destId="{F7714A97-B4A5-42C5-BA01-AFB371D3129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C91B2-4D20-40B7-8A96-A2BB00CFFA80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9CCFBF0-AB29-44FA-8BC8-815AD78DF29A}">
      <dgm:prSet phldrT="[Texto]"/>
      <dgm:spPr/>
      <dgm:t>
        <a:bodyPr/>
        <a:lstStyle/>
        <a:p>
          <a:r>
            <a:rPr lang="es-CO" dirty="0"/>
            <a:t>Ciclos en Python</a:t>
          </a:r>
        </a:p>
      </dgm:t>
    </dgm:pt>
    <dgm:pt modelId="{82052239-2725-4EA0-A111-AB9C71D83D25}" type="parTrans" cxnId="{D37D47AA-5333-4ED6-AAED-69237D4AAFA3}">
      <dgm:prSet/>
      <dgm:spPr/>
      <dgm:t>
        <a:bodyPr/>
        <a:lstStyle/>
        <a:p>
          <a:endParaRPr lang="es-CO"/>
        </a:p>
      </dgm:t>
    </dgm:pt>
    <dgm:pt modelId="{0F62F181-C64A-4292-9B40-FE1AE1217B19}" type="sibTrans" cxnId="{D37D47AA-5333-4ED6-AAED-69237D4AAFA3}">
      <dgm:prSet/>
      <dgm:spPr/>
      <dgm:t>
        <a:bodyPr/>
        <a:lstStyle/>
        <a:p>
          <a:endParaRPr lang="es-CO"/>
        </a:p>
      </dgm:t>
    </dgm:pt>
    <dgm:pt modelId="{CC2EDA5A-61F1-45FA-8388-3A735CE0420E}">
      <dgm:prSet phldrT="[Texto]"/>
      <dgm:spPr/>
      <dgm:t>
        <a:bodyPr/>
        <a:lstStyle/>
        <a:p>
          <a:r>
            <a:rPr lang="es-CO" dirty="0"/>
            <a:t>1. </a:t>
          </a:r>
          <a:r>
            <a:rPr lang="es-CO" dirty="0" err="1"/>
            <a:t>While</a:t>
          </a:r>
          <a:endParaRPr lang="es-CO" dirty="0"/>
        </a:p>
      </dgm:t>
    </dgm:pt>
    <dgm:pt modelId="{C42F40A7-6462-4964-8621-FA92018C8499}" type="parTrans" cxnId="{BC4D88CB-7096-435C-BB2E-6915961C716E}">
      <dgm:prSet/>
      <dgm:spPr/>
      <dgm:t>
        <a:bodyPr/>
        <a:lstStyle/>
        <a:p>
          <a:endParaRPr lang="es-CO"/>
        </a:p>
      </dgm:t>
    </dgm:pt>
    <dgm:pt modelId="{F07ED041-8550-4E8F-BB68-1D8E21ABE77F}" type="sibTrans" cxnId="{BC4D88CB-7096-435C-BB2E-6915961C716E}">
      <dgm:prSet/>
      <dgm:spPr/>
      <dgm:t>
        <a:bodyPr/>
        <a:lstStyle/>
        <a:p>
          <a:endParaRPr lang="es-CO"/>
        </a:p>
      </dgm:t>
    </dgm:pt>
    <dgm:pt modelId="{09D666BE-AB93-42EA-B7C7-A73A397779F8}">
      <dgm:prSet phldrT="[Texto]"/>
      <dgm:spPr/>
      <dgm:t>
        <a:bodyPr/>
        <a:lstStyle/>
        <a:p>
          <a:r>
            <a:rPr lang="es-CO" dirty="0"/>
            <a:t>2.For</a:t>
          </a:r>
        </a:p>
      </dgm:t>
    </dgm:pt>
    <dgm:pt modelId="{17276BBF-A820-4A7E-8537-D885713169AB}" type="parTrans" cxnId="{7870121C-7256-4D95-A15D-43D7EF6ED198}">
      <dgm:prSet/>
      <dgm:spPr/>
      <dgm:t>
        <a:bodyPr/>
        <a:lstStyle/>
        <a:p>
          <a:endParaRPr lang="es-CO"/>
        </a:p>
      </dgm:t>
    </dgm:pt>
    <dgm:pt modelId="{97ADCE46-4609-444E-894C-D371079B98E4}" type="sibTrans" cxnId="{7870121C-7256-4D95-A15D-43D7EF6ED198}">
      <dgm:prSet/>
      <dgm:spPr/>
      <dgm:t>
        <a:bodyPr/>
        <a:lstStyle/>
        <a:p>
          <a:endParaRPr lang="es-CO"/>
        </a:p>
      </dgm:t>
    </dgm:pt>
    <dgm:pt modelId="{AF943CBD-D742-4985-A048-62057720D292}">
      <dgm:prSet phldrT="[Texto]"/>
      <dgm:spPr/>
      <dgm:t>
        <a:bodyPr/>
        <a:lstStyle/>
        <a:p>
          <a:r>
            <a:rPr lang="es-CO" dirty="0"/>
            <a:t>3. Ciclos anidados</a:t>
          </a:r>
        </a:p>
      </dgm:t>
    </dgm:pt>
    <dgm:pt modelId="{9A3A17F5-5AA1-43A7-8620-3FE1465A5F82}" type="parTrans" cxnId="{EA1966C6-BBED-40CC-A69E-5F7825FA17A1}">
      <dgm:prSet/>
      <dgm:spPr/>
      <dgm:t>
        <a:bodyPr/>
        <a:lstStyle/>
        <a:p>
          <a:endParaRPr lang="en-US"/>
        </a:p>
      </dgm:t>
    </dgm:pt>
    <dgm:pt modelId="{381E6AE9-77A8-4657-B3AF-4702B3625E47}" type="sibTrans" cxnId="{EA1966C6-BBED-40CC-A69E-5F7825FA17A1}">
      <dgm:prSet/>
      <dgm:spPr/>
      <dgm:t>
        <a:bodyPr/>
        <a:lstStyle/>
        <a:p>
          <a:endParaRPr lang="en-US"/>
        </a:p>
      </dgm:t>
    </dgm:pt>
    <dgm:pt modelId="{5DBCEDA2-B87D-4570-B95E-18B52A685A4B}">
      <dgm:prSet phldrT="[Texto]"/>
      <dgm:spPr/>
      <dgm:t>
        <a:bodyPr/>
        <a:lstStyle/>
        <a:p>
          <a:r>
            <a:rPr lang="es-CO" dirty="0" err="1"/>
            <a:t>For</a:t>
          </a:r>
          <a:r>
            <a:rPr lang="es-CO" dirty="0"/>
            <a:t>, </a:t>
          </a:r>
          <a:r>
            <a:rPr lang="es-CO" dirty="0" err="1"/>
            <a:t>while</a:t>
          </a:r>
          <a:endParaRPr lang="es-CO" dirty="0"/>
        </a:p>
      </dgm:t>
    </dgm:pt>
    <dgm:pt modelId="{97D105E5-A0E2-49B3-A842-95C502555166}" type="parTrans" cxnId="{81998C33-C813-40AD-ADE8-C835D06C1553}">
      <dgm:prSet/>
      <dgm:spPr/>
      <dgm:t>
        <a:bodyPr/>
        <a:lstStyle/>
        <a:p>
          <a:endParaRPr lang="en-US"/>
        </a:p>
      </dgm:t>
    </dgm:pt>
    <dgm:pt modelId="{4B491230-C761-40B0-A559-1F39F3ACFA4E}" type="sibTrans" cxnId="{81998C33-C813-40AD-ADE8-C835D06C1553}">
      <dgm:prSet/>
      <dgm:spPr/>
      <dgm:t>
        <a:bodyPr/>
        <a:lstStyle/>
        <a:p>
          <a:endParaRPr lang="en-US"/>
        </a:p>
      </dgm:t>
    </dgm:pt>
    <dgm:pt modelId="{FCD2C2D6-9C89-4057-B139-E2DC7276633E}" type="pres">
      <dgm:prSet presAssocID="{1E8C91B2-4D20-40B7-8A96-A2BB00CFFA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7DBD0B-610B-4C4E-ABFD-157DA14C60B1}" type="pres">
      <dgm:prSet presAssocID="{19CCFBF0-AB29-44FA-8BC8-815AD78DF29A}" presName="hierRoot1" presStyleCnt="0">
        <dgm:presLayoutVars>
          <dgm:hierBranch val="init"/>
        </dgm:presLayoutVars>
      </dgm:prSet>
      <dgm:spPr/>
    </dgm:pt>
    <dgm:pt modelId="{6E2246B6-CE0D-45C5-8D51-F5BE02B47E4F}" type="pres">
      <dgm:prSet presAssocID="{19CCFBF0-AB29-44FA-8BC8-815AD78DF29A}" presName="rootComposite1" presStyleCnt="0"/>
      <dgm:spPr/>
    </dgm:pt>
    <dgm:pt modelId="{4ABF4256-98C2-4442-AB72-781C0DB1F6E6}" type="pres">
      <dgm:prSet presAssocID="{19CCFBF0-AB29-44FA-8BC8-815AD78DF29A}" presName="rootText1" presStyleLbl="node0" presStyleIdx="0" presStyleCnt="1">
        <dgm:presLayoutVars>
          <dgm:chPref val="3"/>
        </dgm:presLayoutVars>
      </dgm:prSet>
      <dgm:spPr/>
    </dgm:pt>
    <dgm:pt modelId="{D43AA658-C976-4405-A55F-BF799B0B04E8}" type="pres">
      <dgm:prSet presAssocID="{19CCFBF0-AB29-44FA-8BC8-815AD78DF29A}" presName="rootConnector1" presStyleLbl="node1" presStyleIdx="0" presStyleCnt="0"/>
      <dgm:spPr/>
    </dgm:pt>
    <dgm:pt modelId="{9E026B03-94F8-4715-B5EB-82542C7BAB54}" type="pres">
      <dgm:prSet presAssocID="{19CCFBF0-AB29-44FA-8BC8-815AD78DF29A}" presName="hierChild2" presStyleCnt="0"/>
      <dgm:spPr/>
    </dgm:pt>
    <dgm:pt modelId="{5D98C681-0E02-417E-9F11-8DE3123059F6}" type="pres">
      <dgm:prSet presAssocID="{C42F40A7-6462-4964-8621-FA92018C8499}" presName="Name37" presStyleLbl="parChTrans1D2" presStyleIdx="0" presStyleCnt="3"/>
      <dgm:spPr/>
    </dgm:pt>
    <dgm:pt modelId="{A34C9650-26D7-4516-9475-011F30D3514C}" type="pres">
      <dgm:prSet presAssocID="{CC2EDA5A-61F1-45FA-8388-3A735CE0420E}" presName="hierRoot2" presStyleCnt="0">
        <dgm:presLayoutVars>
          <dgm:hierBranch val="init"/>
        </dgm:presLayoutVars>
      </dgm:prSet>
      <dgm:spPr/>
    </dgm:pt>
    <dgm:pt modelId="{E1E697BC-FAC4-4E22-9E1E-2EFB97DB6BE7}" type="pres">
      <dgm:prSet presAssocID="{CC2EDA5A-61F1-45FA-8388-3A735CE0420E}" presName="rootComposite" presStyleCnt="0"/>
      <dgm:spPr/>
    </dgm:pt>
    <dgm:pt modelId="{A3A37D2F-962B-40DE-8270-66A18C6C3C6D}" type="pres">
      <dgm:prSet presAssocID="{CC2EDA5A-61F1-45FA-8388-3A735CE0420E}" presName="rootText" presStyleLbl="node2" presStyleIdx="0" presStyleCnt="3">
        <dgm:presLayoutVars>
          <dgm:chPref val="3"/>
        </dgm:presLayoutVars>
      </dgm:prSet>
      <dgm:spPr/>
    </dgm:pt>
    <dgm:pt modelId="{861DC972-1CBD-4D3E-AEF9-3A9CA3EAD20D}" type="pres">
      <dgm:prSet presAssocID="{CC2EDA5A-61F1-45FA-8388-3A735CE0420E}" presName="rootConnector" presStyleLbl="node2" presStyleIdx="0" presStyleCnt="3"/>
      <dgm:spPr/>
    </dgm:pt>
    <dgm:pt modelId="{8530197E-AEA9-4F7C-A6A0-8F02459590DD}" type="pres">
      <dgm:prSet presAssocID="{CC2EDA5A-61F1-45FA-8388-3A735CE0420E}" presName="hierChild4" presStyleCnt="0"/>
      <dgm:spPr/>
    </dgm:pt>
    <dgm:pt modelId="{80814F60-35ED-4E32-A347-85D0AFAB12EE}" type="pres">
      <dgm:prSet presAssocID="{CC2EDA5A-61F1-45FA-8388-3A735CE0420E}" presName="hierChild5" presStyleCnt="0"/>
      <dgm:spPr/>
    </dgm:pt>
    <dgm:pt modelId="{FDE703CE-9E26-44F9-BFF5-1A17505B5946}" type="pres">
      <dgm:prSet presAssocID="{17276BBF-A820-4A7E-8537-D885713169AB}" presName="Name37" presStyleLbl="parChTrans1D2" presStyleIdx="1" presStyleCnt="3"/>
      <dgm:spPr/>
    </dgm:pt>
    <dgm:pt modelId="{C30593A5-75C4-4367-AA99-64B6C97DA54B}" type="pres">
      <dgm:prSet presAssocID="{09D666BE-AB93-42EA-B7C7-A73A397779F8}" presName="hierRoot2" presStyleCnt="0">
        <dgm:presLayoutVars>
          <dgm:hierBranch val="init"/>
        </dgm:presLayoutVars>
      </dgm:prSet>
      <dgm:spPr/>
    </dgm:pt>
    <dgm:pt modelId="{51734D98-A29B-4B1E-A501-515D05E5002F}" type="pres">
      <dgm:prSet presAssocID="{09D666BE-AB93-42EA-B7C7-A73A397779F8}" presName="rootComposite" presStyleCnt="0"/>
      <dgm:spPr/>
    </dgm:pt>
    <dgm:pt modelId="{20C8D2A4-2234-4866-975F-7AB93AD99476}" type="pres">
      <dgm:prSet presAssocID="{09D666BE-AB93-42EA-B7C7-A73A397779F8}" presName="rootText" presStyleLbl="node2" presStyleIdx="1" presStyleCnt="3">
        <dgm:presLayoutVars>
          <dgm:chPref val="3"/>
        </dgm:presLayoutVars>
      </dgm:prSet>
      <dgm:spPr/>
    </dgm:pt>
    <dgm:pt modelId="{C3A693EA-62B8-4C6A-9C37-97C8E51855DB}" type="pres">
      <dgm:prSet presAssocID="{09D666BE-AB93-42EA-B7C7-A73A397779F8}" presName="rootConnector" presStyleLbl="node2" presStyleIdx="1" presStyleCnt="3"/>
      <dgm:spPr/>
    </dgm:pt>
    <dgm:pt modelId="{AB54B39F-8603-4117-9357-442A4A21615E}" type="pres">
      <dgm:prSet presAssocID="{09D666BE-AB93-42EA-B7C7-A73A397779F8}" presName="hierChild4" presStyleCnt="0"/>
      <dgm:spPr/>
    </dgm:pt>
    <dgm:pt modelId="{CB537F68-B278-49E2-B4C5-FCDEDB50647E}" type="pres">
      <dgm:prSet presAssocID="{09D666BE-AB93-42EA-B7C7-A73A397779F8}" presName="hierChild5" presStyleCnt="0"/>
      <dgm:spPr/>
    </dgm:pt>
    <dgm:pt modelId="{EFF3EBAD-C68F-44DB-A719-CCB6E97E39E0}" type="pres">
      <dgm:prSet presAssocID="{9A3A17F5-5AA1-43A7-8620-3FE1465A5F82}" presName="Name37" presStyleLbl="parChTrans1D2" presStyleIdx="2" presStyleCnt="3"/>
      <dgm:spPr/>
    </dgm:pt>
    <dgm:pt modelId="{A0D88C26-B4A8-456C-934D-C01402ACB65A}" type="pres">
      <dgm:prSet presAssocID="{AF943CBD-D742-4985-A048-62057720D292}" presName="hierRoot2" presStyleCnt="0">
        <dgm:presLayoutVars>
          <dgm:hierBranch val="init"/>
        </dgm:presLayoutVars>
      </dgm:prSet>
      <dgm:spPr/>
    </dgm:pt>
    <dgm:pt modelId="{B69815DE-36B7-4E48-8830-DE176630D4D8}" type="pres">
      <dgm:prSet presAssocID="{AF943CBD-D742-4985-A048-62057720D292}" presName="rootComposite" presStyleCnt="0"/>
      <dgm:spPr/>
    </dgm:pt>
    <dgm:pt modelId="{8B9AF30B-056F-4F04-9353-276D00E4EA82}" type="pres">
      <dgm:prSet presAssocID="{AF943CBD-D742-4985-A048-62057720D292}" presName="rootText" presStyleLbl="node2" presStyleIdx="2" presStyleCnt="3">
        <dgm:presLayoutVars>
          <dgm:chPref val="3"/>
        </dgm:presLayoutVars>
      </dgm:prSet>
      <dgm:spPr/>
    </dgm:pt>
    <dgm:pt modelId="{98788333-0DCA-45F0-8EFD-04AAC8001A48}" type="pres">
      <dgm:prSet presAssocID="{AF943CBD-D742-4985-A048-62057720D292}" presName="rootConnector" presStyleLbl="node2" presStyleIdx="2" presStyleCnt="3"/>
      <dgm:spPr/>
    </dgm:pt>
    <dgm:pt modelId="{1183DE75-5108-48B5-B100-867CFCAD1D9C}" type="pres">
      <dgm:prSet presAssocID="{AF943CBD-D742-4985-A048-62057720D292}" presName="hierChild4" presStyleCnt="0"/>
      <dgm:spPr/>
    </dgm:pt>
    <dgm:pt modelId="{6B7A4484-6FF6-4484-A037-FE10262BE635}" type="pres">
      <dgm:prSet presAssocID="{97D105E5-A0E2-49B3-A842-95C502555166}" presName="Name37" presStyleLbl="parChTrans1D3" presStyleIdx="0" presStyleCnt="1"/>
      <dgm:spPr/>
    </dgm:pt>
    <dgm:pt modelId="{8179CFB1-4A91-4642-A099-9E699DA3F87D}" type="pres">
      <dgm:prSet presAssocID="{5DBCEDA2-B87D-4570-B95E-18B52A685A4B}" presName="hierRoot2" presStyleCnt="0">
        <dgm:presLayoutVars>
          <dgm:hierBranch val="init"/>
        </dgm:presLayoutVars>
      </dgm:prSet>
      <dgm:spPr/>
    </dgm:pt>
    <dgm:pt modelId="{4A45F6C2-1595-4A64-93A1-471F6A19F46F}" type="pres">
      <dgm:prSet presAssocID="{5DBCEDA2-B87D-4570-B95E-18B52A685A4B}" presName="rootComposite" presStyleCnt="0"/>
      <dgm:spPr/>
    </dgm:pt>
    <dgm:pt modelId="{E8DDAB37-1616-4D76-B86C-77A911D1858C}" type="pres">
      <dgm:prSet presAssocID="{5DBCEDA2-B87D-4570-B95E-18B52A685A4B}" presName="rootText" presStyleLbl="node3" presStyleIdx="0" presStyleCnt="1">
        <dgm:presLayoutVars>
          <dgm:chPref val="3"/>
        </dgm:presLayoutVars>
      </dgm:prSet>
      <dgm:spPr/>
    </dgm:pt>
    <dgm:pt modelId="{2720834A-7753-4656-AB28-06FB5305A885}" type="pres">
      <dgm:prSet presAssocID="{5DBCEDA2-B87D-4570-B95E-18B52A685A4B}" presName="rootConnector" presStyleLbl="node3" presStyleIdx="0" presStyleCnt="1"/>
      <dgm:spPr/>
    </dgm:pt>
    <dgm:pt modelId="{E5FE90FB-7856-452A-B365-047E43183783}" type="pres">
      <dgm:prSet presAssocID="{5DBCEDA2-B87D-4570-B95E-18B52A685A4B}" presName="hierChild4" presStyleCnt="0"/>
      <dgm:spPr/>
    </dgm:pt>
    <dgm:pt modelId="{B4B85180-4566-4382-B8AD-D7D5A4CA7B5C}" type="pres">
      <dgm:prSet presAssocID="{5DBCEDA2-B87D-4570-B95E-18B52A685A4B}" presName="hierChild5" presStyleCnt="0"/>
      <dgm:spPr/>
    </dgm:pt>
    <dgm:pt modelId="{618593B8-F5C7-4FDC-B592-DF0BB5AB87A3}" type="pres">
      <dgm:prSet presAssocID="{AF943CBD-D742-4985-A048-62057720D292}" presName="hierChild5" presStyleCnt="0"/>
      <dgm:spPr/>
    </dgm:pt>
    <dgm:pt modelId="{86E4E62C-929A-4440-8EDF-E03829773B7D}" type="pres">
      <dgm:prSet presAssocID="{19CCFBF0-AB29-44FA-8BC8-815AD78DF29A}" presName="hierChild3" presStyleCnt="0"/>
      <dgm:spPr/>
    </dgm:pt>
  </dgm:ptLst>
  <dgm:cxnLst>
    <dgm:cxn modelId="{7870121C-7256-4D95-A15D-43D7EF6ED198}" srcId="{19CCFBF0-AB29-44FA-8BC8-815AD78DF29A}" destId="{09D666BE-AB93-42EA-B7C7-A73A397779F8}" srcOrd="1" destOrd="0" parTransId="{17276BBF-A820-4A7E-8537-D885713169AB}" sibTransId="{97ADCE46-4609-444E-894C-D371079B98E4}"/>
    <dgm:cxn modelId="{77BFE620-32D4-49D1-A187-C6CCD8253245}" type="presOf" srcId="{5DBCEDA2-B87D-4570-B95E-18B52A685A4B}" destId="{E8DDAB37-1616-4D76-B86C-77A911D1858C}" srcOrd="0" destOrd="0" presId="urn:microsoft.com/office/officeart/2005/8/layout/orgChart1"/>
    <dgm:cxn modelId="{E0FC4824-AD66-4859-B4E6-75CA9FE14191}" type="presOf" srcId="{AF943CBD-D742-4985-A048-62057720D292}" destId="{8B9AF30B-056F-4F04-9353-276D00E4EA82}" srcOrd="0" destOrd="0" presId="urn:microsoft.com/office/officeart/2005/8/layout/orgChart1"/>
    <dgm:cxn modelId="{81998C33-C813-40AD-ADE8-C835D06C1553}" srcId="{AF943CBD-D742-4985-A048-62057720D292}" destId="{5DBCEDA2-B87D-4570-B95E-18B52A685A4B}" srcOrd="0" destOrd="0" parTransId="{97D105E5-A0E2-49B3-A842-95C502555166}" sibTransId="{4B491230-C761-40B0-A559-1F39F3ACFA4E}"/>
    <dgm:cxn modelId="{73C6AF35-E404-4560-900D-85E5D9162FDF}" type="presOf" srcId="{09D666BE-AB93-42EA-B7C7-A73A397779F8}" destId="{C3A693EA-62B8-4C6A-9C37-97C8E51855DB}" srcOrd="1" destOrd="0" presId="urn:microsoft.com/office/officeart/2005/8/layout/orgChart1"/>
    <dgm:cxn modelId="{2EAA1D3B-33E0-4234-8516-F1E5DAB697D3}" type="presOf" srcId="{CC2EDA5A-61F1-45FA-8388-3A735CE0420E}" destId="{861DC972-1CBD-4D3E-AEF9-3A9CA3EAD20D}" srcOrd="1" destOrd="0" presId="urn:microsoft.com/office/officeart/2005/8/layout/orgChart1"/>
    <dgm:cxn modelId="{36DE9D64-7760-4BCB-AEDA-D0B7F77DA9FF}" type="presOf" srcId="{19CCFBF0-AB29-44FA-8BC8-815AD78DF29A}" destId="{4ABF4256-98C2-4442-AB72-781C0DB1F6E6}" srcOrd="0" destOrd="0" presId="urn:microsoft.com/office/officeart/2005/8/layout/orgChart1"/>
    <dgm:cxn modelId="{3350CE68-35E5-4102-8408-0FBBB01862AB}" type="presOf" srcId="{1E8C91B2-4D20-40B7-8A96-A2BB00CFFA80}" destId="{FCD2C2D6-9C89-4057-B139-E2DC7276633E}" srcOrd="0" destOrd="0" presId="urn:microsoft.com/office/officeart/2005/8/layout/orgChart1"/>
    <dgm:cxn modelId="{8C30BD81-0C60-4EC2-BB11-85FAE4D16210}" type="presOf" srcId="{9A3A17F5-5AA1-43A7-8620-3FE1465A5F82}" destId="{EFF3EBAD-C68F-44DB-A719-CCB6E97E39E0}" srcOrd="0" destOrd="0" presId="urn:microsoft.com/office/officeart/2005/8/layout/orgChart1"/>
    <dgm:cxn modelId="{87685798-A4B8-48B6-9C22-57863384FFC2}" type="presOf" srcId="{19CCFBF0-AB29-44FA-8BC8-815AD78DF29A}" destId="{D43AA658-C976-4405-A55F-BF799B0B04E8}" srcOrd="1" destOrd="0" presId="urn:microsoft.com/office/officeart/2005/8/layout/orgChart1"/>
    <dgm:cxn modelId="{D37D47AA-5333-4ED6-AAED-69237D4AAFA3}" srcId="{1E8C91B2-4D20-40B7-8A96-A2BB00CFFA80}" destId="{19CCFBF0-AB29-44FA-8BC8-815AD78DF29A}" srcOrd="0" destOrd="0" parTransId="{82052239-2725-4EA0-A111-AB9C71D83D25}" sibTransId="{0F62F181-C64A-4292-9B40-FE1AE1217B19}"/>
    <dgm:cxn modelId="{4C5670AD-FA4A-4AB8-925E-A415F2A88099}" type="presOf" srcId="{C42F40A7-6462-4964-8621-FA92018C8499}" destId="{5D98C681-0E02-417E-9F11-8DE3123059F6}" srcOrd="0" destOrd="0" presId="urn:microsoft.com/office/officeart/2005/8/layout/orgChart1"/>
    <dgm:cxn modelId="{0ED108B1-0943-489D-8254-55F4BD754EC7}" type="presOf" srcId="{CC2EDA5A-61F1-45FA-8388-3A735CE0420E}" destId="{A3A37D2F-962B-40DE-8270-66A18C6C3C6D}" srcOrd="0" destOrd="0" presId="urn:microsoft.com/office/officeart/2005/8/layout/orgChart1"/>
    <dgm:cxn modelId="{DD81E5C5-1D19-4D49-8A88-EBE27E004097}" type="presOf" srcId="{17276BBF-A820-4A7E-8537-D885713169AB}" destId="{FDE703CE-9E26-44F9-BFF5-1A17505B5946}" srcOrd="0" destOrd="0" presId="urn:microsoft.com/office/officeart/2005/8/layout/orgChart1"/>
    <dgm:cxn modelId="{EA1966C6-BBED-40CC-A69E-5F7825FA17A1}" srcId="{19CCFBF0-AB29-44FA-8BC8-815AD78DF29A}" destId="{AF943CBD-D742-4985-A048-62057720D292}" srcOrd="2" destOrd="0" parTransId="{9A3A17F5-5AA1-43A7-8620-3FE1465A5F82}" sibTransId="{381E6AE9-77A8-4657-B3AF-4702B3625E47}"/>
    <dgm:cxn modelId="{BC4D88CB-7096-435C-BB2E-6915961C716E}" srcId="{19CCFBF0-AB29-44FA-8BC8-815AD78DF29A}" destId="{CC2EDA5A-61F1-45FA-8388-3A735CE0420E}" srcOrd="0" destOrd="0" parTransId="{C42F40A7-6462-4964-8621-FA92018C8499}" sibTransId="{F07ED041-8550-4E8F-BB68-1D8E21ABE77F}"/>
    <dgm:cxn modelId="{FB090ACF-ED68-4775-80B7-C17FFB1505D2}" type="presOf" srcId="{5DBCEDA2-B87D-4570-B95E-18B52A685A4B}" destId="{2720834A-7753-4656-AB28-06FB5305A885}" srcOrd="1" destOrd="0" presId="urn:microsoft.com/office/officeart/2005/8/layout/orgChart1"/>
    <dgm:cxn modelId="{8FE678E7-7B07-4A73-BD04-6B6712E7C793}" type="presOf" srcId="{97D105E5-A0E2-49B3-A842-95C502555166}" destId="{6B7A4484-6FF6-4484-A037-FE10262BE635}" srcOrd="0" destOrd="0" presId="urn:microsoft.com/office/officeart/2005/8/layout/orgChart1"/>
    <dgm:cxn modelId="{7106EFF8-CB17-4810-BC90-3DC8B4828B63}" type="presOf" srcId="{09D666BE-AB93-42EA-B7C7-A73A397779F8}" destId="{20C8D2A4-2234-4866-975F-7AB93AD99476}" srcOrd="0" destOrd="0" presId="urn:microsoft.com/office/officeart/2005/8/layout/orgChart1"/>
    <dgm:cxn modelId="{1B4DFBFE-FB7F-43D7-9B4E-CFDCA21843D5}" type="presOf" srcId="{AF943CBD-D742-4985-A048-62057720D292}" destId="{98788333-0DCA-45F0-8EFD-04AAC8001A48}" srcOrd="1" destOrd="0" presId="urn:microsoft.com/office/officeart/2005/8/layout/orgChart1"/>
    <dgm:cxn modelId="{DEFC3705-1BA0-4FA8-9254-D1F731934B30}" type="presParOf" srcId="{FCD2C2D6-9C89-4057-B139-E2DC7276633E}" destId="{387DBD0B-610B-4C4E-ABFD-157DA14C60B1}" srcOrd="0" destOrd="0" presId="urn:microsoft.com/office/officeart/2005/8/layout/orgChart1"/>
    <dgm:cxn modelId="{B77D9AD2-AC52-4E16-A1C6-0DAC10F48F4F}" type="presParOf" srcId="{387DBD0B-610B-4C4E-ABFD-157DA14C60B1}" destId="{6E2246B6-CE0D-45C5-8D51-F5BE02B47E4F}" srcOrd="0" destOrd="0" presId="urn:microsoft.com/office/officeart/2005/8/layout/orgChart1"/>
    <dgm:cxn modelId="{7E502512-D439-44B3-B9D1-F368B0797152}" type="presParOf" srcId="{6E2246B6-CE0D-45C5-8D51-F5BE02B47E4F}" destId="{4ABF4256-98C2-4442-AB72-781C0DB1F6E6}" srcOrd="0" destOrd="0" presId="urn:microsoft.com/office/officeart/2005/8/layout/orgChart1"/>
    <dgm:cxn modelId="{B6C0536A-1B83-4404-BD9A-50D9B2CA603A}" type="presParOf" srcId="{6E2246B6-CE0D-45C5-8D51-F5BE02B47E4F}" destId="{D43AA658-C976-4405-A55F-BF799B0B04E8}" srcOrd="1" destOrd="0" presId="urn:microsoft.com/office/officeart/2005/8/layout/orgChart1"/>
    <dgm:cxn modelId="{65A684D5-3C32-4157-93F2-1025A13C89E1}" type="presParOf" srcId="{387DBD0B-610B-4C4E-ABFD-157DA14C60B1}" destId="{9E026B03-94F8-4715-B5EB-82542C7BAB54}" srcOrd="1" destOrd="0" presId="urn:microsoft.com/office/officeart/2005/8/layout/orgChart1"/>
    <dgm:cxn modelId="{214BEBAE-1BEB-4DDC-9236-880438BAA36E}" type="presParOf" srcId="{9E026B03-94F8-4715-B5EB-82542C7BAB54}" destId="{5D98C681-0E02-417E-9F11-8DE3123059F6}" srcOrd="0" destOrd="0" presId="urn:microsoft.com/office/officeart/2005/8/layout/orgChart1"/>
    <dgm:cxn modelId="{829A58EB-7965-4661-96C1-7AF17DDD18D2}" type="presParOf" srcId="{9E026B03-94F8-4715-B5EB-82542C7BAB54}" destId="{A34C9650-26D7-4516-9475-011F30D3514C}" srcOrd="1" destOrd="0" presId="urn:microsoft.com/office/officeart/2005/8/layout/orgChart1"/>
    <dgm:cxn modelId="{B666F6B0-5C97-4155-9493-0953BCB354DB}" type="presParOf" srcId="{A34C9650-26D7-4516-9475-011F30D3514C}" destId="{E1E697BC-FAC4-4E22-9E1E-2EFB97DB6BE7}" srcOrd="0" destOrd="0" presId="urn:microsoft.com/office/officeart/2005/8/layout/orgChart1"/>
    <dgm:cxn modelId="{EC9E7B45-EBDC-4837-8307-ED9CF61D0D09}" type="presParOf" srcId="{E1E697BC-FAC4-4E22-9E1E-2EFB97DB6BE7}" destId="{A3A37D2F-962B-40DE-8270-66A18C6C3C6D}" srcOrd="0" destOrd="0" presId="urn:microsoft.com/office/officeart/2005/8/layout/orgChart1"/>
    <dgm:cxn modelId="{CCEC3F32-7B73-4565-A18D-BFB0BC2DF78A}" type="presParOf" srcId="{E1E697BC-FAC4-4E22-9E1E-2EFB97DB6BE7}" destId="{861DC972-1CBD-4D3E-AEF9-3A9CA3EAD20D}" srcOrd="1" destOrd="0" presId="urn:microsoft.com/office/officeart/2005/8/layout/orgChart1"/>
    <dgm:cxn modelId="{D74FAA09-30CD-4AF7-8333-F158528F6437}" type="presParOf" srcId="{A34C9650-26D7-4516-9475-011F30D3514C}" destId="{8530197E-AEA9-4F7C-A6A0-8F02459590DD}" srcOrd="1" destOrd="0" presId="urn:microsoft.com/office/officeart/2005/8/layout/orgChart1"/>
    <dgm:cxn modelId="{8BE1881F-31D9-47D8-A6F3-9A5684E746EE}" type="presParOf" srcId="{A34C9650-26D7-4516-9475-011F30D3514C}" destId="{80814F60-35ED-4E32-A347-85D0AFAB12EE}" srcOrd="2" destOrd="0" presId="urn:microsoft.com/office/officeart/2005/8/layout/orgChart1"/>
    <dgm:cxn modelId="{652060ED-36C0-49CE-A68D-BF252ECE8CBF}" type="presParOf" srcId="{9E026B03-94F8-4715-B5EB-82542C7BAB54}" destId="{FDE703CE-9E26-44F9-BFF5-1A17505B5946}" srcOrd="2" destOrd="0" presId="urn:microsoft.com/office/officeart/2005/8/layout/orgChart1"/>
    <dgm:cxn modelId="{AA14B06E-43A3-453C-B804-35FDC8B93FAF}" type="presParOf" srcId="{9E026B03-94F8-4715-B5EB-82542C7BAB54}" destId="{C30593A5-75C4-4367-AA99-64B6C97DA54B}" srcOrd="3" destOrd="0" presId="urn:microsoft.com/office/officeart/2005/8/layout/orgChart1"/>
    <dgm:cxn modelId="{6F420A5F-F3FB-425F-AEBB-893E38A21D30}" type="presParOf" srcId="{C30593A5-75C4-4367-AA99-64B6C97DA54B}" destId="{51734D98-A29B-4B1E-A501-515D05E5002F}" srcOrd="0" destOrd="0" presId="urn:microsoft.com/office/officeart/2005/8/layout/orgChart1"/>
    <dgm:cxn modelId="{03AFF107-BB5C-40BE-8790-F34D26E41FEF}" type="presParOf" srcId="{51734D98-A29B-4B1E-A501-515D05E5002F}" destId="{20C8D2A4-2234-4866-975F-7AB93AD99476}" srcOrd="0" destOrd="0" presId="urn:microsoft.com/office/officeart/2005/8/layout/orgChart1"/>
    <dgm:cxn modelId="{AC3FB4B5-822F-4173-B769-C9B559752DA6}" type="presParOf" srcId="{51734D98-A29B-4B1E-A501-515D05E5002F}" destId="{C3A693EA-62B8-4C6A-9C37-97C8E51855DB}" srcOrd="1" destOrd="0" presId="urn:microsoft.com/office/officeart/2005/8/layout/orgChart1"/>
    <dgm:cxn modelId="{41216173-E14A-46B3-B710-0E6D10ED2768}" type="presParOf" srcId="{C30593A5-75C4-4367-AA99-64B6C97DA54B}" destId="{AB54B39F-8603-4117-9357-442A4A21615E}" srcOrd="1" destOrd="0" presId="urn:microsoft.com/office/officeart/2005/8/layout/orgChart1"/>
    <dgm:cxn modelId="{98CFE53A-8E33-407B-9ADC-D62A745D19E3}" type="presParOf" srcId="{C30593A5-75C4-4367-AA99-64B6C97DA54B}" destId="{CB537F68-B278-49E2-B4C5-FCDEDB50647E}" srcOrd="2" destOrd="0" presId="urn:microsoft.com/office/officeart/2005/8/layout/orgChart1"/>
    <dgm:cxn modelId="{A0D703D3-A077-4AB9-9A7A-C19BEB2A55BC}" type="presParOf" srcId="{9E026B03-94F8-4715-B5EB-82542C7BAB54}" destId="{EFF3EBAD-C68F-44DB-A719-CCB6E97E39E0}" srcOrd="4" destOrd="0" presId="urn:microsoft.com/office/officeart/2005/8/layout/orgChart1"/>
    <dgm:cxn modelId="{408D3929-6A55-4AB9-A86B-024AA31DE7E2}" type="presParOf" srcId="{9E026B03-94F8-4715-B5EB-82542C7BAB54}" destId="{A0D88C26-B4A8-456C-934D-C01402ACB65A}" srcOrd="5" destOrd="0" presId="urn:microsoft.com/office/officeart/2005/8/layout/orgChart1"/>
    <dgm:cxn modelId="{8BD0D11A-BF7C-4209-93A1-AE8BECB18D11}" type="presParOf" srcId="{A0D88C26-B4A8-456C-934D-C01402ACB65A}" destId="{B69815DE-36B7-4E48-8830-DE176630D4D8}" srcOrd="0" destOrd="0" presId="urn:microsoft.com/office/officeart/2005/8/layout/orgChart1"/>
    <dgm:cxn modelId="{3ABF217C-13C8-4F20-96BD-F4750180BD97}" type="presParOf" srcId="{B69815DE-36B7-4E48-8830-DE176630D4D8}" destId="{8B9AF30B-056F-4F04-9353-276D00E4EA82}" srcOrd="0" destOrd="0" presId="urn:microsoft.com/office/officeart/2005/8/layout/orgChart1"/>
    <dgm:cxn modelId="{B565A03C-94ED-41D5-9D53-D5A98DD9ED24}" type="presParOf" srcId="{B69815DE-36B7-4E48-8830-DE176630D4D8}" destId="{98788333-0DCA-45F0-8EFD-04AAC8001A48}" srcOrd="1" destOrd="0" presId="urn:microsoft.com/office/officeart/2005/8/layout/orgChart1"/>
    <dgm:cxn modelId="{DDA75F6A-D383-4173-99B5-ED0FA64BF739}" type="presParOf" srcId="{A0D88C26-B4A8-456C-934D-C01402ACB65A}" destId="{1183DE75-5108-48B5-B100-867CFCAD1D9C}" srcOrd="1" destOrd="0" presId="urn:microsoft.com/office/officeart/2005/8/layout/orgChart1"/>
    <dgm:cxn modelId="{2124F463-FD14-4B29-B40C-E62907F32C6E}" type="presParOf" srcId="{1183DE75-5108-48B5-B100-867CFCAD1D9C}" destId="{6B7A4484-6FF6-4484-A037-FE10262BE635}" srcOrd="0" destOrd="0" presId="urn:microsoft.com/office/officeart/2005/8/layout/orgChart1"/>
    <dgm:cxn modelId="{7EEB0B25-6919-4019-A8E0-DD4538872E27}" type="presParOf" srcId="{1183DE75-5108-48B5-B100-867CFCAD1D9C}" destId="{8179CFB1-4A91-4642-A099-9E699DA3F87D}" srcOrd="1" destOrd="0" presId="urn:microsoft.com/office/officeart/2005/8/layout/orgChart1"/>
    <dgm:cxn modelId="{46C30144-05DE-48F9-A67D-DFAC29B07B93}" type="presParOf" srcId="{8179CFB1-4A91-4642-A099-9E699DA3F87D}" destId="{4A45F6C2-1595-4A64-93A1-471F6A19F46F}" srcOrd="0" destOrd="0" presId="urn:microsoft.com/office/officeart/2005/8/layout/orgChart1"/>
    <dgm:cxn modelId="{0F1F5A95-AD98-4E0D-B79C-0DA0F64CC5C0}" type="presParOf" srcId="{4A45F6C2-1595-4A64-93A1-471F6A19F46F}" destId="{E8DDAB37-1616-4D76-B86C-77A911D1858C}" srcOrd="0" destOrd="0" presId="urn:microsoft.com/office/officeart/2005/8/layout/orgChart1"/>
    <dgm:cxn modelId="{A56AB14D-C5FB-4829-82CC-7BFBB75AA6B1}" type="presParOf" srcId="{4A45F6C2-1595-4A64-93A1-471F6A19F46F}" destId="{2720834A-7753-4656-AB28-06FB5305A885}" srcOrd="1" destOrd="0" presId="urn:microsoft.com/office/officeart/2005/8/layout/orgChart1"/>
    <dgm:cxn modelId="{202BEB1B-A8D8-43C1-B9FD-475D7618BB48}" type="presParOf" srcId="{8179CFB1-4A91-4642-A099-9E699DA3F87D}" destId="{E5FE90FB-7856-452A-B365-047E43183783}" srcOrd="1" destOrd="0" presId="urn:microsoft.com/office/officeart/2005/8/layout/orgChart1"/>
    <dgm:cxn modelId="{790CF143-5845-4054-9E70-63EFAF80153A}" type="presParOf" srcId="{8179CFB1-4A91-4642-A099-9E699DA3F87D}" destId="{B4B85180-4566-4382-B8AD-D7D5A4CA7B5C}" srcOrd="2" destOrd="0" presId="urn:microsoft.com/office/officeart/2005/8/layout/orgChart1"/>
    <dgm:cxn modelId="{6089FBED-EECA-4B7C-BE78-B46B07C7B590}" type="presParOf" srcId="{A0D88C26-B4A8-456C-934D-C01402ACB65A}" destId="{618593B8-F5C7-4FDC-B592-DF0BB5AB87A3}" srcOrd="2" destOrd="0" presId="urn:microsoft.com/office/officeart/2005/8/layout/orgChart1"/>
    <dgm:cxn modelId="{4B707C79-290A-40F2-8CF3-0A84CD944F8F}" type="presParOf" srcId="{387DBD0B-610B-4C4E-ABFD-157DA14C60B1}" destId="{86E4E62C-929A-4440-8EDF-E03829773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748303-49A4-45D1-8BB5-7374E5A956B7}" type="doc">
      <dgm:prSet loTypeId="urn:diagrams.loki3.com/VaryingWidth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F51570-6A6E-4D75-A780-1FE1C1901822}">
      <dgm:prSet phldrT="[Text]"/>
      <dgm:spPr/>
      <dgm:t>
        <a:bodyPr/>
        <a:lstStyle/>
        <a:p>
          <a:r>
            <a:rPr lang="es-CO" dirty="0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si realmente la estructura que va desarrollar es un ciclo (</a:t>
          </a:r>
          <a:r>
            <a:rPr lang="es-CO" b="1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rPr>
            <a:t>tiene repetición</a:t>
          </a:r>
          <a:r>
            <a:rPr lang="es-CO" dirty="0">
              <a:latin typeface="Arial Unicode MS" panose="020B0604020202020204" pitchFamily="34" charset="-128"/>
              <a:ea typeface="Arial Unicode MS" panose="020B0604020202020204" pitchFamily="34" charset="-128"/>
            </a:rPr>
            <a:t>).</a:t>
          </a:r>
          <a:endParaRPr lang="en-US" dirty="0"/>
        </a:p>
      </dgm:t>
    </dgm:pt>
    <dgm:pt modelId="{B5CB8B5D-BCDE-45FE-8A0C-68A5DF40B5A3}" type="parTrans" cxnId="{BE3418A2-30EF-434F-8A5E-AF866A7BD1D7}">
      <dgm:prSet/>
      <dgm:spPr/>
      <dgm:t>
        <a:bodyPr/>
        <a:lstStyle/>
        <a:p>
          <a:endParaRPr lang="en-US"/>
        </a:p>
      </dgm:t>
    </dgm:pt>
    <dgm:pt modelId="{06E90CD7-F21D-4E20-8E48-85C25D238732}" type="sibTrans" cxnId="{BE3418A2-30EF-434F-8A5E-AF866A7BD1D7}">
      <dgm:prSet/>
      <dgm:spPr/>
      <dgm:t>
        <a:bodyPr/>
        <a:lstStyle/>
        <a:p>
          <a:endParaRPr lang="en-US"/>
        </a:p>
      </dgm:t>
    </dgm:pt>
    <dgm:pt modelId="{CCD0EB7C-1339-4BBC-AA5F-AB59D54A6639}">
      <dgm:prSet/>
      <dgm:spPr/>
      <dgm:t>
        <a:bodyPr/>
        <a:lstStyle/>
        <a:p>
          <a:r>
            <a:rPr lang="es-CO" dirty="0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cuál es el estado inicial con el que su ciclo siempre podrá iniciar.</a:t>
          </a:r>
        </a:p>
      </dgm:t>
    </dgm:pt>
    <dgm:pt modelId="{1B4D3FD1-6AE7-498E-9EC4-40A659DA0C7F}" type="parTrans" cxnId="{A1D375B0-8488-40DC-A2FB-0D7CECF955EE}">
      <dgm:prSet/>
      <dgm:spPr/>
      <dgm:t>
        <a:bodyPr/>
        <a:lstStyle/>
        <a:p>
          <a:endParaRPr lang="en-US"/>
        </a:p>
      </dgm:t>
    </dgm:pt>
    <dgm:pt modelId="{14F477A8-7EED-444D-9F67-D0F24E4CC3C7}" type="sibTrans" cxnId="{A1D375B0-8488-40DC-A2FB-0D7CECF955EE}">
      <dgm:prSet/>
      <dgm:spPr/>
      <dgm:t>
        <a:bodyPr/>
        <a:lstStyle/>
        <a:p>
          <a:endParaRPr lang="en-US"/>
        </a:p>
      </dgm:t>
    </dgm:pt>
    <dgm:pt modelId="{19B16ECA-5D6E-4FB2-93F8-1740DFE55044}">
      <dgm:prSet/>
      <dgm:spPr/>
      <dgm:t>
        <a:bodyPr/>
        <a:lstStyle/>
        <a:p>
          <a:r>
            <a:rPr lang="es-CO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cuál es la o las instrucciones que hacen que su ciclo cambie de estado (pasar de una iteración a otra).</a:t>
          </a:r>
          <a:endParaRPr lang="es-CO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gm:t>
    </dgm:pt>
    <dgm:pt modelId="{82BE56C3-5EF1-4380-84B0-12E3765F12CF}" type="parTrans" cxnId="{3EE86BC9-252E-4504-AD1B-DA1E552949FC}">
      <dgm:prSet/>
      <dgm:spPr/>
      <dgm:t>
        <a:bodyPr/>
        <a:lstStyle/>
        <a:p>
          <a:endParaRPr lang="en-US"/>
        </a:p>
      </dgm:t>
    </dgm:pt>
    <dgm:pt modelId="{5640A946-5DFA-41D8-8925-985DE9CD96E8}" type="sibTrans" cxnId="{3EE86BC9-252E-4504-AD1B-DA1E552949FC}">
      <dgm:prSet/>
      <dgm:spPr/>
      <dgm:t>
        <a:bodyPr/>
        <a:lstStyle/>
        <a:p>
          <a:endParaRPr lang="en-US"/>
        </a:p>
      </dgm:t>
    </dgm:pt>
    <dgm:pt modelId="{7EA63AF5-7AE5-49B4-A201-BAC93D905E12}">
      <dgm:prSet/>
      <dgm:spPr/>
      <dgm:t>
        <a:bodyPr/>
        <a:lstStyle/>
        <a:p>
          <a:r>
            <a:rPr lang="es-CO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cuándo termina su ciclo, es decir cuál es el estado final o última iteración.</a:t>
          </a:r>
          <a:endParaRPr lang="es-CO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gm:t>
    </dgm:pt>
    <dgm:pt modelId="{7265E0D5-0A25-41DC-8BAC-973C681E73C5}" type="parTrans" cxnId="{C59EAF10-A08D-4850-B5D1-D20E778120B0}">
      <dgm:prSet/>
      <dgm:spPr/>
      <dgm:t>
        <a:bodyPr/>
        <a:lstStyle/>
        <a:p>
          <a:endParaRPr lang="en-US"/>
        </a:p>
      </dgm:t>
    </dgm:pt>
    <dgm:pt modelId="{667A0D4C-6EE2-4F4E-901D-FED25088A595}" type="sibTrans" cxnId="{C59EAF10-A08D-4850-B5D1-D20E778120B0}">
      <dgm:prSet/>
      <dgm:spPr/>
      <dgm:t>
        <a:bodyPr/>
        <a:lstStyle/>
        <a:p>
          <a:endParaRPr lang="en-US"/>
        </a:p>
      </dgm:t>
    </dgm:pt>
    <dgm:pt modelId="{12F63A29-D8E2-4689-88FC-0358EE977693}">
      <dgm:prSet/>
      <dgm:spPr/>
      <dgm:t>
        <a:bodyPr/>
        <a:lstStyle/>
        <a:p>
          <a:r>
            <a:rPr lang="es-CO">
              <a:latin typeface="Arial Unicode MS" panose="020B0604020202020204" pitchFamily="34" charset="-128"/>
              <a:ea typeface="Arial Unicode MS" panose="020B0604020202020204" pitchFamily="34" charset="-128"/>
            </a:rPr>
            <a:t>Haga pruebas de escritorio.</a:t>
          </a:r>
          <a:endParaRPr lang="es-CO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gm:t>
    </dgm:pt>
    <dgm:pt modelId="{4C9E06E3-7979-4EF1-8B2C-3319B60FB98E}" type="parTrans" cxnId="{83732234-66F2-4D12-97B3-7F833C21C7D3}">
      <dgm:prSet/>
      <dgm:spPr/>
      <dgm:t>
        <a:bodyPr/>
        <a:lstStyle/>
        <a:p>
          <a:endParaRPr lang="en-US"/>
        </a:p>
      </dgm:t>
    </dgm:pt>
    <dgm:pt modelId="{9A568927-EB5D-493D-B306-92DE5DCFD216}" type="sibTrans" cxnId="{83732234-66F2-4D12-97B3-7F833C21C7D3}">
      <dgm:prSet/>
      <dgm:spPr/>
      <dgm:t>
        <a:bodyPr/>
        <a:lstStyle/>
        <a:p>
          <a:endParaRPr lang="en-US"/>
        </a:p>
      </dgm:t>
    </dgm:pt>
    <dgm:pt modelId="{77ECEC8C-5658-41BD-A874-55E2328344E1}" type="pres">
      <dgm:prSet presAssocID="{D1748303-49A4-45D1-8BB5-7374E5A956B7}" presName="Name0" presStyleCnt="0">
        <dgm:presLayoutVars>
          <dgm:resizeHandles/>
        </dgm:presLayoutVars>
      </dgm:prSet>
      <dgm:spPr/>
    </dgm:pt>
    <dgm:pt modelId="{FB4E37ED-F3FA-4C23-97EB-C6D9B2ED99C2}" type="pres">
      <dgm:prSet presAssocID="{09F51570-6A6E-4D75-A780-1FE1C1901822}" presName="text" presStyleLbl="node1" presStyleIdx="0" presStyleCnt="5">
        <dgm:presLayoutVars>
          <dgm:bulletEnabled val="1"/>
        </dgm:presLayoutVars>
      </dgm:prSet>
      <dgm:spPr/>
    </dgm:pt>
    <dgm:pt modelId="{34D29F88-84AA-4321-88A8-039A3B2436F9}" type="pres">
      <dgm:prSet presAssocID="{06E90CD7-F21D-4E20-8E48-85C25D238732}" presName="space" presStyleCnt="0"/>
      <dgm:spPr/>
    </dgm:pt>
    <dgm:pt modelId="{3EB830D2-A4BA-4554-8F73-131A08121B47}" type="pres">
      <dgm:prSet presAssocID="{CCD0EB7C-1339-4BBC-AA5F-AB59D54A6639}" presName="text" presStyleLbl="node1" presStyleIdx="1" presStyleCnt="5">
        <dgm:presLayoutVars>
          <dgm:bulletEnabled val="1"/>
        </dgm:presLayoutVars>
      </dgm:prSet>
      <dgm:spPr/>
    </dgm:pt>
    <dgm:pt modelId="{B2D6B2E8-3798-414D-B324-53697110D307}" type="pres">
      <dgm:prSet presAssocID="{14F477A8-7EED-444D-9F67-D0F24E4CC3C7}" presName="space" presStyleCnt="0"/>
      <dgm:spPr/>
    </dgm:pt>
    <dgm:pt modelId="{253E44E6-A1DC-47E4-83B8-85DBB74BDBAB}" type="pres">
      <dgm:prSet presAssocID="{19B16ECA-5D6E-4FB2-93F8-1740DFE55044}" presName="text" presStyleLbl="node1" presStyleIdx="2" presStyleCnt="5">
        <dgm:presLayoutVars>
          <dgm:bulletEnabled val="1"/>
        </dgm:presLayoutVars>
      </dgm:prSet>
      <dgm:spPr/>
    </dgm:pt>
    <dgm:pt modelId="{5E7BC2A0-0503-4AF5-8E9D-8018C3B43061}" type="pres">
      <dgm:prSet presAssocID="{5640A946-5DFA-41D8-8925-985DE9CD96E8}" presName="space" presStyleCnt="0"/>
      <dgm:spPr/>
    </dgm:pt>
    <dgm:pt modelId="{DAC04E83-7752-48FF-B9CF-D0E581773FE7}" type="pres">
      <dgm:prSet presAssocID="{7EA63AF5-7AE5-49B4-A201-BAC93D905E12}" presName="text" presStyleLbl="node1" presStyleIdx="3" presStyleCnt="5">
        <dgm:presLayoutVars>
          <dgm:bulletEnabled val="1"/>
        </dgm:presLayoutVars>
      </dgm:prSet>
      <dgm:spPr/>
    </dgm:pt>
    <dgm:pt modelId="{33E29D48-9B63-4BC3-9714-81B8772B9E1C}" type="pres">
      <dgm:prSet presAssocID="{667A0D4C-6EE2-4F4E-901D-FED25088A595}" presName="space" presStyleCnt="0"/>
      <dgm:spPr/>
    </dgm:pt>
    <dgm:pt modelId="{51638C65-5C32-4258-A9BF-02F2E19C0075}" type="pres">
      <dgm:prSet presAssocID="{12F63A29-D8E2-4689-88FC-0358EE977693}" presName="text" presStyleLbl="node1" presStyleIdx="4" presStyleCnt="5">
        <dgm:presLayoutVars>
          <dgm:bulletEnabled val="1"/>
        </dgm:presLayoutVars>
      </dgm:prSet>
      <dgm:spPr/>
    </dgm:pt>
  </dgm:ptLst>
  <dgm:cxnLst>
    <dgm:cxn modelId="{C59EAF10-A08D-4850-B5D1-D20E778120B0}" srcId="{D1748303-49A4-45D1-8BB5-7374E5A956B7}" destId="{7EA63AF5-7AE5-49B4-A201-BAC93D905E12}" srcOrd="3" destOrd="0" parTransId="{7265E0D5-0A25-41DC-8BAC-973C681E73C5}" sibTransId="{667A0D4C-6EE2-4F4E-901D-FED25088A595}"/>
    <dgm:cxn modelId="{E1786216-E29D-4B05-86C5-CCABAD56BD00}" type="presOf" srcId="{12F63A29-D8E2-4689-88FC-0358EE977693}" destId="{51638C65-5C32-4258-A9BF-02F2E19C0075}" srcOrd="0" destOrd="0" presId="urn:diagrams.loki3.com/VaryingWidthList"/>
    <dgm:cxn modelId="{83732234-66F2-4D12-97B3-7F833C21C7D3}" srcId="{D1748303-49A4-45D1-8BB5-7374E5A956B7}" destId="{12F63A29-D8E2-4689-88FC-0358EE977693}" srcOrd="4" destOrd="0" parTransId="{4C9E06E3-7979-4EF1-8B2C-3319B60FB98E}" sibTransId="{9A568927-EB5D-493D-B306-92DE5DCFD216}"/>
    <dgm:cxn modelId="{B721C695-4F51-4BEB-BD44-A0488F6BB8B4}" type="presOf" srcId="{19B16ECA-5D6E-4FB2-93F8-1740DFE55044}" destId="{253E44E6-A1DC-47E4-83B8-85DBB74BDBAB}" srcOrd="0" destOrd="0" presId="urn:diagrams.loki3.com/VaryingWidthList"/>
    <dgm:cxn modelId="{BE3418A2-30EF-434F-8A5E-AF866A7BD1D7}" srcId="{D1748303-49A4-45D1-8BB5-7374E5A956B7}" destId="{09F51570-6A6E-4D75-A780-1FE1C1901822}" srcOrd="0" destOrd="0" parTransId="{B5CB8B5D-BCDE-45FE-8A0C-68A5DF40B5A3}" sibTransId="{06E90CD7-F21D-4E20-8E48-85C25D238732}"/>
    <dgm:cxn modelId="{80F53AA6-6FD0-41F5-838F-A50FC31EC870}" type="presOf" srcId="{CCD0EB7C-1339-4BBC-AA5F-AB59D54A6639}" destId="{3EB830D2-A4BA-4554-8F73-131A08121B47}" srcOrd="0" destOrd="0" presId="urn:diagrams.loki3.com/VaryingWidthList"/>
    <dgm:cxn modelId="{A1D375B0-8488-40DC-A2FB-0D7CECF955EE}" srcId="{D1748303-49A4-45D1-8BB5-7374E5A956B7}" destId="{CCD0EB7C-1339-4BBC-AA5F-AB59D54A6639}" srcOrd="1" destOrd="0" parTransId="{1B4D3FD1-6AE7-498E-9EC4-40A659DA0C7F}" sibTransId="{14F477A8-7EED-444D-9F67-D0F24E4CC3C7}"/>
    <dgm:cxn modelId="{3BFD36C5-09A0-45AF-A857-656DD4A4C5EB}" type="presOf" srcId="{D1748303-49A4-45D1-8BB5-7374E5A956B7}" destId="{77ECEC8C-5658-41BD-A874-55E2328344E1}" srcOrd="0" destOrd="0" presId="urn:diagrams.loki3.com/VaryingWidthList"/>
    <dgm:cxn modelId="{3EE86BC9-252E-4504-AD1B-DA1E552949FC}" srcId="{D1748303-49A4-45D1-8BB5-7374E5A956B7}" destId="{19B16ECA-5D6E-4FB2-93F8-1740DFE55044}" srcOrd="2" destOrd="0" parTransId="{82BE56C3-5EF1-4380-84B0-12E3765F12CF}" sibTransId="{5640A946-5DFA-41D8-8925-985DE9CD96E8}"/>
    <dgm:cxn modelId="{8B0225E7-38FF-4CE6-8989-852C6F3EC257}" type="presOf" srcId="{09F51570-6A6E-4D75-A780-1FE1C1901822}" destId="{FB4E37ED-F3FA-4C23-97EB-C6D9B2ED99C2}" srcOrd="0" destOrd="0" presId="urn:diagrams.loki3.com/VaryingWidthList"/>
    <dgm:cxn modelId="{4002BAEA-41D8-48FD-BEBD-83873F41F735}" type="presOf" srcId="{7EA63AF5-7AE5-49B4-A201-BAC93D905E12}" destId="{DAC04E83-7752-48FF-B9CF-D0E581773FE7}" srcOrd="0" destOrd="0" presId="urn:diagrams.loki3.com/VaryingWidthList"/>
    <dgm:cxn modelId="{862B9BDC-A645-4FEF-9EB5-5642EBDE1D97}" type="presParOf" srcId="{77ECEC8C-5658-41BD-A874-55E2328344E1}" destId="{FB4E37ED-F3FA-4C23-97EB-C6D9B2ED99C2}" srcOrd="0" destOrd="0" presId="urn:diagrams.loki3.com/VaryingWidthList"/>
    <dgm:cxn modelId="{899EA1D0-46A1-4B58-A2B1-D0E0CA294735}" type="presParOf" srcId="{77ECEC8C-5658-41BD-A874-55E2328344E1}" destId="{34D29F88-84AA-4321-88A8-039A3B2436F9}" srcOrd="1" destOrd="0" presId="urn:diagrams.loki3.com/VaryingWidthList"/>
    <dgm:cxn modelId="{399B02B7-5F85-4F02-8651-B62B05449C3B}" type="presParOf" srcId="{77ECEC8C-5658-41BD-A874-55E2328344E1}" destId="{3EB830D2-A4BA-4554-8F73-131A08121B47}" srcOrd="2" destOrd="0" presId="urn:diagrams.loki3.com/VaryingWidthList"/>
    <dgm:cxn modelId="{76543D0E-3AE3-4069-9A44-0618007D283C}" type="presParOf" srcId="{77ECEC8C-5658-41BD-A874-55E2328344E1}" destId="{B2D6B2E8-3798-414D-B324-53697110D307}" srcOrd="3" destOrd="0" presId="urn:diagrams.loki3.com/VaryingWidthList"/>
    <dgm:cxn modelId="{70205D6C-089E-45DB-BDFF-5CAC0367FBF9}" type="presParOf" srcId="{77ECEC8C-5658-41BD-A874-55E2328344E1}" destId="{253E44E6-A1DC-47E4-83B8-85DBB74BDBAB}" srcOrd="4" destOrd="0" presId="urn:diagrams.loki3.com/VaryingWidthList"/>
    <dgm:cxn modelId="{B21EE527-7CAF-4A11-9459-14F9EA188629}" type="presParOf" srcId="{77ECEC8C-5658-41BD-A874-55E2328344E1}" destId="{5E7BC2A0-0503-4AF5-8E9D-8018C3B43061}" srcOrd="5" destOrd="0" presId="urn:diagrams.loki3.com/VaryingWidthList"/>
    <dgm:cxn modelId="{45BC3CB1-7BDE-451F-A63F-FF8DD5CCDB79}" type="presParOf" srcId="{77ECEC8C-5658-41BD-A874-55E2328344E1}" destId="{DAC04E83-7752-48FF-B9CF-D0E581773FE7}" srcOrd="6" destOrd="0" presId="urn:diagrams.loki3.com/VaryingWidthList"/>
    <dgm:cxn modelId="{9BC74C73-57E7-4549-AA77-928571D0D619}" type="presParOf" srcId="{77ECEC8C-5658-41BD-A874-55E2328344E1}" destId="{33E29D48-9B63-4BC3-9714-81B8772B9E1C}" srcOrd="7" destOrd="0" presId="urn:diagrams.loki3.com/VaryingWidthList"/>
    <dgm:cxn modelId="{A355548D-D347-4B53-830D-4C5671C7FA01}" type="presParOf" srcId="{77ECEC8C-5658-41BD-A874-55E2328344E1}" destId="{51638C65-5C32-4258-A9BF-02F2E19C0075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83D2C-B424-4DFA-BF07-B9A575804C05}">
      <dsp:nvSpPr>
        <dsp:cNvPr id="0" name=""/>
        <dsp:cNvSpPr/>
      </dsp:nvSpPr>
      <dsp:spPr>
        <a:xfrm>
          <a:off x="1004" y="62421"/>
          <a:ext cx="3917900" cy="2350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2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Para resolver una situación, en ocasiones es necesario realizar una tarea o un conjunto de instrucciones </a:t>
          </a:r>
          <a:r>
            <a:rPr lang="es-CO" sz="2200" b="1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muchas veces</a:t>
          </a: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.</a:t>
          </a:r>
          <a:endParaRPr lang="en-US" sz="2200" kern="1200" dirty="0"/>
        </a:p>
      </dsp:txBody>
      <dsp:txXfrm>
        <a:off x="1004" y="62421"/>
        <a:ext cx="3917900" cy="2350740"/>
      </dsp:txXfrm>
    </dsp:sp>
    <dsp:sp modelId="{CD613160-FB5A-4F5B-966C-B78748887D01}">
      <dsp:nvSpPr>
        <dsp:cNvPr id="0" name=""/>
        <dsp:cNvSpPr/>
      </dsp:nvSpPr>
      <dsp:spPr>
        <a:xfrm>
          <a:off x="4310695" y="62421"/>
          <a:ext cx="3917900" cy="2350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3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A cada repetición, se le llama también </a:t>
          </a:r>
          <a:r>
            <a:rPr lang="es-CO" sz="2200" b="1" u="sng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iteración</a:t>
          </a: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.</a:t>
          </a:r>
        </a:p>
      </dsp:txBody>
      <dsp:txXfrm>
        <a:off x="4310695" y="62421"/>
        <a:ext cx="3917900" cy="2350740"/>
      </dsp:txXfrm>
    </dsp:sp>
    <dsp:sp modelId="{0815D667-418E-4D38-A0FE-F874CB8E3450}">
      <dsp:nvSpPr>
        <dsp:cNvPr id="0" name=""/>
        <dsp:cNvSpPr/>
      </dsp:nvSpPr>
      <dsp:spPr>
        <a:xfrm>
          <a:off x="2155849" y="2804951"/>
          <a:ext cx="3917900" cy="23507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4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A las estructuras con las cuales se pueden gestionar las repeticiones, se les conoce con los nombres de </a:t>
          </a:r>
          <a:r>
            <a:rPr lang="es-CO" sz="2200" u="sng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ciclos o bucles.</a:t>
          </a:r>
          <a:endParaRPr lang="es-CO" sz="2200" kern="1200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sp:txBody>
      <dsp:txXfrm>
        <a:off x="2155849" y="2804951"/>
        <a:ext cx="3917900" cy="2350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05A7D-D074-4906-9D5D-2E22A9E17D23}">
      <dsp:nvSpPr>
        <dsp:cNvPr id="0" name=""/>
        <dsp:cNvSpPr/>
      </dsp:nvSpPr>
      <dsp:spPr>
        <a:xfrm>
          <a:off x="1004" y="552158"/>
          <a:ext cx="3656707" cy="18283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3800" kern="1200" dirty="0"/>
            <a:t>Indefinida</a:t>
          </a:r>
          <a:endParaRPr lang="en-US" sz="3800" kern="1200" dirty="0"/>
        </a:p>
      </dsp:txBody>
      <dsp:txXfrm>
        <a:off x="54555" y="605709"/>
        <a:ext cx="3549605" cy="1721251"/>
      </dsp:txXfrm>
    </dsp:sp>
    <dsp:sp modelId="{E9965DB8-5EA8-4801-87F6-CC164FEC3B14}">
      <dsp:nvSpPr>
        <dsp:cNvPr id="0" name=""/>
        <dsp:cNvSpPr/>
      </dsp:nvSpPr>
      <dsp:spPr>
        <a:xfrm>
          <a:off x="366675" y="2380512"/>
          <a:ext cx="365670" cy="137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265"/>
              </a:lnTo>
              <a:lnTo>
                <a:pt x="365670" y="137126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71C35-E39E-4F4E-B176-67D8EC081E03}">
      <dsp:nvSpPr>
        <dsp:cNvPr id="0" name=""/>
        <dsp:cNvSpPr/>
      </dsp:nvSpPr>
      <dsp:spPr>
        <a:xfrm>
          <a:off x="732345" y="2837600"/>
          <a:ext cx="2925365" cy="1828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600" kern="1200" dirty="0" err="1"/>
            <a:t>Ejm</a:t>
          </a:r>
          <a:r>
            <a:rPr lang="x-none" sz="2600" kern="1200" dirty="0"/>
            <a:t>: Sumar los números hasta que el número ingresado sea -1</a:t>
          </a:r>
          <a:endParaRPr lang="en-US" sz="2600" kern="1200" dirty="0"/>
        </a:p>
      </dsp:txBody>
      <dsp:txXfrm>
        <a:off x="785896" y="2891151"/>
        <a:ext cx="2818263" cy="1721251"/>
      </dsp:txXfrm>
    </dsp:sp>
    <dsp:sp modelId="{F46D080D-2BE6-4824-8066-80CDCC0E9583}">
      <dsp:nvSpPr>
        <dsp:cNvPr id="0" name=""/>
        <dsp:cNvSpPr/>
      </dsp:nvSpPr>
      <dsp:spPr>
        <a:xfrm>
          <a:off x="4571888" y="552158"/>
          <a:ext cx="3656707" cy="1828353"/>
        </a:xfrm>
        <a:prstGeom prst="roundRect">
          <a:avLst>
            <a:gd name="adj" fmla="val 10000"/>
          </a:avLst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3800" kern="1200"/>
            <a:t>Controlada por un contador</a:t>
          </a:r>
          <a:endParaRPr lang="en-US" sz="3800" kern="1200" dirty="0"/>
        </a:p>
      </dsp:txBody>
      <dsp:txXfrm>
        <a:off x="4625439" y="605709"/>
        <a:ext cx="3549605" cy="1721251"/>
      </dsp:txXfrm>
    </dsp:sp>
    <dsp:sp modelId="{85CC3F8A-A26C-432A-B541-72DE7CA44978}">
      <dsp:nvSpPr>
        <dsp:cNvPr id="0" name=""/>
        <dsp:cNvSpPr/>
      </dsp:nvSpPr>
      <dsp:spPr>
        <a:xfrm>
          <a:off x="4937559" y="2380512"/>
          <a:ext cx="365670" cy="137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265"/>
              </a:lnTo>
              <a:lnTo>
                <a:pt x="365670" y="137126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4D51C-2079-495B-BE75-1C2306319A0E}">
      <dsp:nvSpPr>
        <dsp:cNvPr id="0" name=""/>
        <dsp:cNvSpPr/>
      </dsp:nvSpPr>
      <dsp:spPr>
        <a:xfrm>
          <a:off x="5303229" y="2837600"/>
          <a:ext cx="2925365" cy="1828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600" kern="1200" dirty="0" err="1"/>
            <a:t>Ejm</a:t>
          </a:r>
          <a:r>
            <a:rPr lang="x-none" sz="2600" kern="1200" dirty="0"/>
            <a:t>: Sumar los números del 0 al 4</a:t>
          </a:r>
          <a:endParaRPr lang="en-US" sz="2600" kern="1200" dirty="0"/>
        </a:p>
      </dsp:txBody>
      <dsp:txXfrm>
        <a:off x="5356780" y="2891151"/>
        <a:ext cx="2818263" cy="172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7BD7B-01EB-4EB2-98FC-890D09E409BC}">
      <dsp:nvSpPr>
        <dsp:cNvPr id="0" name=""/>
        <dsp:cNvSpPr/>
      </dsp:nvSpPr>
      <dsp:spPr>
        <a:xfrm>
          <a:off x="2109638" y="2346"/>
          <a:ext cx="4010322" cy="24061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2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>
              <a:latin typeface="Arial Unicode MS" panose="020B0604020202020204" pitchFamily="34" charset="-128"/>
              <a:ea typeface="Arial Unicode MS" panose="020B0604020202020204" pitchFamily="34" charset="-128"/>
            </a:rPr>
            <a:t>Son estructuras que tienen un conjunto de instrucciones que se repiten varias veces, hasta que se cumpla una condición.</a:t>
          </a:r>
          <a:endParaRPr lang="en-US" sz="2200" kern="1200"/>
        </a:p>
      </dsp:txBody>
      <dsp:txXfrm>
        <a:off x="2109638" y="2346"/>
        <a:ext cx="4010322" cy="2406193"/>
      </dsp:txXfrm>
    </dsp:sp>
    <dsp:sp modelId="{F7714A97-B4A5-42C5-BA01-AFB371D31294}">
      <dsp:nvSpPr>
        <dsp:cNvPr id="0" name=""/>
        <dsp:cNvSpPr/>
      </dsp:nvSpPr>
      <dsp:spPr>
        <a:xfrm>
          <a:off x="2109638" y="2809572"/>
          <a:ext cx="4010322" cy="2406193"/>
        </a:xfrm>
        <a:prstGeom prst="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2">
                <a:hueOff val="-6555403"/>
                <a:satOff val="-7776"/>
                <a:lumOff val="-4117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Los ciclos evalúan un </a:t>
          </a:r>
          <a:r>
            <a:rPr lang="es-CO" sz="2200" b="1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valor de verdad (True - False),</a:t>
          </a: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 y sólo cuando este valor de verdad se cumple, el ciclo se realizará, de lo contrario no.</a:t>
          </a:r>
        </a:p>
      </dsp:txBody>
      <dsp:txXfrm>
        <a:off x="2109638" y="2809572"/>
        <a:ext cx="4010322" cy="2406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A4484-6FF6-4484-A037-FE10262BE635}">
      <dsp:nvSpPr>
        <dsp:cNvPr id="0" name=""/>
        <dsp:cNvSpPr/>
      </dsp:nvSpPr>
      <dsp:spPr>
        <a:xfrm>
          <a:off x="5649361" y="3169115"/>
          <a:ext cx="336035" cy="103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508"/>
              </a:lnTo>
              <a:lnTo>
                <a:pt x="336035" y="1030508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3EBAD-C68F-44DB-A719-CCB6E97E39E0}">
      <dsp:nvSpPr>
        <dsp:cNvPr id="0" name=""/>
        <dsp:cNvSpPr/>
      </dsp:nvSpPr>
      <dsp:spPr>
        <a:xfrm>
          <a:off x="3834770" y="1578548"/>
          <a:ext cx="2710684" cy="470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24"/>
              </a:lnTo>
              <a:lnTo>
                <a:pt x="2710684" y="235224"/>
              </a:lnTo>
              <a:lnTo>
                <a:pt x="2710684" y="4704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03CE-9E26-44F9-BFF5-1A17505B5946}">
      <dsp:nvSpPr>
        <dsp:cNvPr id="0" name=""/>
        <dsp:cNvSpPr/>
      </dsp:nvSpPr>
      <dsp:spPr>
        <a:xfrm>
          <a:off x="3789050" y="1578548"/>
          <a:ext cx="91440" cy="470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4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8C681-0E02-417E-9F11-8DE3123059F6}">
      <dsp:nvSpPr>
        <dsp:cNvPr id="0" name=""/>
        <dsp:cNvSpPr/>
      </dsp:nvSpPr>
      <dsp:spPr>
        <a:xfrm>
          <a:off x="1124085" y="1578548"/>
          <a:ext cx="2710684" cy="470449"/>
        </a:xfrm>
        <a:custGeom>
          <a:avLst/>
          <a:gdLst/>
          <a:ahLst/>
          <a:cxnLst/>
          <a:rect l="0" t="0" r="0" b="0"/>
          <a:pathLst>
            <a:path>
              <a:moveTo>
                <a:pt x="2710684" y="0"/>
              </a:moveTo>
              <a:lnTo>
                <a:pt x="2710684" y="235224"/>
              </a:lnTo>
              <a:lnTo>
                <a:pt x="0" y="235224"/>
              </a:lnTo>
              <a:lnTo>
                <a:pt x="0" y="4704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F4256-98C2-4442-AB72-781C0DB1F6E6}">
      <dsp:nvSpPr>
        <dsp:cNvPr id="0" name=""/>
        <dsp:cNvSpPr/>
      </dsp:nvSpPr>
      <dsp:spPr>
        <a:xfrm>
          <a:off x="2714652" y="458430"/>
          <a:ext cx="2240235" cy="11201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4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Ciclos en Python</a:t>
          </a:r>
        </a:p>
      </dsp:txBody>
      <dsp:txXfrm>
        <a:off x="2714652" y="458430"/>
        <a:ext cx="2240235" cy="1120117"/>
      </dsp:txXfrm>
    </dsp:sp>
    <dsp:sp modelId="{A3A37D2F-962B-40DE-8270-66A18C6C3C6D}">
      <dsp:nvSpPr>
        <dsp:cNvPr id="0" name=""/>
        <dsp:cNvSpPr/>
      </dsp:nvSpPr>
      <dsp:spPr>
        <a:xfrm>
          <a:off x="3968" y="2048997"/>
          <a:ext cx="2240235" cy="11201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6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1. </a:t>
          </a:r>
          <a:r>
            <a:rPr lang="es-CO" sz="3700" kern="1200" dirty="0" err="1"/>
            <a:t>While</a:t>
          </a:r>
          <a:endParaRPr lang="es-CO" sz="3700" kern="1200" dirty="0"/>
        </a:p>
      </dsp:txBody>
      <dsp:txXfrm>
        <a:off x="3968" y="2048997"/>
        <a:ext cx="2240235" cy="1120117"/>
      </dsp:txXfrm>
    </dsp:sp>
    <dsp:sp modelId="{20C8D2A4-2234-4866-975F-7AB93AD99476}">
      <dsp:nvSpPr>
        <dsp:cNvPr id="0" name=""/>
        <dsp:cNvSpPr/>
      </dsp:nvSpPr>
      <dsp:spPr>
        <a:xfrm>
          <a:off x="2714652" y="2048997"/>
          <a:ext cx="2240235" cy="11201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6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2.For</a:t>
          </a:r>
        </a:p>
      </dsp:txBody>
      <dsp:txXfrm>
        <a:off x="2714652" y="2048997"/>
        <a:ext cx="2240235" cy="1120117"/>
      </dsp:txXfrm>
    </dsp:sp>
    <dsp:sp modelId="{8B9AF30B-056F-4F04-9353-276D00E4EA82}">
      <dsp:nvSpPr>
        <dsp:cNvPr id="0" name=""/>
        <dsp:cNvSpPr/>
      </dsp:nvSpPr>
      <dsp:spPr>
        <a:xfrm>
          <a:off x="5425337" y="2048997"/>
          <a:ext cx="2240235" cy="112011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6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3. Ciclos anidados</a:t>
          </a:r>
        </a:p>
      </dsp:txBody>
      <dsp:txXfrm>
        <a:off x="5425337" y="2048997"/>
        <a:ext cx="2240235" cy="1120117"/>
      </dsp:txXfrm>
    </dsp:sp>
    <dsp:sp modelId="{E8DDAB37-1616-4D76-B86C-77A911D1858C}">
      <dsp:nvSpPr>
        <dsp:cNvPr id="0" name=""/>
        <dsp:cNvSpPr/>
      </dsp:nvSpPr>
      <dsp:spPr>
        <a:xfrm>
          <a:off x="5985396" y="3639564"/>
          <a:ext cx="2240235" cy="11201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1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 err="1"/>
            <a:t>For</a:t>
          </a:r>
          <a:r>
            <a:rPr lang="es-CO" sz="3700" kern="1200" dirty="0"/>
            <a:t>, </a:t>
          </a:r>
          <a:r>
            <a:rPr lang="es-CO" sz="3700" kern="1200" dirty="0" err="1"/>
            <a:t>while</a:t>
          </a:r>
          <a:endParaRPr lang="es-CO" sz="3700" kern="1200" dirty="0"/>
        </a:p>
      </dsp:txBody>
      <dsp:txXfrm>
        <a:off x="5985396" y="3639564"/>
        <a:ext cx="2240235" cy="1120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E37ED-F3FA-4C23-97EB-C6D9B2ED99C2}">
      <dsp:nvSpPr>
        <dsp:cNvPr id="0" name=""/>
        <dsp:cNvSpPr/>
      </dsp:nvSpPr>
      <dsp:spPr>
        <a:xfrm>
          <a:off x="1369799" y="2293"/>
          <a:ext cx="5490000" cy="10026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2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si realmente la estructura que va desarrollar es un ciclo (</a:t>
          </a:r>
          <a:r>
            <a:rPr lang="es-CO" sz="2200" b="1" kern="1200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rPr>
            <a:t>tiene repetición</a:t>
          </a: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).</a:t>
          </a:r>
          <a:endParaRPr lang="en-US" sz="2200" kern="1200" dirty="0"/>
        </a:p>
      </dsp:txBody>
      <dsp:txXfrm>
        <a:off x="1369799" y="2293"/>
        <a:ext cx="5490000" cy="1002601"/>
      </dsp:txXfrm>
    </dsp:sp>
    <dsp:sp modelId="{3EB830D2-A4BA-4554-8F73-131A08121B47}">
      <dsp:nvSpPr>
        <dsp:cNvPr id="0" name=""/>
        <dsp:cNvSpPr/>
      </dsp:nvSpPr>
      <dsp:spPr>
        <a:xfrm>
          <a:off x="1639799" y="1055024"/>
          <a:ext cx="4950000" cy="1002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3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cuál es el estado inicial con el que su ciclo siempre podrá iniciar.</a:t>
          </a:r>
        </a:p>
      </dsp:txBody>
      <dsp:txXfrm>
        <a:off x="1639799" y="1055024"/>
        <a:ext cx="4950000" cy="1002601"/>
      </dsp:txXfrm>
    </dsp:sp>
    <dsp:sp modelId="{253E44E6-A1DC-47E4-83B8-85DBB74BDBAB}">
      <dsp:nvSpPr>
        <dsp:cNvPr id="0" name=""/>
        <dsp:cNvSpPr/>
      </dsp:nvSpPr>
      <dsp:spPr>
        <a:xfrm>
          <a:off x="424799" y="2107755"/>
          <a:ext cx="7380000" cy="10026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4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cuál es la o las instrucciones que hacen que su ciclo cambie de estado (pasar de una iteración a otra).</a:t>
          </a:r>
          <a:endParaRPr lang="es-CO" sz="2200" kern="1200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sp:txBody>
      <dsp:txXfrm>
        <a:off x="424799" y="2107755"/>
        <a:ext cx="7380000" cy="1002601"/>
      </dsp:txXfrm>
    </dsp:sp>
    <dsp:sp modelId="{DAC04E83-7752-48FF-B9CF-D0E581773FE7}">
      <dsp:nvSpPr>
        <dsp:cNvPr id="0" name=""/>
        <dsp:cNvSpPr/>
      </dsp:nvSpPr>
      <dsp:spPr>
        <a:xfrm>
          <a:off x="1324799" y="3160487"/>
          <a:ext cx="5580000" cy="1002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5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>
              <a:latin typeface="Arial Unicode MS" panose="020B0604020202020204" pitchFamily="34" charset="-128"/>
              <a:ea typeface="Arial Unicode MS" panose="020B0604020202020204" pitchFamily="34" charset="-128"/>
            </a:rPr>
            <a:t>Identifique cuándo termina su ciclo, es decir cuál es el estado final o última iteración.</a:t>
          </a:r>
          <a:endParaRPr lang="es-CO" sz="2200" kern="1200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sp:txBody>
      <dsp:txXfrm>
        <a:off x="1324799" y="3160487"/>
        <a:ext cx="5580000" cy="1002601"/>
      </dsp:txXfrm>
    </dsp:sp>
    <dsp:sp modelId="{51638C65-5C32-4258-A9BF-02F2E19C0075}">
      <dsp:nvSpPr>
        <dsp:cNvPr id="0" name=""/>
        <dsp:cNvSpPr/>
      </dsp:nvSpPr>
      <dsp:spPr>
        <a:xfrm>
          <a:off x="3169800" y="4213218"/>
          <a:ext cx="1890000" cy="10026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alpha val="100000"/>
                <a:satMod val="140000"/>
                <a:lumMod val="105000"/>
              </a:schemeClr>
            </a:gs>
            <a:gs pos="41000">
              <a:schemeClr val="accent6">
                <a:hueOff val="0"/>
                <a:satOff val="0"/>
                <a:lumOff val="0"/>
                <a:alphaOff val="0"/>
                <a:tint val="57000"/>
                <a:satMod val="160000"/>
                <a:lumMod val="99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0000"/>
                <a:satMod val="180000"/>
                <a:lumMod val="104000"/>
              </a:schemeClr>
            </a:gs>
          </a:gsLst>
          <a:lin ang="5400000" scaled="1"/>
        </a:gradFill>
        <a:ln>
          <a:noFill/>
        </a:ln>
        <a:effectLst>
          <a:outerShdw blurRad="381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>
              <a:latin typeface="Arial Unicode MS" panose="020B0604020202020204" pitchFamily="34" charset="-128"/>
              <a:ea typeface="Arial Unicode MS" panose="020B0604020202020204" pitchFamily="34" charset="-128"/>
            </a:rPr>
            <a:t>Haga pruebas de escritorio.</a:t>
          </a:r>
          <a:endParaRPr lang="es-CO" sz="2200" kern="1200" dirty="0">
            <a:latin typeface="Arial Unicode MS" panose="020B0604020202020204" pitchFamily="34" charset="-128"/>
            <a:ea typeface="Arial Unicode MS" panose="020B0604020202020204" pitchFamily="34" charset="-128"/>
          </a:endParaRPr>
        </a:p>
      </dsp:txBody>
      <dsp:txXfrm>
        <a:off x="3169800" y="4213218"/>
        <a:ext cx="1890000" cy="1002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16/02/2020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22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63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41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¿Cómo se ve un ciclo en </a:t>
            </a:r>
            <a:r>
              <a:rPr lang="x-none" dirty="0" err="1"/>
              <a:t>python</a:t>
            </a:r>
            <a:r>
              <a:rPr lang="x-none" dirty="0"/>
              <a:t>?</a:t>
            </a:r>
            <a:endParaRPr lang="en-US" dirty="0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7" y="1556792"/>
            <a:ext cx="825304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4" y="4139448"/>
            <a:ext cx="5698976" cy="164088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¿Cuáles son los elementos básicos de un ciclo?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4690864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sz="2800" b="1" dirty="0">
                <a:solidFill>
                  <a:schemeClr val="accent2">
                    <a:lumMod val="75000"/>
                  </a:schemeClr>
                </a:solidFill>
              </a:rPr>
              <a:t>inicialización</a:t>
            </a:r>
          </a:p>
          <a:p>
            <a:pPr>
              <a:buNone/>
            </a:pPr>
            <a:r>
              <a:rPr lang="es-CO" sz="4000" dirty="0" err="1"/>
              <a:t>while</a:t>
            </a:r>
            <a:r>
              <a:rPr lang="es-CO" sz="4000" dirty="0"/>
              <a:t> </a:t>
            </a:r>
            <a:r>
              <a:rPr lang="es-CO" sz="4000" dirty="0">
                <a:solidFill>
                  <a:schemeClr val="accent4">
                    <a:lumMod val="75000"/>
                  </a:schemeClr>
                </a:solidFill>
              </a:rPr>
              <a:t>condición</a:t>
            </a:r>
            <a:r>
              <a:rPr lang="es-CO" sz="4000" dirty="0"/>
              <a:t>:</a:t>
            </a:r>
          </a:p>
          <a:p>
            <a:pPr>
              <a:buNone/>
            </a:pPr>
            <a:r>
              <a:rPr lang="es-CO" sz="4800" dirty="0"/>
              <a:t>		….</a:t>
            </a:r>
          </a:p>
          <a:p>
            <a:pPr>
              <a:buNone/>
            </a:pPr>
            <a:endParaRPr lang="es-CO" sz="4800" dirty="0"/>
          </a:p>
        </p:txBody>
      </p:sp>
      <p:sp>
        <p:nvSpPr>
          <p:cNvPr id="4" name="3 Rectángulo"/>
          <p:cNvSpPr/>
          <p:nvPr/>
        </p:nvSpPr>
        <p:spPr>
          <a:xfrm>
            <a:off x="4664026" y="1988930"/>
            <a:ext cx="448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s-CO" sz="2000" dirty="0">
                <a:solidFill>
                  <a:schemeClr val="accent6">
                    <a:lumMod val="75000"/>
                  </a:schemeClr>
                </a:solidFill>
              </a:rPr>
              <a:t>Se repite si la condición se cumple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555776" y="2780928"/>
            <a:ext cx="1177186" cy="7587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732962" y="2569707"/>
            <a:ext cx="5256584" cy="13890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Deben haber </a:t>
            </a:r>
            <a:r>
              <a:rPr lang="es-CO" sz="2400" b="1" dirty="0">
                <a:solidFill>
                  <a:schemeClr val="accent5">
                    <a:lumMod val="75000"/>
                  </a:schemeClr>
                </a:solidFill>
              </a:rPr>
              <a:t>instrucciones</a:t>
            </a:r>
            <a:r>
              <a:rPr lang="es-CO" sz="2400" dirty="0"/>
              <a:t> que permitan que la </a:t>
            </a:r>
            <a:r>
              <a:rPr lang="es-CO" sz="2400" b="1" dirty="0">
                <a:solidFill>
                  <a:schemeClr val="accent5">
                    <a:lumMod val="75000"/>
                  </a:schemeClr>
                </a:solidFill>
              </a:rPr>
              <a:t>condición</a:t>
            </a:r>
            <a:r>
              <a:rPr lang="es-CO" sz="2400" dirty="0"/>
              <a:t> se  vuelva </a:t>
            </a:r>
            <a:r>
              <a:rPr lang="es-CO" sz="2400" b="1" dirty="0">
                <a:solidFill>
                  <a:schemeClr val="accent5">
                    <a:lumMod val="75000"/>
                  </a:schemeClr>
                </a:solidFill>
              </a:rPr>
              <a:t>falsa</a:t>
            </a:r>
            <a:r>
              <a:rPr lang="es-CO" sz="2400" dirty="0"/>
              <a:t> en algún momento</a:t>
            </a:r>
          </a:p>
        </p:txBody>
      </p:sp>
    </p:spTree>
    <p:extLst>
      <p:ext uri="{BB962C8B-B14F-4D97-AF65-F5344CB8AC3E}">
        <p14:creationId xmlns:p14="http://schemas.microsoft.com/office/powerpoint/2010/main" val="110342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12567"/>
              </p:ext>
            </p:extLst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implementar la repetición?</a:t>
            </a:r>
          </a:p>
        </p:txBody>
      </p:sp>
    </p:spTree>
    <p:extLst>
      <p:ext uri="{BB962C8B-B14F-4D97-AF65-F5344CB8AC3E}">
        <p14:creationId xmlns:p14="http://schemas.microsoft.com/office/powerpoint/2010/main" val="226488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Claves para hacer un buen ciclo…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pacificoceanpartners.com.au/website/wp-content/uploads/2015/01/TI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90" y="4581128"/>
            <a:ext cx="1785798" cy="137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573925"/>
              </p:ext>
            </p:extLst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073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Qué sucede en las siguientes situaciones?:</a:t>
            </a: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sz="30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br>
              <a:rPr lang="es-CO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</a:b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Revisando código….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" y="1988840"/>
            <a:ext cx="5345428" cy="16561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7" y="4605577"/>
            <a:ext cx="5310595" cy="151271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30028" y="2524544"/>
            <a:ext cx="371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NUNCA INGRESA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618593" y="5432357"/>
            <a:ext cx="371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CICLO INFINITO</a:t>
            </a:r>
          </a:p>
        </p:txBody>
      </p:sp>
      <p:pic>
        <p:nvPicPr>
          <p:cNvPr id="8194" name="Picture 2" descr="http://2.bp.blogspot.com/-Dua75UeJTSQ/TbB1GLN-GFI/AAAAAAAAAeI/Z7h9zKMlt6g/s1600/homer_desesperad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14" y="3403147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Qué imprime el siguiente código si el usuario digita 3?</a:t>
            </a:r>
          </a:p>
          <a:p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Qué imprime el siguiente código si el usuario digita 2?</a:t>
            </a: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sz="30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br>
              <a:rPr lang="es-CO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</a:b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Revisando código….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1" y="2132856"/>
            <a:ext cx="8525501" cy="23318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79" y="4365701"/>
            <a:ext cx="4240922" cy="16990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203" y="4335192"/>
            <a:ext cx="3912179" cy="19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Ciclos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29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¿Qué es la noción de repetición?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755502"/>
              </p:ext>
            </p:extLst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0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67" y="941231"/>
            <a:ext cx="7295306" cy="5391409"/>
          </a:xfrm>
          <a:prstGeom prst="rect">
            <a:avLst/>
          </a:prstGeom>
        </p:spPr>
      </p:pic>
      <p:sp>
        <p:nvSpPr>
          <p:cNvPr id="6" name="4 Rectángulo"/>
          <p:cNvSpPr/>
          <p:nvPr/>
        </p:nvSpPr>
        <p:spPr>
          <a:xfrm>
            <a:off x="3105933" y="6488246"/>
            <a:ext cx="5699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https://t3hwin.com/the-friendship-algorithm/</a:t>
            </a:r>
          </a:p>
        </p:txBody>
      </p:sp>
    </p:spTree>
    <p:extLst>
      <p:ext uri="{BB962C8B-B14F-4D97-AF65-F5344CB8AC3E}">
        <p14:creationId xmlns:p14="http://schemas.microsoft.com/office/powerpoint/2010/main" val="155196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¿Cómo se representa un ciclo en un diagrama?</a:t>
            </a:r>
            <a:endParaRPr lang="en-US" dirty="0"/>
          </a:p>
        </p:txBody>
      </p:sp>
      <p:pic>
        <p:nvPicPr>
          <p:cNvPr id="1026" name="Picture 2" descr="Loop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72" y="908720"/>
            <a:ext cx="4464496" cy="511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6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-5679" y="-11323"/>
            <a:ext cx="9144000" cy="79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/>
              <a:t>¿Qué tipos de estructuras de repetición existen?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0" y="901287"/>
            <a:ext cx="8391525" cy="49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58110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626240"/>
              </p:ext>
            </p:extLst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¿Qué tipos de repeticiones existen?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¿Qué son los ciclos?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160253"/>
              </p:ext>
            </p:extLst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26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b="1" dirty="0"/>
              <a:t>Ejemplo de un ciclo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3073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9047</TotalTime>
  <Words>385</Words>
  <Application>Microsoft Office PowerPoint</Application>
  <PresentationFormat>On-screen Show (4:3)</PresentationFormat>
  <Paragraphs>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Century Gothic</vt:lpstr>
      <vt:lpstr>Cursos2014-2</vt:lpstr>
      <vt:lpstr>Introducción a la programación</vt:lpstr>
      <vt:lpstr>Ciclos</vt:lpstr>
      <vt:lpstr>¿Qué es la noción de repetición?</vt:lpstr>
      <vt:lpstr>PowerPoint Presentation</vt:lpstr>
      <vt:lpstr>¿Cómo se representa un ciclo en un diagrama?</vt:lpstr>
      <vt:lpstr>¿Qué tipos de estructuras de repetición existen?</vt:lpstr>
      <vt:lpstr>¿Qué tipos de repeticiones existen?</vt:lpstr>
      <vt:lpstr>¿Qué son los ciclos?</vt:lpstr>
      <vt:lpstr>Ejemplo de un ciclo</vt:lpstr>
      <vt:lpstr>¿Cómo se ve un ciclo en python?</vt:lpstr>
      <vt:lpstr>¿Cuáles son los elementos básicos de un ciclo?</vt:lpstr>
      <vt:lpstr>¿Cómo implementar la repetición?</vt:lpstr>
      <vt:lpstr>Claves para hacer un buen ciclo…</vt:lpstr>
      <vt:lpstr>Revisando código….</vt:lpstr>
      <vt:lpstr>Revisando código….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308</cp:revision>
  <dcterms:created xsi:type="dcterms:W3CDTF">2015-01-26T00:13:37Z</dcterms:created>
  <dcterms:modified xsi:type="dcterms:W3CDTF">2020-02-17T00:49:15Z</dcterms:modified>
</cp:coreProperties>
</file>