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5" r:id="rId2"/>
    <p:sldId id="426" r:id="rId3"/>
    <p:sldId id="435" r:id="rId4"/>
    <p:sldId id="428" r:id="rId5"/>
    <p:sldId id="429" r:id="rId6"/>
    <p:sldId id="430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 autoAdjust="0"/>
    <p:restoredTop sz="68043" autoAdjust="0"/>
  </p:normalViewPr>
  <p:slideViewPr>
    <p:cSldViewPr>
      <p:cViewPr varScale="1">
        <p:scale>
          <a:sx n="52" d="100"/>
          <a:sy n="52" d="100"/>
        </p:scale>
        <p:origin x="215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99E86-D35A-43A4-8E1A-25F0108EB6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AD79E3-1E9D-40C1-A317-BF49575965D5}">
      <dgm:prSet phldrT="[Text]"/>
      <dgm:spPr/>
      <dgm:t>
        <a:bodyPr/>
        <a:lstStyle/>
        <a:p>
          <a:r>
            <a:rPr lang="es-419" dirty="0"/>
            <a:t>Control sobre ciclos</a:t>
          </a:r>
          <a:endParaRPr lang="en-US" dirty="0"/>
        </a:p>
      </dgm:t>
    </dgm:pt>
    <dgm:pt modelId="{CEEE5919-13D9-4C52-8450-71237867D668}" type="parTrans" cxnId="{9A9BD815-079D-4FE2-B76C-446D8B36963B}">
      <dgm:prSet/>
      <dgm:spPr/>
      <dgm:t>
        <a:bodyPr/>
        <a:lstStyle/>
        <a:p>
          <a:endParaRPr lang="en-US"/>
        </a:p>
      </dgm:t>
    </dgm:pt>
    <dgm:pt modelId="{A288FFE1-6A5F-4C80-B660-01C80977EE13}" type="sibTrans" cxnId="{9A9BD815-079D-4FE2-B76C-446D8B36963B}">
      <dgm:prSet/>
      <dgm:spPr/>
      <dgm:t>
        <a:bodyPr/>
        <a:lstStyle/>
        <a:p>
          <a:endParaRPr lang="en-US"/>
        </a:p>
      </dgm:t>
    </dgm:pt>
    <dgm:pt modelId="{5164A011-67AE-4899-A420-9A7CEA41AEAC}">
      <dgm:prSet phldrT="[Text]"/>
      <dgm:spPr/>
      <dgm:t>
        <a:bodyPr/>
        <a:lstStyle/>
        <a:p>
          <a:r>
            <a:rPr lang="es-419" dirty="0"/>
            <a:t>Contadores</a:t>
          </a:r>
          <a:endParaRPr lang="en-US" dirty="0"/>
        </a:p>
      </dgm:t>
    </dgm:pt>
    <dgm:pt modelId="{0DC9B540-C406-49ED-8FA7-4AF39DCB4FCD}" type="parTrans" cxnId="{F45F2B6F-7203-43CD-85CA-D43E76005CA5}">
      <dgm:prSet/>
      <dgm:spPr/>
      <dgm:t>
        <a:bodyPr/>
        <a:lstStyle/>
        <a:p>
          <a:endParaRPr lang="en-US"/>
        </a:p>
      </dgm:t>
    </dgm:pt>
    <dgm:pt modelId="{976DD052-F882-41E1-8588-D9C084F0658E}" type="sibTrans" cxnId="{F45F2B6F-7203-43CD-85CA-D43E76005CA5}">
      <dgm:prSet/>
      <dgm:spPr/>
      <dgm:t>
        <a:bodyPr/>
        <a:lstStyle/>
        <a:p>
          <a:endParaRPr lang="en-US"/>
        </a:p>
      </dgm:t>
    </dgm:pt>
    <dgm:pt modelId="{4D223617-A729-4037-AB84-87FF55C1CF52}">
      <dgm:prSet phldrT="[Text]"/>
      <dgm:spPr/>
      <dgm:t>
        <a:bodyPr/>
        <a:lstStyle/>
        <a:p>
          <a:r>
            <a:rPr lang="es-419" dirty="0"/>
            <a:t>Acumuladores</a:t>
          </a:r>
          <a:endParaRPr lang="en-US" dirty="0"/>
        </a:p>
      </dgm:t>
    </dgm:pt>
    <dgm:pt modelId="{77A69B33-EE0C-453A-AB09-CBF726F12B0C}" type="parTrans" cxnId="{63FB0E76-8160-4D91-A933-46F5CDA4FABF}">
      <dgm:prSet/>
      <dgm:spPr/>
      <dgm:t>
        <a:bodyPr/>
        <a:lstStyle/>
        <a:p>
          <a:endParaRPr lang="en-US"/>
        </a:p>
      </dgm:t>
    </dgm:pt>
    <dgm:pt modelId="{518B0F64-A55F-40C1-9DC4-6CA3BA59D9D2}" type="sibTrans" cxnId="{63FB0E76-8160-4D91-A933-46F5CDA4FABF}">
      <dgm:prSet/>
      <dgm:spPr/>
      <dgm:t>
        <a:bodyPr/>
        <a:lstStyle/>
        <a:p>
          <a:endParaRPr lang="en-US"/>
        </a:p>
      </dgm:t>
    </dgm:pt>
    <dgm:pt modelId="{F0BB1BB4-03FA-4A2D-800E-83EFD355630D}">
      <dgm:prSet phldrT="[Text]"/>
      <dgm:spPr/>
      <dgm:t>
        <a:bodyPr/>
        <a:lstStyle/>
        <a:p>
          <a:r>
            <a:rPr lang="en-US" dirty="0"/>
            <a:t>Banderas</a:t>
          </a:r>
        </a:p>
      </dgm:t>
    </dgm:pt>
    <dgm:pt modelId="{EDD6E4DC-7B82-48A5-8217-AC573D398586}" type="parTrans" cxnId="{8EDF322F-3CC5-40F1-AE23-C6DD4221F534}">
      <dgm:prSet/>
      <dgm:spPr/>
      <dgm:t>
        <a:bodyPr/>
        <a:lstStyle/>
        <a:p>
          <a:endParaRPr lang="en-US"/>
        </a:p>
      </dgm:t>
    </dgm:pt>
    <dgm:pt modelId="{0DC1C1FA-1891-493A-85F2-368FEDD82AB8}" type="sibTrans" cxnId="{8EDF322F-3CC5-40F1-AE23-C6DD4221F534}">
      <dgm:prSet/>
      <dgm:spPr/>
      <dgm:t>
        <a:bodyPr/>
        <a:lstStyle/>
        <a:p>
          <a:endParaRPr lang="en-US"/>
        </a:p>
      </dgm:t>
    </dgm:pt>
    <dgm:pt modelId="{1232B41C-DCC8-45BC-830E-869308073C0A}" type="pres">
      <dgm:prSet presAssocID="{2A199E86-D35A-43A4-8E1A-25F0108EB6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9CCE3C-80A9-43D9-9C1C-FD8A29A5BF62}" type="pres">
      <dgm:prSet presAssocID="{9AAD79E3-1E9D-40C1-A317-BF49575965D5}" presName="hierRoot1" presStyleCnt="0"/>
      <dgm:spPr/>
    </dgm:pt>
    <dgm:pt modelId="{3F466690-88CE-4095-8361-F59108D87C8B}" type="pres">
      <dgm:prSet presAssocID="{9AAD79E3-1E9D-40C1-A317-BF49575965D5}" presName="composite" presStyleCnt="0"/>
      <dgm:spPr/>
    </dgm:pt>
    <dgm:pt modelId="{1F2C1479-BDFF-4449-84D7-FC5D46FEA908}" type="pres">
      <dgm:prSet presAssocID="{9AAD79E3-1E9D-40C1-A317-BF49575965D5}" presName="background" presStyleLbl="node0" presStyleIdx="0" presStyleCnt="1"/>
      <dgm:spPr/>
    </dgm:pt>
    <dgm:pt modelId="{ADB4A777-595E-41F5-B768-B46283CD62C5}" type="pres">
      <dgm:prSet presAssocID="{9AAD79E3-1E9D-40C1-A317-BF49575965D5}" presName="text" presStyleLbl="fgAcc0" presStyleIdx="0" presStyleCnt="1">
        <dgm:presLayoutVars>
          <dgm:chPref val="3"/>
        </dgm:presLayoutVars>
      </dgm:prSet>
      <dgm:spPr/>
    </dgm:pt>
    <dgm:pt modelId="{A06A6BEB-691D-4F9D-9756-83D84042490D}" type="pres">
      <dgm:prSet presAssocID="{9AAD79E3-1E9D-40C1-A317-BF49575965D5}" presName="hierChild2" presStyleCnt="0"/>
      <dgm:spPr/>
    </dgm:pt>
    <dgm:pt modelId="{0225F204-F1A4-4297-852C-D20DB937FCBC}" type="pres">
      <dgm:prSet presAssocID="{0DC9B540-C406-49ED-8FA7-4AF39DCB4FCD}" presName="Name10" presStyleLbl="parChTrans1D2" presStyleIdx="0" presStyleCnt="3"/>
      <dgm:spPr/>
    </dgm:pt>
    <dgm:pt modelId="{3BAA0340-6D7B-47DA-AF9C-41A47374CFE5}" type="pres">
      <dgm:prSet presAssocID="{5164A011-67AE-4899-A420-9A7CEA41AEAC}" presName="hierRoot2" presStyleCnt="0"/>
      <dgm:spPr/>
    </dgm:pt>
    <dgm:pt modelId="{391123F1-5260-4308-984E-AE511788936C}" type="pres">
      <dgm:prSet presAssocID="{5164A011-67AE-4899-A420-9A7CEA41AEAC}" presName="composite2" presStyleCnt="0"/>
      <dgm:spPr/>
    </dgm:pt>
    <dgm:pt modelId="{4F904062-4744-4862-9A4D-245E70A74924}" type="pres">
      <dgm:prSet presAssocID="{5164A011-67AE-4899-A420-9A7CEA41AEAC}" presName="background2" presStyleLbl="node2" presStyleIdx="0" presStyleCnt="3"/>
      <dgm:spPr/>
    </dgm:pt>
    <dgm:pt modelId="{4A001460-91DE-4011-B7D3-2273949F1FFB}" type="pres">
      <dgm:prSet presAssocID="{5164A011-67AE-4899-A420-9A7CEA41AEAC}" presName="text2" presStyleLbl="fgAcc2" presStyleIdx="0" presStyleCnt="3">
        <dgm:presLayoutVars>
          <dgm:chPref val="3"/>
        </dgm:presLayoutVars>
      </dgm:prSet>
      <dgm:spPr/>
    </dgm:pt>
    <dgm:pt modelId="{56B43AB9-F29A-4D3E-8B7C-031238679CE5}" type="pres">
      <dgm:prSet presAssocID="{5164A011-67AE-4899-A420-9A7CEA41AEAC}" presName="hierChild3" presStyleCnt="0"/>
      <dgm:spPr/>
    </dgm:pt>
    <dgm:pt modelId="{F9002E0F-8BFE-4607-B09D-F9067024D846}" type="pres">
      <dgm:prSet presAssocID="{77A69B33-EE0C-453A-AB09-CBF726F12B0C}" presName="Name10" presStyleLbl="parChTrans1D2" presStyleIdx="1" presStyleCnt="3"/>
      <dgm:spPr/>
    </dgm:pt>
    <dgm:pt modelId="{FB01CA2E-06A0-4548-9941-A6646FE8B225}" type="pres">
      <dgm:prSet presAssocID="{4D223617-A729-4037-AB84-87FF55C1CF52}" presName="hierRoot2" presStyleCnt="0"/>
      <dgm:spPr/>
    </dgm:pt>
    <dgm:pt modelId="{3DD58E8E-56D3-420B-91C1-8691B55083F2}" type="pres">
      <dgm:prSet presAssocID="{4D223617-A729-4037-AB84-87FF55C1CF52}" presName="composite2" presStyleCnt="0"/>
      <dgm:spPr/>
    </dgm:pt>
    <dgm:pt modelId="{38ADAF7B-2208-4D41-A581-5D6593BDD712}" type="pres">
      <dgm:prSet presAssocID="{4D223617-A729-4037-AB84-87FF55C1CF52}" presName="background2" presStyleLbl="node2" presStyleIdx="1" presStyleCnt="3"/>
      <dgm:spPr/>
    </dgm:pt>
    <dgm:pt modelId="{0DE46854-03C7-4841-BE97-537CFF1DBED4}" type="pres">
      <dgm:prSet presAssocID="{4D223617-A729-4037-AB84-87FF55C1CF52}" presName="text2" presStyleLbl="fgAcc2" presStyleIdx="1" presStyleCnt="3">
        <dgm:presLayoutVars>
          <dgm:chPref val="3"/>
        </dgm:presLayoutVars>
      </dgm:prSet>
      <dgm:spPr/>
    </dgm:pt>
    <dgm:pt modelId="{D677B05E-33A0-48A0-A3BC-5932BF2AD865}" type="pres">
      <dgm:prSet presAssocID="{4D223617-A729-4037-AB84-87FF55C1CF52}" presName="hierChild3" presStyleCnt="0"/>
      <dgm:spPr/>
    </dgm:pt>
    <dgm:pt modelId="{B821FAF9-BBC0-4DA8-85E3-2BB197484CEC}" type="pres">
      <dgm:prSet presAssocID="{EDD6E4DC-7B82-48A5-8217-AC573D398586}" presName="Name10" presStyleLbl="parChTrans1D2" presStyleIdx="2" presStyleCnt="3"/>
      <dgm:spPr/>
    </dgm:pt>
    <dgm:pt modelId="{599B8ED3-6B4B-4A67-921F-57B23ED3BF21}" type="pres">
      <dgm:prSet presAssocID="{F0BB1BB4-03FA-4A2D-800E-83EFD355630D}" presName="hierRoot2" presStyleCnt="0"/>
      <dgm:spPr/>
    </dgm:pt>
    <dgm:pt modelId="{D14216CD-A5F6-4327-A195-F1BAF233E8C4}" type="pres">
      <dgm:prSet presAssocID="{F0BB1BB4-03FA-4A2D-800E-83EFD355630D}" presName="composite2" presStyleCnt="0"/>
      <dgm:spPr/>
    </dgm:pt>
    <dgm:pt modelId="{77B7D8ED-A62E-4D4C-9E97-7081B17B62B8}" type="pres">
      <dgm:prSet presAssocID="{F0BB1BB4-03FA-4A2D-800E-83EFD355630D}" presName="background2" presStyleLbl="node2" presStyleIdx="2" presStyleCnt="3"/>
      <dgm:spPr/>
    </dgm:pt>
    <dgm:pt modelId="{5740175B-9945-4A80-A15C-6861A0752062}" type="pres">
      <dgm:prSet presAssocID="{F0BB1BB4-03FA-4A2D-800E-83EFD355630D}" presName="text2" presStyleLbl="fgAcc2" presStyleIdx="2" presStyleCnt="3">
        <dgm:presLayoutVars>
          <dgm:chPref val="3"/>
        </dgm:presLayoutVars>
      </dgm:prSet>
      <dgm:spPr/>
    </dgm:pt>
    <dgm:pt modelId="{82185FAA-324C-465B-8633-324E23ED481C}" type="pres">
      <dgm:prSet presAssocID="{F0BB1BB4-03FA-4A2D-800E-83EFD355630D}" presName="hierChild3" presStyleCnt="0"/>
      <dgm:spPr/>
    </dgm:pt>
  </dgm:ptLst>
  <dgm:cxnLst>
    <dgm:cxn modelId="{CB686A11-4EC7-44D3-9EFB-3A3C8D2FA0E1}" type="presOf" srcId="{F0BB1BB4-03FA-4A2D-800E-83EFD355630D}" destId="{5740175B-9945-4A80-A15C-6861A0752062}" srcOrd="0" destOrd="0" presId="urn:microsoft.com/office/officeart/2005/8/layout/hierarchy1"/>
    <dgm:cxn modelId="{9A9BD815-079D-4FE2-B76C-446D8B36963B}" srcId="{2A199E86-D35A-43A4-8E1A-25F0108EB677}" destId="{9AAD79E3-1E9D-40C1-A317-BF49575965D5}" srcOrd="0" destOrd="0" parTransId="{CEEE5919-13D9-4C52-8450-71237867D668}" sibTransId="{A288FFE1-6A5F-4C80-B660-01C80977EE13}"/>
    <dgm:cxn modelId="{8EDF322F-3CC5-40F1-AE23-C6DD4221F534}" srcId="{9AAD79E3-1E9D-40C1-A317-BF49575965D5}" destId="{F0BB1BB4-03FA-4A2D-800E-83EFD355630D}" srcOrd="2" destOrd="0" parTransId="{EDD6E4DC-7B82-48A5-8217-AC573D398586}" sibTransId="{0DC1C1FA-1891-493A-85F2-368FEDD82AB8}"/>
    <dgm:cxn modelId="{88D8F76A-5951-4AEF-BEA7-7DBD3D249E85}" type="presOf" srcId="{0DC9B540-C406-49ED-8FA7-4AF39DCB4FCD}" destId="{0225F204-F1A4-4297-852C-D20DB937FCBC}" srcOrd="0" destOrd="0" presId="urn:microsoft.com/office/officeart/2005/8/layout/hierarchy1"/>
    <dgm:cxn modelId="{F45F2B6F-7203-43CD-85CA-D43E76005CA5}" srcId="{9AAD79E3-1E9D-40C1-A317-BF49575965D5}" destId="{5164A011-67AE-4899-A420-9A7CEA41AEAC}" srcOrd="0" destOrd="0" parTransId="{0DC9B540-C406-49ED-8FA7-4AF39DCB4FCD}" sibTransId="{976DD052-F882-41E1-8588-D9C084F0658E}"/>
    <dgm:cxn modelId="{63FB0E76-8160-4D91-A933-46F5CDA4FABF}" srcId="{9AAD79E3-1E9D-40C1-A317-BF49575965D5}" destId="{4D223617-A729-4037-AB84-87FF55C1CF52}" srcOrd="1" destOrd="0" parTransId="{77A69B33-EE0C-453A-AB09-CBF726F12B0C}" sibTransId="{518B0F64-A55F-40C1-9DC4-6CA3BA59D9D2}"/>
    <dgm:cxn modelId="{45DB5357-B7C2-4302-9789-1770EF4CB2E6}" type="presOf" srcId="{5164A011-67AE-4899-A420-9A7CEA41AEAC}" destId="{4A001460-91DE-4011-B7D3-2273949F1FFB}" srcOrd="0" destOrd="0" presId="urn:microsoft.com/office/officeart/2005/8/layout/hierarchy1"/>
    <dgm:cxn modelId="{6EA64896-9975-435F-996E-8D9D9D747F61}" type="presOf" srcId="{4D223617-A729-4037-AB84-87FF55C1CF52}" destId="{0DE46854-03C7-4841-BE97-537CFF1DBED4}" srcOrd="0" destOrd="0" presId="urn:microsoft.com/office/officeart/2005/8/layout/hierarchy1"/>
    <dgm:cxn modelId="{D9A655A7-B701-4E50-A254-2274A812DF09}" type="presOf" srcId="{77A69B33-EE0C-453A-AB09-CBF726F12B0C}" destId="{F9002E0F-8BFE-4607-B09D-F9067024D846}" srcOrd="0" destOrd="0" presId="urn:microsoft.com/office/officeart/2005/8/layout/hierarchy1"/>
    <dgm:cxn modelId="{FE527BB2-D02E-4F9E-812F-4DEA67787377}" type="presOf" srcId="{2A199E86-D35A-43A4-8E1A-25F0108EB677}" destId="{1232B41C-DCC8-45BC-830E-869308073C0A}" srcOrd="0" destOrd="0" presId="urn:microsoft.com/office/officeart/2005/8/layout/hierarchy1"/>
    <dgm:cxn modelId="{B7327BBC-3C46-4C48-A33F-9432949826E2}" type="presOf" srcId="{EDD6E4DC-7B82-48A5-8217-AC573D398586}" destId="{B821FAF9-BBC0-4DA8-85E3-2BB197484CEC}" srcOrd="0" destOrd="0" presId="urn:microsoft.com/office/officeart/2005/8/layout/hierarchy1"/>
    <dgm:cxn modelId="{7D84CCFE-0B84-45E0-80E7-ED093383A672}" type="presOf" srcId="{9AAD79E3-1E9D-40C1-A317-BF49575965D5}" destId="{ADB4A777-595E-41F5-B768-B46283CD62C5}" srcOrd="0" destOrd="0" presId="urn:microsoft.com/office/officeart/2005/8/layout/hierarchy1"/>
    <dgm:cxn modelId="{5C5A74FD-827A-4DE9-BF26-708E2EA9E3F1}" type="presParOf" srcId="{1232B41C-DCC8-45BC-830E-869308073C0A}" destId="{979CCE3C-80A9-43D9-9C1C-FD8A29A5BF62}" srcOrd="0" destOrd="0" presId="urn:microsoft.com/office/officeart/2005/8/layout/hierarchy1"/>
    <dgm:cxn modelId="{B176DE69-13B0-487E-A515-26BA599784AB}" type="presParOf" srcId="{979CCE3C-80A9-43D9-9C1C-FD8A29A5BF62}" destId="{3F466690-88CE-4095-8361-F59108D87C8B}" srcOrd="0" destOrd="0" presId="urn:microsoft.com/office/officeart/2005/8/layout/hierarchy1"/>
    <dgm:cxn modelId="{47AADB8F-E6D4-47BE-A841-A7C8A785094F}" type="presParOf" srcId="{3F466690-88CE-4095-8361-F59108D87C8B}" destId="{1F2C1479-BDFF-4449-84D7-FC5D46FEA908}" srcOrd="0" destOrd="0" presId="urn:microsoft.com/office/officeart/2005/8/layout/hierarchy1"/>
    <dgm:cxn modelId="{2BC3FAD9-38B9-472B-B521-1087422817A1}" type="presParOf" srcId="{3F466690-88CE-4095-8361-F59108D87C8B}" destId="{ADB4A777-595E-41F5-B768-B46283CD62C5}" srcOrd="1" destOrd="0" presId="urn:microsoft.com/office/officeart/2005/8/layout/hierarchy1"/>
    <dgm:cxn modelId="{F6E9EC9D-C058-4F0D-A1AF-93577286C4C9}" type="presParOf" srcId="{979CCE3C-80A9-43D9-9C1C-FD8A29A5BF62}" destId="{A06A6BEB-691D-4F9D-9756-83D84042490D}" srcOrd="1" destOrd="0" presId="urn:microsoft.com/office/officeart/2005/8/layout/hierarchy1"/>
    <dgm:cxn modelId="{063720B5-AA5F-47FF-93C5-29AC787B53C0}" type="presParOf" srcId="{A06A6BEB-691D-4F9D-9756-83D84042490D}" destId="{0225F204-F1A4-4297-852C-D20DB937FCBC}" srcOrd="0" destOrd="0" presId="urn:microsoft.com/office/officeart/2005/8/layout/hierarchy1"/>
    <dgm:cxn modelId="{BA7C6382-8A74-479D-9C78-49A6AB65F283}" type="presParOf" srcId="{A06A6BEB-691D-4F9D-9756-83D84042490D}" destId="{3BAA0340-6D7B-47DA-AF9C-41A47374CFE5}" srcOrd="1" destOrd="0" presId="urn:microsoft.com/office/officeart/2005/8/layout/hierarchy1"/>
    <dgm:cxn modelId="{B1D388E5-F432-4FAF-8B3D-2D92A79EF0D8}" type="presParOf" srcId="{3BAA0340-6D7B-47DA-AF9C-41A47374CFE5}" destId="{391123F1-5260-4308-984E-AE511788936C}" srcOrd="0" destOrd="0" presId="urn:microsoft.com/office/officeart/2005/8/layout/hierarchy1"/>
    <dgm:cxn modelId="{B73F2B01-AAF1-46CF-9336-52F0CC2E2990}" type="presParOf" srcId="{391123F1-5260-4308-984E-AE511788936C}" destId="{4F904062-4744-4862-9A4D-245E70A74924}" srcOrd="0" destOrd="0" presId="urn:microsoft.com/office/officeart/2005/8/layout/hierarchy1"/>
    <dgm:cxn modelId="{F8E119C4-1248-45CE-A029-05CA035BEC8A}" type="presParOf" srcId="{391123F1-5260-4308-984E-AE511788936C}" destId="{4A001460-91DE-4011-B7D3-2273949F1FFB}" srcOrd="1" destOrd="0" presId="urn:microsoft.com/office/officeart/2005/8/layout/hierarchy1"/>
    <dgm:cxn modelId="{1A6511FA-03C5-4D28-A94D-4F84E6BD56BC}" type="presParOf" srcId="{3BAA0340-6D7B-47DA-AF9C-41A47374CFE5}" destId="{56B43AB9-F29A-4D3E-8B7C-031238679CE5}" srcOrd="1" destOrd="0" presId="urn:microsoft.com/office/officeart/2005/8/layout/hierarchy1"/>
    <dgm:cxn modelId="{72CAE7A3-83E2-4E6A-BA10-A65BE5E7A7D6}" type="presParOf" srcId="{A06A6BEB-691D-4F9D-9756-83D84042490D}" destId="{F9002E0F-8BFE-4607-B09D-F9067024D846}" srcOrd="2" destOrd="0" presId="urn:microsoft.com/office/officeart/2005/8/layout/hierarchy1"/>
    <dgm:cxn modelId="{964084E0-62F7-48B4-8F5C-97C3ED2F14D7}" type="presParOf" srcId="{A06A6BEB-691D-4F9D-9756-83D84042490D}" destId="{FB01CA2E-06A0-4548-9941-A6646FE8B225}" srcOrd="3" destOrd="0" presId="urn:microsoft.com/office/officeart/2005/8/layout/hierarchy1"/>
    <dgm:cxn modelId="{EECDD8AE-609A-448A-A330-E52C3CA91CA7}" type="presParOf" srcId="{FB01CA2E-06A0-4548-9941-A6646FE8B225}" destId="{3DD58E8E-56D3-420B-91C1-8691B55083F2}" srcOrd="0" destOrd="0" presId="urn:microsoft.com/office/officeart/2005/8/layout/hierarchy1"/>
    <dgm:cxn modelId="{8FFDC438-D5DD-4C8A-9B99-F671D26DF2D2}" type="presParOf" srcId="{3DD58E8E-56D3-420B-91C1-8691B55083F2}" destId="{38ADAF7B-2208-4D41-A581-5D6593BDD712}" srcOrd="0" destOrd="0" presId="urn:microsoft.com/office/officeart/2005/8/layout/hierarchy1"/>
    <dgm:cxn modelId="{9E08431C-6C78-4A01-8686-92C13C8C991C}" type="presParOf" srcId="{3DD58E8E-56D3-420B-91C1-8691B55083F2}" destId="{0DE46854-03C7-4841-BE97-537CFF1DBED4}" srcOrd="1" destOrd="0" presId="urn:microsoft.com/office/officeart/2005/8/layout/hierarchy1"/>
    <dgm:cxn modelId="{7C8881B6-2DD4-4F40-ABE2-C3A1C201EE38}" type="presParOf" srcId="{FB01CA2E-06A0-4548-9941-A6646FE8B225}" destId="{D677B05E-33A0-48A0-A3BC-5932BF2AD865}" srcOrd="1" destOrd="0" presId="urn:microsoft.com/office/officeart/2005/8/layout/hierarchy1"/>
    <dgm:cxn modelId="{8383A07D-24F0-4FE2-B1F6-720083BFD581}" type="presParOf" srcId="{A06A6BEB-691D-4F9D-9756-83D84042490D}" destId="{B821FAF9-BBC0-4DA8-85E3-2BB197484CEC}" srcOrd="4" destOrd="0" presId="urn:microsoft.com/office/officeart/2005/8/layout/hierarchy1"/>
    <dgm:cxn modelId="{A1F2D75A-6CCE-41EF-BFB4-219028D38B55}" type="presParOf" srcId="{A06A6BEB-691D-4F9D-9756-83D84042490D}" destId="{599B8ED3-6B4B-4A67-921F-57B23ED3BF21}" srcOrd="5" destOrd="0" presId="urn:microsoft.com/office/officeart/2005/8/layout/hierarchy1"/>
    <dgm:cxn modelId="{13669F18-7169-494E-AC92-D977FD4DE7C4}" type="presParOf" srcId="{599B8ED3-6B4B-4A67-921F-57B23ED3BF21}" destId="{D14216CD-A5F6-4327-A195-F1BAF233E8C4}" srcOrd="0" destOrd="0" presId="urn:microsoft.com/office/officeart/2005/8/layout/hierarchy1"/>
    <dgm:cxn modelId="{53AB4DC9-2EA5-497F-9275-A80AB9E75834}" type="presParOf" srcId="{D14216CD-A5F6-4327-A195-F1BAF233E8C4}" destId="{77B7D8ED-A62E-4D4C-9E97-7081B17B62B8}" srcOrd="0" destOrd="0" presId="urn:microsoft.com/office/officeart/2005/8/layout/hierarchy1"/>
    <dgm:cxn modelId="{5573AB77-E62A-4573-976D-80C4E1729A14}" type="presParOf" srcId="{D14216CD-A5F6-4327-A195-F1BAF233E8C4}" destId="{5740175B-9945-4A80-A15C-6861A0752062}" srcOrd="1" destOrd="0" presId="urn:microsoft.com/office/officeart/2005/8/layout/hierarchy1"/>
    <dgm:cxn modelId="{F678EECB-9794-4C1E-B897-B015A97D97E3}" type="presParOf" srcId="{599B8ED3-6B4B-4A67-921F-57B23ED3BF21}" destId="{82185FAA-324C-465B-8633-324E23ED48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1FAF9-BBC0-4DA8-85E3-2BB197484CEC}">
      <dsp:nvSpPr>
        <dsp:cNvPr id="0" name=""/>
        <dsp:cNvSpPr/>
      </dsp:nvSpPr>
      <dsp:spPr>
        <a:xfrm>
          <a:off x="4220343" y="2204159"/>
          <a:ext cx="2995082" cy="712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679"/>
              </a:lnTo>
              <a:lnTo>
                <a:pt x="2995082" y="485679"/>
              </a:lnTo>
              <a:lnTo>
                <a:pt x="2995082" y="7126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02E0F-8BFE-4607-B09D-F9067024D846}">
      <dsp:nvSpPr>
        <dsp:cNvPr id="0" name=""/>
        <dsp:cNvSpPr/>
      </dsp:nvSpPr>
      <dsp:spPr>
        <a:xfrm>
          <a:off x="4174623" y="2204159"/>
          <a:ext cx="91440" cy="712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26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5F204-F1A4-4297-852C-D20DB937FCBC}">
      <dsp:nvSpPr>
        <dsp:cNvPr id="0" name=""/>
        <dsp:cNvSpPr/>
      </dsp:nvSpPr>
      <dsp:spPr>
        <a:xfrm>
          <a:off x="1225261" y="2204159"/>
          <a:ext cx="2995082" cy="712693"/>
        </a:xfrm>
        <a:custGeom>
          <a:avLst/>
          <a:gdLst/>
          <a:ahLst/>
          <a:cxnLst/>
          <a:rect l="0" t="0" r="0" b="0"/>
          <a:pathLst>
            <a:path>
              <a:moveTo>
                <a:pt x="2995082" y="0"/>
              </a:moveTo>
              <a:lnTo>
                <a:pt x="2995082" y="485679"/>
              </a:lnTo>
              <a:lnTo>
                <a:pt x="0" y="485679"/>
              </a:lnTo>
              <a:lnTo>
                <a:pt x="0" y="7126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C1479-BDFF-4449-84D7-FC5D46FEA908}">
      <dsp:nvSpPr>
        <dsp:cNvPr id="0" name=""/>
        <dsp:cNvSpPr/>
      </dsp:nvSpPr>
      <dsp:spPr>
        <a:xfrm>
          <a:off x="2995082" y="648077"/>
          <a:ext cx="2450522" cy="1556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4A777-595E-41F5-B768-B46283CD62C5}">
      <dsp:nvSpPr>
        <dsp:cNvPr id="0" name=""/>
        <dsp:cNvSpPr/>
      </dsp:nvSpPr>
      <dsp:spPr>
        <a:xfrm>
          <a:off x="3267363" y="906743"/>
          <a:ext cx="2450522" cy="1556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Control sobre ciclos</a:t>
          </a:r>
          <a:endParaRPr lang="en-US" sz="2400" kern="1200" dirty="0"/>
        </a:p>
      </dsp:txBody>
      <dsp:txXfrm>
        <a:off x="3312939" y="952319"/>
        <a:ext cx="2359370" cy="1464929"/>
      </dsp:txXfrm>
    </dsp:sp>
    <dsp:sp modelId="{4F904062-4744-4862-9A4D-245E70A74924}">
      <dsp:nvSpPr>
        <dsp:cNvPr id="0" name=""/>
        <dsp:cNvSpPr/>
      </dsp:nvSpPr>
      <dsp:spPr>
        <a:xfrm>
          <a:off x="0" y="2916852"/>
          <a:ext cx="2450522" cy="1556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01460-91DE-4011-B7D3-2273949F1FFB}">
      <dsp:nvSpPr>
        <dsp:cNvPr id="0" name=""/>
        <dsp:cNvSpPr/>
      </dsp:nvSpPr>
      <dsp:spPr>
        <a:xfrm>
          <a:off x="272280" y="3175518"/>
          <a:ext cx="2450522" cy="1556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Contadores</a:t>
          </a:r>
          <a:endParaRPr lang="en-US" sz="2400" kern="1200" dirty="0"/>
        </a:p>
      </dsp:txBody>
      <dsp:txXfrm>
        <a:off x="317856" y="3221094"/>
        <a:ext cx="2359370" cy="1464929"/>
      </dsp:txXfrm>
    </dsp:sp>
    <dsp:sp modelId="{38ADAF7B-2208-4D41-A581-5D6593BDD712}">
      <dsp:nvSpPr>
        <dsp:cNvPr id="0" name=""/>
        <dsp:cNvSpPr/>
      </dsp:nvSpPr>
      <dsp:spPr>
        <a:xfrm>
          <a:off x="2995082" y="2916852"/>
          <a:ext cx="2450522" cy="1556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46854-03C7-4841-BE97-537CFF1DBED4}">
      <dsp:nvSpPr>
        <dsp:cNvPr id="0" name=""/>
        <dsp:cNvSpPr/>
      </dsp:nvSpPr>
      <dsp:spPr>
        <a:xfrm>
          <a:off x="3267363" y="3175518"/>
          <a:ext cx="2450522" cy="1556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400" kern="1200" dirty="0"/>
            <a:t>Acumuladores</a:t>
          </a:r>
          <a:endParaRPr lang="en-US" sz="2400" kern="1200" dirty="0"/>
        </a:p>
      </dsp:txBody>
      <dsp:txXfrm>
        <a:off x="3312939" y="3221094"/>
        <a:ext cx="2359370" cy="1464929"/>
      </dsp:txXfrm>
    </dsp:sp>
    <dsp:sp modelId="{77B7D8ED-A62E-4D4C-9E97-7081B17B62B8}">
      <dsp:nvSpPr>
        <dsp:cNvPr id="0" name=""/>
        <dsp:cNvSpPr/>
      </dsp:nvSpPr>
      <dsp:spPr>
        <a:xfrm>
          <a:off x="5990165" y="2916852"/>
          <a:ext cx="2450522" cy="1556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0175B-9945-4A80-A15C-6861A0752062}">
      <dsp:nvSpPr>
        <dsp:cNvPr id="0" name=""/>
        <dsp:cNvSpPr/>
      </dsp:nvSpPr>
      <dsp:spPr>
        <a:xfrm>
          <a:off x="6262445" y="3175518"/>
          <a:ext cx="2450522" cy="15560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Banderas</a:t>
          </a:r>
        </a:p>
      </dsp:txBody>
      <dsp:txXfrm>
        <a:off x="6308021" y="3221094"/>
        <a:ext cx="2359370" cy="1464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Ciclos ( acumuladores, contadores, sucesos)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29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¿Cómo se controlan los ciclos?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71381802"/>
              </p:ext>
            </p:extLst>
          </p:nvPr>
        </p:nvGraphicFramePr>
        <p:xfrm>
          <a:off x="209836" y="828302"/>
          <a:ext cx="8712968" cy="537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36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251520" y="846419"/>
            <a:ext cx="5040560" cy="5217443"/>
          </a:xfrm>
        </p:spPr>
        <p:txBody>
          <a:bodyPr>
            <a:normAutofit/>
          </a:bodyPr>
          <a:lstStyle/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Se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inicializan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antes de declarar el ciclo.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Se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incrementan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o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decrementan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en cada iteración del ciclo.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Pueden ser utilizados dentro del ciclo para hacer operaciones o para hacer comparaciones.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Se suelen utilizar al concluir el ciclo, ya que ellos contienen el conteo de los eventos.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Contadores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14" y="1556792"/>
            <a:ext cx="3554706" cy="31194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04248" y="3455140"/>
            <a:ext cx="1152128" cy="26189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8810" y="2234053"/>
            <a:ext cx="1152128" cy="26189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2501" y="2495945"/>
            <a:ext cx="1152128" cy="26189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908720"/>
            <a:ext cx="4762872" cy="5217443"/>
          </a:xfrm>
        </p:spPr>
        <p:txBody>
          <a:bodyPr>
            <a:normAutofit fontScale="92500"/>
          </a:bodyPr>
          <a:lstStyle/>
          <a:p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Se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inicializan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antes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de declarar el ciclo.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Van </a:t>
            </a:r>
            <a:r>
              <a:rPr lang="es-CO" sz="26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guardando en memoria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valores por cada una de las iteraciones.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Pueden ser utilizados dentro del ciclo para hacer operaciones o para hacer comparaciones.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Se suelen utilizar al concluir el ciclo, ya que ellos contienen el </a:t>
            </a:r>
            <a:r>
              <a:rPr lang="es-CO" sz="26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valor acumulado de todas 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las iteraciones.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Acumuladores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28" y="1484784"/>
            <a:ext cx="3323560" cy="3240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76256" y="3104964"/>
            <a:ext cx="2088232" cy="324036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58592" y="1827870"/>
            <a:ext cx="1049712" cy="304986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6668" y="3746228"/>
            <a:ext cx="1841716" cy="38193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6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Se caracterizan porque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no se conoce la cantidad exacta de iteraciones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que se van a ejecutar.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Tiene una variable llamada bandera que se encarga de verificar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en qué momento se produce el suceso 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que hará que el ciclo finalice.</a:t>
            </a:r>
          </a:p>
          <a:p>
            <a:pPr algn="just"/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Suelen tener </a:t>
            </a:r>
            <a:r>
              <a:rPr lang="es-CO" sz="26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injerencia</a:t>
            </a:r>
            <a:r>
              <a:rPr lang="es-CO" sz="2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del usuario.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Sucesos (repetición indefinida)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7" y="3861048"/>
            <a:ext cx="8016758" cy="19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9673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9044</TotalTime>
  <Words>187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Century Gothic</vt:lpstr>
      <vt:lpstr>Cursos2014-2</vt:lpstr>
      <vt:lpstr>Introducción a la programación</vt:lpstr>
      <vt:lpstr>Ciclos ( acumuladores, contadores, sucesos)</vt:lpstr>
      <vt:lpstr>¿Cómo se controlan los ciclos?</vt:lpstr>
      <vt:lpstr>Contadores</vt:lpstr>
      <vt:lpstr>Acumuladores</vt:lpstr>
      <vt:lpstr>Sucesos (repetición indefinida)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309</cp:revision>
  <dcterms:created xsi:type="dcterms:W3CDTF">2015-01-26T00:13:37Z</dcterms:created>
  <dcterms:modified xsi:type="dcterms:W3CDTF">2020-02-17T00:49:36Z</dcterms:modified>
</cp:coreProperties>
</file>