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5" r:id="rId2"/>
    <p:sldId id="427" r:id="rId3"/>
    <p:sldId id="428" r:id="rId4"/>
    <p:sldId id="429" r:id="rId5"/>
    <p:sldId id="430" r:id="rId6"/>
    <p:sldId id="431" r:id="rId7"/>
    <p:sldId id="43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4" autoAdjust="0"/>
    <p:restoredTop sz="68043" autoAdjust="0"/>
  </p:normalViewPr>
  <p:slideViewPr>
    <p:cSldViewPr>
      <p:cViewPr varScale="1">
        <p:scale>
          <a:sx n="52" d="100"/>
          <a:sy n="52" d="100"/>
        </p:scale>
        <p:origin x="208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4849-FDB5-4298-A413-9D70FF7B4EB1}" type="datetimeFigureOut">
              <a:rPr lang="es-CO" smtClean="0"/>
              <a:pPr/>
              <a:t>16/02/2020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405C-8F13-4C14-8D34-C311A8C5D90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052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405C-8F13-4C14-8D34-C311A8C5D90E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36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Rectángulo"/>
          <p:cNvSpPr/>
          <p:nvPr userDrawn="1"/>
        </p:nvSpPr>
        <p:spPr>
          <a:xfrm>
            <a:off x="-29126" y="0"/>
            <a:ext cx="9144000" cy="69269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7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2520280" y="6237312"/>
            <a:ext cx="6660232" cy="692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63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Picture 2" descr="http://quantil.com.co/site/media/images/javeriana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3296"/>
            <a:ext cx="2483768" cy="764704"/>
          </a:xfrm>
          <a:prstGeom prst="rect">
            <a:avLst/>
          </a:prstGeom>
          <a:noFill/>
        </p:spPr>
      </p:pic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411760" y="6492875"/>
            <a:ext cx="4608512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s-CO"/>
              <a:t>Gonzalo Noreña Agudelo</a:t>
            </a:r>
            <a:endParaRPr lang="es-CO" dirty="0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20272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-5680" y="-11324"/>
            <a:ext cx="9144000" cy="79695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de título del </a:t>
            </a:r>
            <a:r>
              <a:rPr lang="es-ES" dirty="0" err="1"/>
              <a:t>patrónHaga</a:t>
            </a:r>
            <a:r>
              <a:rPr lang="es-ES" dirty="0"/>
              <a:t> clic para modificar el estilo </a:t>
            </a:r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Gonzalo Noreña Agudelo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Gonzalo Noreña Agudelo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B30C-86F8-49BD-820E-4721741473E2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s-CO" b="1" dirty="0"/>
              <a:t>Introducción a la programación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648072"/>
          </a:xfrm>
        </p:spPr>
        <p:txBody>
          <a:bodyPr/>
          <a:lstStyle/>
          <a:p>
            <a:r>
              <a:rPr lang="es-CO" dirty="0"/>
              <a:t>Luisa Fernanda Rincón Pérez</a:t>
            </a:r>
          </a:p>
        </p:txBody>
      </p:sp>
    </p:spTree>
    <p:extLst>
      <p:ext uri="{BB962C8B-B14F-4D97-AF65-F5344CB8AC3E}">
        <p14:creationId xmlns:p14="http://schemas.microsoft.com/office/powerpoint/2010/main" val="16687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Los ciclos anidados, son ciclos que están incluidos dentro del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cuerpo de otro ciclo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.</a:t>
            </a:r>
          </a:p>
          <a:p>
            <a:pPr algn="just"/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Cada ciclo debe manejar su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índice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o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variable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de control.</a:t>
            </a:r>
          </a:p>
          <a:p>
            <a:pPr algn="just"/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Por cada iteración del ciclo más externo, se ejecutan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TODAS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las iteraciones del ciclo más interno.</a:t>
            </a:r>
          </a:p>
          <a:p>
            <a:pPr marL="0" indent="0" algn="just">
              <a:buNone/>
            </a:pPr>
            <a:endParaRPr lang="es-CO" sz="1100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  <a:p>
            <a:pPr marL="0" indent="0" algn="just">
              <a:buNone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1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 Contemos (una a una) cuántas sillas hay en los salones del pasillo. Pedir al usuario cuántos salones hay y cuántas sillas hay por salón.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¿Qué son?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1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 Contemos (una a una) cuántas sillas hay en los salones del pasillo. Pedir al usuario cuántos salones hay y cuántas sillas hay por salón.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98142"/>
            <a:ext cx="6153947" cy="39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2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 Cree un programa con ciclos anidados que imprima un rectángulo con “X” de manera que el usuario pueda dar la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base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y la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altura 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para dibujar la figura. Al correr el programa, se debe mostrar algo como esto:</a:t>
            </a:r>
            <a:endParaRPr lang="es-CO" sz="28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 2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40968"/>
            <a:ext cx="3474132" cy="223224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90920" y="3645024"/>
            <a:ext cx="4854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accent2">
                    <a:lumMod val="75000"/>
                  </a:schemeClr>
                </a:solidFill>
              </a:rPr>
              <a:t>Ejemplo para altura 5 y base 10</a:t>
            </a:r>
          </a:p>
        </p:txBody>
      </p:sp>
    </p:spTree>
    <p:extLst>
      <p:ext uri="{BB962C8B-B14F-4D97-AF65-F5344CB8AC3E}">
        <p14:creationId xmlns:p14="http://schemas.microsoft.com/office/powerpoint/2010/main" val="427620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Ejemplo 2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 Cree un programa con ciclos anidados que imprima un rectángulo con “X” de manera que el usuario pueda dar la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base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y la </a:t>
            </a:r>
            <a:r>
              <a:rPr lang="es-CO" sz="28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altura </a:t>
            </a:r>
            <a:r>
              <a:rPr lang="es-CO" sz="28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para dibujar la figura.</a:t>
            </a:r>
            <a:endParaRPr lang="es-CO" sz="2800" b="1" dirty="0">
              <a:solidFill>
                <a:srgbClr val="000000"/>
              </a:solidFill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87" y="2132856"/>
            <a:ext cx="5112568" cy="38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EJERCICIO: </a:t>
            </a:r>
            <a:r>
              <a:rPr lang="es-CO" sz="28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Modifique el programa anterior que dibuja el rectángulo con la letra “X”, de modo que el usuario digite una coordenada (</a:t>
            </a:r>
            <a:r>
              <a:rPr lang="es-CO" sz="2800" dirty="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altura,base</a:t>
            </a:r>
            <a:r>
              <a:rPr lang="es-CO" sz="2800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), y en la coordenada dada por el usuario aparecerá la letra “O”. A continuación se ve una ejemplo:</a:t>
            </a:r>
            <a:endParaRPr lang="es-CO" sz="2800" b="1" dirty="0">
              <a:latin typeface="Arial Unicode MS" panose="020B0604020202020204" pitchFamily="34" charset="-128"/>
              <a:ea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</a:t>
            </a:r>
            <a:endParaRPr lang="en-US" dirty="0"/>
          </a:p>
        </p:txBody>
      </p:sp>
      <p:sp>
        <p:nvSpPr>
          <p:cNvPr id="5" name="5 Título"/>
          <p:cNvSpPr txBox="1">
            <a:spLocks/>
          </p:cNvSpPr>
          <p:nvPr/>
        </p:nvSpPr>
        <p:spPr>
          <a:xfrm>
            <a:off x="49373" y="44624"/>
            <a:ext cx="9131139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3284984"/>
            <a:ext cx="3955337" cy="230425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11664" y="3559949"/>
            <a:ext cx="4854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accent2">
                    <a:lumMod val="75000"/>
                  </a:schemeClr>
                </a:solidFill>
              </a:rPr>
              <a:t>Ejemplo para altura 5, base 10, coordenadas (3,9)</a:t>
            </a:r>
          </a:p>
        </p:txBody>
      </p:sp>
    </p:spTree>
    <p:extLst>
      <p:ext uri="{BB962C8B-B14F-4D97-AF65-F5344CB8AC3E}">
        <p14:creationId xmlns:p14="http://schemas.microsoft.com/office/powerpoint/2010/main" val="233199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/>
              <a:t>Hacer los ejercicios propuestos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88660"/>
      </p:ext>
    </p:extLst>
  </p:cSld>
  <p:clrMapOvr>
    <a:masterClrMapping/>
  </p:clrMapOvr>
</p:sld>
</file>

<file path=ppt/theme/theme1.xml><?xml version="1.0" encoding="utf-8"?>
<a:theme xmlns:a="http://schemas.openxmlformats.org/drawingml/2006/main" name="Cursos2014-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flej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9035</TotalTime>
  <Words>278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Cursos2014-2</vt:lpstr>
      <vt:lpstr>Introducción a la programación</vt:lpstr>
      <vt:lpstr>¿Qué son?</vt:lpstr>
      <vt:lpstr>Ejemplo</vt:lpstr>
      <vt:lpstr>Ejemplo 2</vt:lpstr>
      <vt:lpstr>Ejemplo</vt:lpstr>
      <vt:lpstr>Ejemplo</vt:lpstr>
      <vt:lpstr>Hacer los ejercicios propuestos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</dc:title>
  <dc:creator>Luisa Fernanda Rincon Perez</dc:creator>
  <cp:lastModifiedBy>Luisa Fernanda Rincon Perez</cp:lastModifiedBy>
  <cp:revision>309</cp:revision>
  <dcterms:created xsi:type="dcterms:W3CDTF">2015-01-26T00:13:37Z</dcterms:created>
  <dcterms:modified xsi:type="dcterms:W3CDTF">2020-02-17T00:50:55Z</dcterms:modified>
</cp:coreProperties>
</file>