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65" r:id="rId2"/>
    <p:sldId id="330" r:id="rId3"/>
    <p:sldId id="329" r:id="rId4"/>
    <p:sldId id="340" r:id="rId5"/>
    <p:sldId id="331" r:id="rId6"/>
    <p:sldId id="332" r:id="rId7"/>
    <p:sldId id="333" r:id="rId8"/>
    <p:sldId id="341" r:id="rId9"/>
    <p:sldId id="338" r:id="rId10"/>
    <p:sldId id="343" r:id="rId11"/>
    <p:sldId id="344" r:id="rId12"/>
    <p:sldId id="352" r:id="rId13"/>
    <p:sldId id="353" r:id="rId14"/>
    <p:sldId id="351" r:id="rId15"/>
    <p:sldId id="345" r:id="rId16"/>
    <p:sldId id="347" r:id="rId17"/>
    <p:sldId id="350" r:id="rId18"/>
    <p:sldId id="326" r:id="rId19"/>
    <p:sldId id="327" r:id="rId20"/>
    <p:sldId id="328" r:id="rId21"/>
    <p:sldId id="366" r:id="rId2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77407" autoAdjust="0"/>
  </p:normalViewPr>
  <p:slideViewPr>
    <p:cSldViewPr>
      <p:cViewPr varScale="1">
        <p:scale>
          <a:sx n="59" d="100"/>
          <a:sy n="59" d="100"/>
        </p:scale>
        <p:origin x="218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48B41-5C00-4900-A895-625FF4B4304A}" type="doc">
      <dgm:prSet loTypeId="urn:microsoft.com/office/officeart/2005/8/layout/lProcess2" loCatId="relationship" qsTypeId="urn:microsoft.com/office/officeart/2005/8/quickstyle/simple1" qsCatId="simple" csTypeId="urn:microsoft.com/office/officeart/2005/8/colors/colorful1" csCatId="colorful" phldr="1"/>
      <dgm:spPr/>
      <dgm:t>
        <a:bodyPr/>
        <a:lstStyle/>
        <a:p>
          <a:endParaRPr lang="es-CO"/>
        </a:p>
      </dgm:t>
    </dgm:pt>
    <dgm:pt modelId="{073541C4-21F7-4EAB-9224-2D7DAB7C320C}">
      <dgm:prSet/>
      <dgm:spPr/>
      <dgm:t>
        <a:bodyPr/>
        <a:lstStyle/>
        <a:p>
          <a:pPr rtl="0"/>
          <a:r>
            <a:rPr lang="es-CO" dirty="0"/>
            <a:t>Repetición indefinida</a:t>
          </a:r>
        </a:p>
      </dgm:t>
    </dgm:pt>
    <dgm:pt modelId="{1DD8C9A3-5AD0-4562-A702-CC49B4EEFCE9}" type="parTrans" cxnId="{3C31666B-0817-49A4-9BB3-68DF8219C484}">
      <dgm:prSet/>
      <dgm:spPr/>
      <dgm:t>
        <a:bodyPr/>
        <a:lstStyle/>
        <a:p>
          <a:endParaRPr lang="es-CO"/>
        </a:p>
      </dgm:t>
    </dgm:pt>
    <dgm:pt modelId="{504501DA-58BC-48EC-B6E4-5A20146FF16C}" type="sibTrans" cxnId="{3C31666B-0817-49A4-9BB3-68DF8219C484}">
      <dgm:prSet/>
      <dgm:spPr/>
      <dgm:t>
        <a:bodyPr/>
        <a:lstStyle/>
        <a:p>
          <a:endParaRPr lang="es-CO"/>
        </a:p>
      </dgm:t>
    </dgm:pt>
    <dgm:pt modelId="{AE9A23EE-8BC1-4373-A209-77077FC1376D}">
      <dgm:prSet/>
      <dgm:spPr/>
      <dgm:t>
        <a:bodyPr/>
        <a:lstStyle/>
        <a:p>
          <a:pPr rtl="0"/>
          <a:r>
            <a:rPr lang="es-CO" dirty="0"/>
            <a:t>¿Cómo hacemos un programa que permita sumar los 10 primeros números enteros?</a:t>
          </a:r>
        </a:p>
      </dgm:t>
    </dgm:pt>
    <dgm:pt modelId="{8E9DA528-393D-4A7A-827B-495275881421}" type="parTrans" cxnId="{FF0F2B3F-ED29-412A-A085-09EEC0B326A1}">
      <dgm:prSet/>
      <dgm:spPr/>
      <dgm:t>
        <a:bodyPr/>
        <a:lstStyle/>
        <a:p>
          <a:endParaRPr lang="es-CO"/>
        </a:p>
      </dgm:t>
    </dgm:pt>
    <dgm:pt modelId="{711B0C62-A5B8-485E-96B9-E7FD5B7F8A2C}" type="sibTrans" cxnId="{FF0F2B3F-ED29-412A-A085-09EEC0B326A1}">
      <dgm:prSet/>
      <dgm:spPr/>
      <dgm:t>
        <a:bodyPr/>
        <a:lstStyle/>
        <a:p>
          <a:endParaRPr lang="es-CO"/>
        </a:p>
      </dgm:t>
    </dgm:pt>
    <dgm:pt modelId="{84A4A7C1-B422-449F-B0D0-52971621A99D}">
      <dgm:prSet/>
      <dgm:spPr/>
      <dgm:t>
        <a:bodyPr/>
        <a:lstStyle/>
        <a:p>
          <a:pPr rtl="0"/>
          <a:r>
            <a:rPr lang="es-CO" dirty="0"/>
            <a:t>¿Cómo hacemos un programa para encontrar la cantidad de veces que tenemos que elevar el número 2 para que el resultado sea un número superior a 1000?</a:t>
          </a:r>
        </a:p>
      </dgm:t>
    </dgm:pt>
    <dgm:pt modelId="{613A5AF1-351A-4541-8A79-796840E69D41}" type="parTrans" cxnId="{D0141605-E4A2-4ACC-88C7-7F15D8ACDF0F}">
      <dgm:prSet/>
      <dgm:spPr/>
      <dgm:t>
        <a:bodyPr/>
        <a:lstStyle/>
        <a:p>
          <a:endParaRPr lang="es-CO"/>
        </a:p>
      </dgm:t>
    </dgm:pt>
    <dgm:pt modelId="{17AFEA11-A2FD-4D47-B833-AA156118A2CC}" type="sibTrans" cxnId="{D0141605-E4A2-4ACC-88C7-7F15D8ACDF0F}">
      <dgm:prSet/>
      <dgm:spPr/>
      <dgm:t>
        <a:bodyPr/>
        <a:lstStyle/>
        <a:p>
          <a:endParaRPr lang="es-CO"/>
        </a:p>
      </dgm:t>
    </dgm:pt>
    <dgm:pt modelId="{2DB41B35-28D8-4CE0-B194-4C13F0BD531A}">
      <dgm:prSet/>
      <dgm:spPr/>
      <dgm:t>
        <a:bodyPr/>
        <a:lstStyle/>
        <a:p>
          <a:pPr rtl="0"/>
          <a:r>
            <a:rPr lang="es-CO" dirty="0"/>
            <a:t>Controlada por un contador</a:t>
          </a:r>
        </a:p>
      </dgm:t>
    </dgm:pt>
    <dgm:pt modelId="{2066E6FE-F80E-49D6-B179-FF296D0F1E67}" type="parTrans" cxnId="{E70D2FF1-9A50-423C-95E2-8B9BFAE655B2}">
      <dgm:prSet/>
      <dgm:spPr/>
      <dgm:t>
        <a:bodyPr/>
        <a:lstStyle/>
        <a:p>
          <a:endParaRPr lang="es-CO"/>
        </a:p>
      </dgm:t>
    </dgm:pt>
    <dgm:pt modelId="{1EB7D9E5-FC24-461F-8E3A-90D32D593CB3}" type="sibTrans" cxnId="{E70D2FF1-9A50-423C-95E2-8B9BFAE655B2}">
      <dgm:prSet/>
      <dgm:spPr/>
      <dgm:t>
        <a:bodyPr/>
        <a:lstStyle/>
        <a:p>
          <a:endParaRPr lang="es-CO"/>
        </a:p>
      </dgm:t>
    </dgm:pt>
    <dgm:pt modelId="{BF16AE76-DC61-4BAF-A723-348499553FD5}" type="pres">
      <dgm:prSet presAssocID="{DAE48B41-5C00-4900-A895-625FF4B4304A}" presName="theList" presStyleCnt="0">
        <dgm:presLayoutVars>
          <dgm:dir/>
          <dgm:animLvl val="lvl"/>
          <dgm:resizeHandles val="exact"/>
        </dgm:presLayoutVars>
      </dgm:prSet>
      <dgm:spPr/>
    </dgm:pt>
    <dgm:pt modelId="{2DD5D256-FC09-4AD0-BA25-2C7AA5A008EE}" type="pres">
      <dgm:prSet presAssocID="{073541C4-21F7-4EAB-9224-2D7DAB7C320C}" presName="compNode" presStyleCnt="0"/>
      <dgm:spPr/>
    </dgm:pt>
    <dgm:pt modelId="{3F98CA2E-5784-4169-9CB2-1B797A85359F}" type="pres">
      <dgm:prSet presAssocID="{073541C4-21F7-4EAB-9224-2D7DAB7C320C}" presName="aNode" presStyleLbl="bgShp" presStyleIdx="0" presStyleCnt="2"/>
      <dgm:spPr/>
    </dgm:pt>
    <dgm:pt modelId="{F72F28AB-A820-4E77-A464-A3D26B490BFD}" type="pres">
      <dgm:prSet presAssocID="{073541C4-21F7-4EAB-9224-2D7DAB7C320C}" presName="textNode" presStyleLbl="bgShp" presStyleIdx="0" presStyleCnt="2"/>
      <dgm:spPr/>
    </dgm:pt>
    <dgm:pt modelId="{1891700D-0CD6-493E-B4BE-4DA80B43C99D}" type="pres">
      <dgm:prSet presAssocID="{073541C4-21F7-4EAB-9224-2D7DAB7C320C}" presName="compChildNode" presStyleCnt="0"/>
      <dgm:spPr/>
    </dgm:pt>
    <dgm:pt modelId="{E3E376FA-97A9-416C-B609-1D02BA286344}" type="pres">
      <dgm:prSet presAssocID="{073541C4-21F7-4EAB-9224-2D7DAB7C320C}" presName="theInnerList" presStyleCnt="0"/>
      <dgm:spPr/>
    </dgm:pt>
    <dgm:pt modelId="{A19D535F-062B-49EA-9194-8FFCEAE7F008}" type="pres">
      <dgm:prSet presAssocID="{84A4A7C1-B422-449F-B0D0-52971621A99D}" presName="childNode" presStyleLbl="node1" presStyleIdx="0" presStyleCnt="2">
        <dgm:presLayoutVars>
          <dgm:bulletEnabled val="1"/>
        </dgm:presLayoutVars>
      </dgm:prSet>
      <dgm:spPr/>
    </dgm:pt>
    <dgm:pt modelId="{759A2DB9-834F-4610-9720-C5BDDB8C0B3D}" type="pres">
      <dgm:prSet presAssocID="{073541C4-21F7-4EAB-9224-2D7DAB7C320C}" presName="aSpace" presStyleCnt="0"/>
      <dgm:spPr/>
    </dgm:pt>
    <dgm:pt modelId="{D1F0681E-19DA-4A83-81AF-C80CA30B6672}" type="pres">
      <dgm:prSet presAssocID="{2DB41B35-28D8-4CE0-B194-4C13F0BD531A}" presName="compNode" presStyleCnt="0"/>
      <dgm:spPr/>
    </dgm:pt>
    <dgm:pt modelId="{52F6D1B4-C66A-48AF-963B-861182FCC02C}" type="pres">
      <dgm:prSet presAssocID="{2DB41B35-28D8-4CE0-B194-4C13F0BD531A}" presName="aNode" presStyleLbl="bgShp" presStyleIdx="1" presStyleCnt="2"/>
      <dgm:spPr/>
    </dgm:pt>
    <dgm:pt modelId="{1B59CAA8-7D7A-46FA-BE5B-CAEC7C13AA12}" type="pres">
      <dgm:prSet presAssocID="{2DB41B35-28D8-4CE0-B194-4C13F0BD531A}" presName="textNode" presStyleLbl="bgShp" presStyleIdx="1" presStyleCnt="2"/>
      <dgm:spPr/>
    </dgm:pt>
    <dgm:pt modelId="{233581DE-3397-42B8-841D-34A96F0560C1}" type="pres">
      <dgm:prSet presAssocID="{2DB41B35-28D8-4CE0-B194-4C13F0BD531A}" presName="compChildNode" presStyleCnt="0"/>
      <dgm:spPr/>
    </dgm:pt>
    <dgm:pt modelId="{28877AFD-9CAD-432E-859D-3DB8BC0C0C10}" type="pres">
      <dgm:prSet presAssocID="{2DB41B35-28D8-4CE0-B194-4C13F0BD531A}" presName="theInnerList" presStyleCnt="0"/>
      <dgm:spPr/>
    </dgm:pt>
    <dgm:pt modelId="{9E2FED26-D992-4039-8343-92DFECF5D1C8}" type="pres">
      <dgm:prSet presAssocID="{AE9A23EE-8BC1-4373-A209-77077FC1376D}" presName="childNode" presStyleLbl="node1" presStyleIdx="1" presStyleCnt="2">
        <dgm:presLayoutVars>
          <dgm:bulletEnabled val="1"/>
        </dgm:presLayoutVars>
      </dgm:prSet>
      <dgm:spPr/>
    </dgm:pt>
  </dgm:ptLst>
  <dgm:cxnLst>
    <dgm:cxn modelId="{D0141605-E4A2-4ACC-88C7-7F15D8ACDF0F}" srcId="{073541C4-21F7-4EAB-9224-2D7DAB7C320C}" destId="{84A4A7C1-B422-449F-B0D0-52971621A99D}" srcOrd="0" destOrd="0" parTransId="{613A5AF1-351A-4541-8A79-796840E69D41}" sibTransId="{17AFEA11-A2FD-4D47-B833-AA156118A2CC}"/>
    <dgm:cxn modelId="{FF0F2B3F-ED29-412A-A085-09EEC0B326A1}" srcId="{2DB41B35-28D8-4CE0-B194-4C13F0BD531A}" destId="{AE9A23EE-8BC1-4373-A209-77077FC1376D}" srcOrd="0" destOrd="0" parTransId="{8E9DA528-393D-4A7A-827B-495275881421}" sibTransId="{711B0C62-A5B8-485E-96B9-E7FD5B7F8A2C}"/>
    <dgm:cxn modelId="{AB3F4A40-6E58-4CD5-903D-C50663F759FC}" type="presOf" srcId="{2DB41B35-28D8-4CE0-B194-4C13F0BD531A}" destId="{1B59CAA8-7D7A-46FA-BE5B-CAEC7C13AA12}" srcOrd="1" destOrd="0" presId="urn:microsoft.com/office/officeart/2005/8/layout/lProcess2"/>
    <dgm:cxn modelId="{3C31666B-0817-49A4-9BB3-68DF8219C484}" srcId="{DAE48B41-5C00-4900-A895-625FF4B4304A}" destId="{073541C4-21F7-4EAB-9224-2D7DAB7C320C}" srcOrd="0" destOrd="0" parTransId="{1DD8C9A3-5AD0-4562-A702-CC49B4EEFCE9}" sibTransId="{504501DA-58BC-48EC-B6E4-5A20146FF16C}"/>
    <dgm:cxn modelId="{B0CD6B56-5926-4656-959E-800E83798BE0}" type="presOf" srcId="{84A4A7C1-B422-449F-B0D0-52971621A99D}" destId="{A19D535F-062B-49EA-9194-8FFCEAE7F008}" srcOrd="0" destOrd="0" presId="urn:microsoft.com/office/officeart/2005/8/layout/lProcess2"/>
    <dgm:cxn modelId="{A62DB887-1831-4DE4-89B2-1C9525C2283D}" type="presOf" srcId="{AE9A23EE-8BC1-4373-A209-77077FC1376D}" destId="{9E2FED26-D992-4039-8343-92DFECF5D1C8}" srcOrd="0" destOrd="0" presId="urn:microsoft.com/office/officeart/2005/8/layout/lProcess2"/>
    <dgm:cxn modelId="{60062A92-BF8A-4538-B57B-71F07C771AA4}" type="presOf" srcId="{073541C4-21F7-4EAB-9224-2D7DAB7C320C}" destId="{3F98CA2E-5784-4169-9CB2-1B797A85359F}" srcOrd="0" destOrd="0" presId="urn:microsoft.com/office/officeart/2005/8/layout/lProcess2"/>
    <dgm:cxn modelId="{22087ACF-FB3C-4D1A-9AEB-4E63E064D2EA}" type="presOf" srcId="{2DB41B35-28D8-4CE0-B194-4C13F0BD531A}" destId="{52F6D1B4-C66A-48AF-963B-861182FCC02C}" srcOrd="0" destOrd="0" presId="urn:microsoft.com/office/officeart/2005/8/layout/lProcess2"/>
    <dgm:cxn modelId="{8D7383ED-A2D8-4842-937C-E1C6A76CBD4A}" type="presOf" srcId="{073541C4-21F7-4EAB-9224-2D7DAB7C320C}" destId="{F72F28AB-A820-4E77-A464-A3D26B490BFD}" srcOrd="1" destOrd="0" presId="urn:microsoft.com/office/officeart/2005/8/layout/lProcess2"/>
    <dgm:cxn modelId="{EC2EE2EE-D731-4AF0-A194-B714DFBA99C7}" type="presOf" srcId="{DAE48B41-5C00-4900-A895-625FF4B4304A}" destId="{BF16AE76-DC61-4BAF-A723-348499553FD5}" srcOrd="0" destOrd="0" presId="urn:microsoft.com/office/officeart/2005/8/layout/lProcess2"/>
    <dgm:cxn modelId="{E70D2FF1-9A50-423C-95E2-8B9BFAE655B2}" srcId="{DAE48B41-5C00-4900-A895-625FF4B4304A}" destId="{2DB41B35-28D8-4CE0-B194-4C13F0BD531A}" srcOrd="1" destOrd="0" parTransId="{2066E6FE-F80E-49D6-B179-FF296D0F1E67}" sibTransId="{1EB7D9E5-FC24-461F-8E3A-90D32D593CB3}"/>
    <dgm:cxn modelId="{5D013206-F134-4BA5-8C08-4FBD7B476151}" type="presParOf" srcId="{BF16AE76-DC61-4BAF-A723-348499553FD5}" destId="{2DD5D256-FC09-4AD0-BA25-2C7AA5A008EE}" srcOrd="0" destOrd="0" presId="urn:microsoft.com/office/officeart/2005/8/layout/lProcess2"/>
    <dgm:cxn modelId="{3F8BC405-93D7-4496-A8E4-542F5C599752}" type="presParOf" srcId="{2DD5D256-FC09-4AD0-BA25-2C7AA5A008EE}" destId="{3F98CA2E-5784-4169-9CB2-1B797A85359F}" srcOrd="0" destOrd="0" presId="urn:microsoft.com/office/officeart/2005/8/layout/lProcess2"/>
    <dgm:cxn modelId="{88738C3E-19B9-4B40-B915-DF26407388FE}" type="presParOf" srcId="{2DD5D256-FC09-4AD0-BA25-2C7AA5A008EE}" destId="{F72F28AB-A820-4E77-A464-A3D26B490BFD}" srcOrd="1" destOrd="0" presId="urn:microsoft.com/office/officeart/2005/8/layout/lProcess2"/>
    <dgm:cxn modelId="{5377EF0D-2178-47D8-9A5A-0BFAD43E01A8}" type="presParOf" srcId="{2DD5D256-FC09-4AD0-BA25-2C7AA5A008EE}" destId="{1891700D-0CD6-493E-B4BE-4DA80B43C99D}" srcOrd="2" destOrd="0" presId="urn:microsoft.com/office/officeart/2005/8/layout/lProcess2"/>
    <dgm:cxn modelId="{247845CC-39C2-4C3A-8E37-AE8B70B06CDE}" type="presParOf" srcId="{1891700D-0CD6-493E-B4BE-4DA80B43C99D}" destId="{E3E376FA-97A9-416C-B609-1D02BA286344}" srcOrd="0" destOrd="0" presId="urn:microsoft.com/office/officeart/2005/8/layout/lProcess2"/>
    <dgm:cxn modelId="{D6CEFBF6-1437-424C-96C7-EB9F35D9B56D}" type="presParOf" srcId="{E3E376FA-97A9-416C-B609-1D02BA286344}" destId="{A19D535F-062B-49EA-9194-8FFCEAE7F008}" srcOrd="0" destOrd="0" presId="urn:microsoft.com/office/officeart/2005/8/layout/lProcess2"/>
    <dgm:cxn modelId="{AE4A9D78-D10B-46E5-AD37-E2EFD1348364}" type="presParOf" srcId="{BF16AE76-DC61-4BAF-A723-348499553FD5}" destId="{759A2DB9-834F-4610-9720-C5BDDB8C0B3D}" srcOrd="1" destOrd="0" presId="urn:microsoft.com/office/officeart/2005/8/layout/lProcess2"/>
    <dgm:cxn modelId="{69484AD8-A8FC-4AEB-9250-F01D8BB40B51}" type="presParOf" srcId="{BF16AE76-DC61-4BAF-A723-348499553FD5}" destId="{D1F0681E-19DA-4A83-81AF-C80CA30B6672}" srcOrd="2" destOrd="0" presId="urn:microsoft.com/office/officeart/2005/8/layout/lProcess2"/>
    <dgm:cxn modelId="{EAF7D07B-D32E-4551-8AC5-986EB0735C6A}" type="presParOf" srcId="{D1F0681E-19DA-4A83-81AF-C80CA30B6672}" destId="{52F6D1B4-C66A-48AF-963B-861182FCC02C}" srcOrd="0" destOrd="0" presId="urn:microsoft.com/office/officeart/2005/8/layout/lProcess2"/>
    <dgm:cxn modelId="{8F1E2B92-B60E-4AB4-820F-0692B5CF3F36}" type="presParOf" srcId="{D1F0681E-19DA-4A83-81AF-C80CA30B6672}" destId="{1B59CAA8-7D7A-46FA-BE5B-CAEC7C13AA12}" srcOrd="1" destOrd="0" presId="urn:microsoft.com/office/officeart/2005/8/layout/lProcess2"/>
    <dgm:cxn modelId="{8A677D7E-F78D-4FF2-A014-B7AAB263871A}" type="presParOf" srcId="{D1F0681E-19DA-4A83-81AF-C80CA30B6672}" destId="{233581DE-3397-42B8-841D-34A96F0560C1}" srcOrd="2" destOrd="0" presId="urn:microsoft.com/office/officeart/2005/8/layout/lProcess2"/>
    <dgm:cxn modelId="{786D304F-4FBB-4AD7-BEC9-260E5ABB86A5}" type="presParOf" srcId="{233581DE-3397-42B8-841D-34A96F0560C1}" destId="{28877AFD-9CAD-432E-859D-3DB8BC0C0C10}" srcOrd="0" destOrd="0" presId="urn:microsoft.com/office/officeart/2005/8/layout/lProcess2"/>
    <dgm:cxn modelId="{C4673825-8E95-4321-856B-A7A2CAF4E48A}" type="presParOf" srcId="{28877AFD-9CAD-432E-859D-3DB8BC0C0C10}" destId="{9E2FED26-D992-4039-8343-92DFECF5D1C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0BFC90-E066-46BF-804B-72A52ABD9896}" type="doc">
      <dgm:prSet loTypeId="urn:microsoft.com/office/officeart/2008/layout/LinedList" loCatId="hierarchy" qsTypeId="urn:microsoft.com/office/officeart/2005/8/quickstyle/simple5" qsCatId="simple" csTypeId="urn:microsoft.com/office/officeart/2005/8/colors/colorful1" csCatId="colorful" phldr="1"/>
      <dgm:spPr/>
      <dgm:t>
        <a:bodyPr/>
        <a:lstStyle/>
        <a:p>
          <a:endParaRPr lang="es-CO"/>
        </a:p>
      </dgm:t>
    </dgm:pt>
    <dgm:pt modelId="{2DC56F8B-1814-41E0-AC37-42D4133DF326}">
      <dgm:prSet phldrT="[Texto]" custT="1"/>
      <dgm:spPr/>
      <dgm:t>
        <a:bodyPr/>
        <a:lstStyle/>
        <a:p>
          <a:r>
            <a:rPr lang="es-CO" sz="4000" dirty="0"/>
            <a:t>Tipos</a:t>
          </a:r>
        </a:p>
      </dgm:t>
    </dgm:pt>
    <dgm:pt modelId="{E480A380-EEAD-4852-8A93-B4BA495CFECA}" type="parTrans" cxnId="{47720880-5369-4150-8708-669AE14FC328}">
      <dgm:prSet/>
      <dgm:spPr/>
      <dgm:t>
        <a:bodyPr/>
        <a:lstStyle/>
        <a:p>
          <a:endParaRPr lang="es-CO"/>
        </a:p>
      </dgm:t>
    </dgm:pt>
    <dgm:pt modelId="{5A829782-85BC-438F-838D-7DED166682FD}" type="sibTrans" cxnId="{47720880-5369-4150-8708-669AE14FC328}">
      <dgm:prSet/>
      <dgm:spPr/>
      <dgm:t>
        <a:bodyPr/>
        <a:lstStyle/>
        <a:p>
          <a:endParaRPr lang="es-CO"/>
        </a:p>
      </dgm:t>
    </dgm:pt>
    <dgm:pt modelId="{66D0A663-8AC0-416A-827C-623CF82AD104}">
      <dgm:prSet phldrT="[Texto]"/>
      <dgm:spPr/>
      <dgm:t>
        <a:bodyPr/>
        <a:lstStyle/>
        <a:p>
          <a:r>
            <a:rPr lang="es-CO" dirty="0"/>
            <a:t>Repetición indefinida</a:t>
          </a:r>
        </a:p>
      </dgm:t>
    </dgm:pt>
    <dgm:pt modelId="{BB8DECA8-702E-465A-9646-560328F74D2D}" type="parTrans" cxnId="{FB1DE236-074B-4391-AE96-663F348D6BA0}">
      <dgm:prSet/>
      <dgm:spPr/>
      <dgm:t>
        <a:bodyPr/>
        <a:lstStyle/>
        <a:p>
          <a:endParaRPr lang="es-CO"/>
        </a:p>
      </dgm:t>
    </dgm:pt>
    <dgm:pt modelId="{7768BD17-CE17-4AFE-9F4F-F823DE08CF36}" type="sibTrans" cxnId="{FB1DE236-074B-4391-AE96-663F348D6BA0}">
      <dgm:prSet/>
      <dgm:spPr/>
      <dgm:t>
        <a:bodyPr/>
        <a:lstStyle/>
        <a:p>
          <a:endParaRPr lang="es-CO"/>
        </a:p>
      </dgm:t>
    </dgm:pt>
    <dgm:pt modelId="{D177E821-F26C-42AD-8F16-78A01D8A86CE}">
      <dgm:prSet phldrT="[Texto]"/>
      <dgm:spPr/>
      <dgm:t>
        <a:bodyPr/>
        <a:lstStyle/>
        <a:p>
          <a:r>
            <a:rPr lang="es-CO" dirty="0"/>
            <a:t>Repetición controlada por un contador</a:t>
          </a:r>
        </a:p>
      </dgm:t>
    </dgm:pt>
    <dgm:pt modelId="{2590E838-6BF7-4060-BD7B-0587DFCA83CC}" type="parTrans" cxnId="{23400BD1-BD6C-4135-A25E-872B83E98F66}">
      <dgm:prSet/>
      <dgm:spPr/>
      <dgm:t>
        <a:bodyPr/>
        <a:lstStyle/>
        <a:p>
          <a:endParaRPr lang="es-CO"/>
        </a:p>
      </dgm:t>
    </dgm:pt>
    <dgm:pt modelId="{A1452540-8326-4AD6-8925-F1BFE3987717}" type="sibTrans" cxnId="{23400BD1-BD6C-4135-A25E-872B83E98F66}">
      <dgm:prSet/>
      <dgm:spPr/>
      <dgm:t>
        <a:bodyPr/>
        <a:lstStyle/>
        <a:p>
          <a:endParaRPr lang="es-CO"/>
        </a:p>
      </dgm:t>
    </dgm:pt>
    <dgm:pt modelId="{8D97E1D6-FBCB-45FD-8129-794DBEB20A4E}">
      <dgm:prSet phldrT="[Texto]"/>
      <dgm:spPr/>
      <dgm:t>
        <a:bodyPr/>
        <a:lstStyle/>
        <a:p>
          <a:r>
            <a:rPr lang="es-CO" dirty="0"/>
            <a:t>Utilizan una variable como contador para determinar cuándo terminar el ciclo</a:t>
          </a:r>
        </a:p>
      </dgm:t>
    </dgm:pt>
    <dgm:pt modelId="{C6F5B0EC-7C50-4FA0-BB06-12528AD81B94}" type="parTrans" cxnId="{80B0FC6E-67B6-4C8F-907D-926BE4A1562C}">
      <dgm:prSet/>
      <dgm:spPr/>
      <dgm:t>
        <a:bodyPr/>
        <a:lstStyle/>
        <a:p>
          <a:endParaRPr lang="es-CO"/>
        </a:p>
      </dgm:t>
    </dgm:pt>
    <dgm:pt modelId="{38CF2426-5865-4A14-914B-EFB1796135D6}" type="sibTrans" cxnId="{80B0FC6E-67B6-4C8F-907D-926BE4A1562C}">
      <dgm:prSet/>
      <dgm:spPr/>
      <dgm:t>
        <a:bodyPr/>
        <a:lstStyle/>
        <a:p>
          <a:endParaRPr lang="es-CO"/>
        </a:p>
      </dgm:t>
    </dgm:pt>
    <dgm:pt modelId="{81DB208F-737A-4FCA-937C-2ADC656B71AE}">
      <dgm:prSet phldrT="[Texto]"/>
      <dgm:spPr/>
      <dgm:t>
        <a:bodyPr/>
        <a:lstStyle/>
        <a:p>
          <a:r>
            <a:rPr lang="es-CO" b="0" i="0" dirty="0"/>
            <a:t>No se conoce con anticipación cuántas veces se ejecutará el ciclo. </a:t>
          </a:r>
          <a:r>
            <a:rPr lang="es-CO" dirty="0"/>
            <a:t>Se ejecuta hasta que la condición de parada se vuelva verdadera</a:t>
          </a:r>
        </a:p>
      </dgm:t>
    </dgm:pt>
    <dgm:pt modelId="{7E99AA26-9421-4C92-918D-EDF37B0C2437}" type="parTrans" cxnId="{42FBF4A6-9359-4B9C-BED2-2E607B14E7FB}">
      <dgm:prSet/>
      <dgm:spPr/>
      <dgm:t>
        <a:bodyPr/>
        <a:lstStyle/>
        <a:p>
          <a:endParaRPr lang="es-CO"/>
        </a:p>
      </dgm:t>
    </dgm:pt>
    <dgm:pt modelId="{887FB82B-3F07-429C-9F53-62DB40283FE0}" type="sibTrans" cxnId="{42FBF4A6-9359-4B9C-BED2-2E607B14E7FB}">
      <dgm:prSet/>
      <dgm:spPr/>
      <dgm:t>
        <a:bodyPr/>
        <a:lstStyle/>
        <a:p>
          <a:endParaRPr lang="es-CO"/>
        </a:p>
      </dgm:t>
    </dgm:pt>
    <dgm:pt modelId="{1DFA338E-BCDE-40EB-92CC-FA9429D63F40}" type="pres">
      <dgm:prSet presAssocID="{D50BFC90-E066-46BF-804B-72A52ABD9896}" presName="vert0" presStyleCnt="0">
        <dgm:presLayoutVars>
          <dgm:dir/>
          <dgm:animOne val="branch"/>
          <dgm:animLvl val="lvl"/>
        </dgm:presLayoutVars>
      </dgm:prSet>
      <dgm:spPr/>
    </dgm:pt>
    <dgm:pt modelId="{79F3439B-FCA6-45DC-9221-28C7885938C1}" type="pres">
      <dgm:prSet presAssocID="{2DC56F8B-1814-41E0-AC37-42D4133DF326}" presName="thickLine" presStyleLbl="alignNode1" presStyleIdx="0" presStyleCnt="1"/>
      <dgm:spPr/>
    </dgm:pt>
    <dgm:pt modelId="{7FA231AA-F2F6-4A46-B259-358AB6741174}" type="pres">
      <dgm:prSet presAssocID="{2DC56F8B-1814-41E0-AC37-42D4133DF326}" presName="horz1" presStyleCnt="0"/>
      <dgm:spPr/>
    </dgm:pt>
    <dgm:pt modelId="{12E7888E-86C1-4876-8910-DC98505D829A}" type="pres">
      <dgm:prSet presAssocID="{2DC56F8B-1814-41E0-AC37-42D4133DF326}" presName="tx1" presStyleLbl="revTx" presStyleIdx="0" presStyleCnt="5"/>
      <dgm:spPr/>
    </dgm:pt>
    <dgm:pt modelId="{BF2DBB4D-AFDA-41D0-A7B9-FEF192F9DD40}" type="pres">
      <dgm:prSet presAssocID="{2DC56F8B-1814-41E0-AC37-42D4133DF326}" presName="vert1" presStyleCnt="0"/>
      <dgm:spPr/>
    </dgm:pt>
    <dgm:pt modelId="{CA0600C0-1BE3-4C21-ADAA-B20DBC44F1F1}" type="pres">
      <dgm:prSet presAssocID="{66D0A663-8AC0-416A-827C-623CF82AD104}" presName="vertSpace2a" presStyleCnt="0"/>
      <dgm:spPr/>
    </dgm:pt>
    <dgm:pt modelId="{D70DA111-BB92-4E06-B45F-31BD7DECB582}" type="pres">
      <dgm:prSet presAssocID="{66D0A663-8AC0-416A-827C-623CF82AD104}" presName="horz2" presStyleCnt="0"/>
      <dgm:spPr/>
    </dgm:pt>
    <dgm:pt modelId="{CCFC59FD-0247-4A22-8724-67FB0A06D875}" type="pres">
      <dgm:prSet presAssocID="{66D0A663-8AC0-416A-827C-623CF82AD104}" presName="horzSpace2" presStyleCnt="0"/>
      <dgm:spPr/>
    </dgm:pt>
    <dgm:pt modelId="{72253A58-AFFC-4D8B-882A-87685F7971AB}" type="pres">
      <dgm:prSet presAssocID="{66D0A663-8AC0-416A-827C-623CF82AD104}" presName="tx2" presStyleLbl="revTx" presStyleIdx="1" presStyleCnt="5"/>
      <dgm:spPr/>
    </dgm:pt>
    <dgm:pt modelId="{E96853AB-6B4D-491C-B1CE-891E66AA630B}" type="pres">
      <dgm:prSet presAssocID="{66D0A663-8AC0-416A-827C-623CF82AD104}" presName="vert2" presStyleCnt="0"/>
      <dgm:spPr/>
    </dgm:pt>
    <dgm:pt modelId="{9B24F50A-9E77-4B67-B1D3-E82A81286A0F}" type="pres">
      <dgm:prSet presAssocID="{81DB208F-737A-4FCA-937C-2ADC656B71AE}" presName="horz3" presStyleCnt="0"/>
      <dgm:spPr/>
    </dgm:pt>
    <dgm:pt modelId="{F0569026-46F2-44D1-B4E5-BA089ABB95CF}" type="pres">
      <dgm:prSet presAssocID="{81DB208F-737A-4FCA-937C-2ADC656B71AE}" presName="horzSpace3" presStyleCnt="0"/>
      <dgm:spPr/>
    </dgm:pt>
    <dgm:pt modelId="{95DE9EE3-8F40-42E7-990B-99AC0780DB72}" type="pres">
      <dgm:prSet presAssocID="{81DB208F-737A-4FCA-937C-2ADC656B71AE}" presName="tx3" presStyleLbl="revTx" presStyleIdx="2" presStyleCnt="5" custLinFactNeighborX="2389" custLinFactNeighborY="1422"/>
      <dgm:spPr/>
    </dgm:pt>
    <dgm:pt modelId="{C555A5BA-FA89-446F-B453-E33045F2358B}" type="pres">
      <dgm:prSet presAssocID="{81DB208F-737A-4FCA-937C-2ADC656B71AE}" presName="vert3" presStyleCnt="0"/>
      <dgm:spPr/>
    </dgm:pt>
    <dgm:pt modelId="{6E5375A8-2313-4671-B87F-D2D5DBF20891}" type="pres">
      <dgm:prSet presAssocID="{66D0A663-8AC0-416A-827C-623CF82AD104}" presName="thinLine2b" presStyleLbl="callout" presStyleIdx="0" presStyleCnt="2"/>
      <dgm:spPr/>
    </dgm:pt>
    <dgm:pt modelId="{41A90988-BC8F-4102-BFD4-4C569381B9F3}" type="pres">
      <dgm:prSet presAssocID="{66D0A663-8AC0-416A-827C-623CF82AD104}" presName="vertSpace2b" presStyleCnt="0"/>
      <dgm:spPr/>
    </dgm:pt>
    <dgm:pt modelId="{5910DC30-F68F-459F-B79E-6381D58D1E32}" type="pres">
      <dgm:prSet presAssocID="{D177E821-F26C-42AD-8F16-78A01D8A86CE}" presName="horz2" presStyleCnt="0"/>
      <dgm:spPr/>
    </dgm:pt>
    <dgm:pt modelId="{379F4AC4-3E01-4848-87C4-CDA3164CAB06}" type="pres">
      <dgm:prSet presAssocID="{D177E821-F26C-42AD-8F16-78A01D8A86CE}" presName="horzSpace2" presStyleCnt="0"/>
      <dgm:spPr/>
    </dgm:pt>
    <dgm:pt modelId="{7410DB79-2838-49B4-B732-F735243E3A03}" type="pres">
      <dgm:prSet presAssocID="{D177E821-F26C-42AD-8F16-78A01D8A86CE}" presName="tx2" presStyleLbl="revTx" presStyleIdx="3" presStyleCnt="5"/>
      <dgm:spPr/>
    </dgm:pt>
    <dgm:pt modelId="{07D3E630-C1DA-4808-9A2F-8CA7CB15ECE3}" type="pres">
      <dgm:prSet presAssocID="{D177E821-F26C-42AD-8F16-78A01D8A86CE}" presName="vert2" presStyleCnt="0"/>
      <dgm:spPr/>
    </dgm:pt>
    <dgm:pt modelId="{97C2A23F-CD40-44CC-97A4-E092221E3BC2}" type="pres">
      <dgm:prSet presAssocID="{8D97E1D6-FBCB-45FD-8129-794DBEB20A4E}" presName="horz3" presStyleCnt="0"/>
      <dgm:spPr/>
    </dgm:pt>
    <dgm:pt modelId="{3EC840B7-BA17-4A7E-B0C3-DF64637703BA}" type="pres">
      <dgm:prSet presAssocID="{8D97E1D6-FBCB-45FD-8129-794DBEB20A4E}" presName="horzSpace3" presStyleCnt="0"/>
      <dgm:spPr/>
    </dgm:pt>
    <dgm:pt modelId="{60856298-78AE-47FC-8497-F3BD9226875D}" type="pres">
      <dgm:prSet presAssocID="{8D97E1D6-FBCB-45FD-8129-794DBEB20A4E}" presName="tx3" presStyleLbl="revTx" presStyleIdx="4" presStyleCnt="5"/>
      <dgm:spPr/>
    </dgm:pt>
    <dgm:pt modelId="{901EEC40-4DA5-4E9A-8D83-15454DA9B4C6}" type="pres">
      <dgm:prSet presAssocID="{8D97E1D6-FBCB-45FD-8129-794DBEB20A4E}" presName="vert3" presStyleCnt="0"/>
      <dgm:spPr/>
    </dgm:pt>
    <dgm:pt modelId="{61595C99-5FD0-4C23-AA13-0038A2B7A8CB}" type="pres">
      <dgm:prSet presAssocID="{D177E821-F26C-42AD-8F16-78A01D8A86CE}" presName="thinLine2b" presStyleLbl="callout" presStyleIdx="1" presStyleCnt="2"/>
      <dgm:spPr/>
    </dgm:pt>
    <dgm:pt modelId="{6663E2C0-5F16-485B-BA76-F9FADFFED468}" type="pres">
      <dgm:prSet presAssocID="{D177E821-F26C-42AD-8F16-78A01D8A86CE}" presName="vertSpace2b" presStyleCnt="0"/>
      <dgm:spPr/>
    </dgm:pt>
  </dgm:ptLst>
  <dgm:cxnLst>
    <dgm:cxn modelId="{BBE32933-36B0-4FCF-90C3-7BA5E89DE3B7}" type="presOf" srcId="{8D97E1D6-FBCB-45FD-8129-794DBEB20A4E}" destId="{60856298-78AE-47FC-8497-F3BD9226875D}" srcOrd="0" destOrd="0" presId="urn:microsoft.com/office/officeart/2008/layout/LinedList"/>
    <dgm:cxn modelId="{FB1DE236-074B-4391-AE96-663F348D6BA0}" srcId="{2DC56F8B-1814-41E0-AC37-42D4133DF326}" destId="{66D0A663-8AC0-416A-827C-623CF82AD104}" srcOrd="0" destOrd="0" parTransId="{BB8DECA8-702E-465A-9646-560328F74D2D}" sibTransId="{7768BD17-CE17-4AFE-9F4F-F823DE08CF36}"/>
    <dgm:cxn modelId="{8D2D5845-B8A7-4AE5-9FA3-8D0E10ACA161}" type="presOf" srcId="{D177E821-F26C-42AD-8F16-78A01D8A86CE}" destId="{7410DB79-2838-49B4-B732-F735243E3A03}" srcOrd="0" destOrd="0" presId="urn:microsoft.com/office/officeart/2008/layout/LinedList"/>
    <dgm:cxn modelId="{B2CFDE4A-E5E8-47B9-83CE-EC52CFC5CF8D}" type="presOf" srcId="{81DB208F-737A-4FCA-937C-2ADC656B71AE}" destId="{95DE9EE3-8F40-42E7-990B-99AC0780DB72}" srcOrd="0" destOrd="0" presId="urn:microsoft.com/office/officeart/2008/layout/LinedList"/>
    <dgm:cxn modelId="{80B0FC6E-67B6-4C8F-907D-926BE4A1562C}" srcId="{D177E821-F26C-42AD-8F16-78A01D8A86CE}" destId="{8D97E1D6-FBCB-45FD-8129-794DBEB20A4E}" srcOrd="0" destOrd="0" parTransId="{C6F5B0EC-7C50-4FA0-BB06-12528AD81B94}" sibTransId="{38CF2426-5865-4A14-914B-EFB1796135D6}"/>
    <dgm:cxn modelId="{47720880-5369-4150-8708-669AE14FC328}" srcId="{D50BFC90-E066-46BF-804B-72A52ABD9896}" destId="{2DC56F8B-1814-41E0-AC37-42D4133DF326}" srcOrd="0" destOrd="0" parTransId="{E480A380-EEAD-4852-8A93-B4BA495CFECA}" sibTransId="{5A829782-85BC-438F-838D-7DED166682FD}"/>
    <dgm:cxn modelId="{42FBF4A6-9359-4B9C-BED2-2E607B14E7FB}" srcId="{66D0A663-8AC0-416A-827C-623CF82AD104}" destId="{81DB208F-737A-4FCA-937C-2ADC656B71AE}" srcOrd="0" destOrd="0" parTransId="{7E99AA26-9421-4C92-918D-EDF37B0C2437}" sibTransId="{887FB82B-3F07-429C-9F53-62DB40283FE0}"/>
    <dgm:cxn modelId="{23400BD1-BD6C-4135-A25E-872B83E98F66}" srcId="{2DC56F8B-1814-41E0-AC37-42D4133DF326}" destId="{D177E821-F26C-42AD-8F16-78A01D8A86CE}" srcOrd="1" destOrd="0" parTransId="{2590E838-6BF7-4060-BD7B-0587DFCA83CC}" sibTransId="{A1452540-8326-4AD6-8925-F1BFE3987717}"/>
    <dgm:cxn modelId="{4CE807F7-30C0-4AD8-99B0-994508A006CB}" type="presOf" srcId="{2DC56F8B-1814-41E0-AC37-42D4133DF326}" destId="{12E7888E-86C1-4876-8910-DC98505D829A}" srcOrd="0" destOrd="0" presId="urn:microsoft.com/office/officeart/2008/layout/LinedList"/>
    <dgm:cxn modelId="{18AB1BF7-1ED0-45EB-93E9-C68E0B1EA832}" type="presOf" srcId="{66D0A663-8AC0-416A-827C-623CF82AD104}" destId="{72253A58-AFFC-4D8B-882A-87685F7971AB}" srcOrd="0" destOrd="0" presId="urn:microsoft.com/office/officeart/2008/layout/LinedList"/>
    <dgm:cxn modelId="{4753B7F9-7CAE-48ED-96A6-A0884E3E232F}" type="presOf" srcId="{D50BFC90-E066-46BF-804B-72A52ABD9896}" destId="{1DFA338E-BCDE-40EB-92CC-FA9429D63F40}" srcOrd="0" destOrd="0" presId="urn:microsoft.com/office/officeart/2008/layout/LinedList"/>
    <dgm:cxn modelId="{1FE523B9-2E7C-4629-9398-443CACB1BDB7}" type="presParOf" srcId="{1DFA338E-BCDE-40EB-92CC-FA9429D63F40}" destId="{79F3439B-FCA6-45DC-9221-28C7885938C1}" srcOrd="0" destOrd="0" presId="urn:microsoft.com/office/officeart/2008/layout/LinedList"/>
    <dgm:cxn modelId="{13C51115-A2A3-4821-845A-88241044CCC3}" type="presParOf" srcId="{1DFA338E-BCDE-40EB-92CC-FA9429D63F40}" destId="{7FA231AA-F2F6-4A46-B259-358AB6741174}" srcOrd="1" destOrd="0" presId="urn:microsoft.com/office/officeart/2008/layout/LinedList"/>
    <dgm:cxn modelId="{AAC3C0BD-1638-4786-B34A-0A8204DA2DEB}" type="presParOf" srcId="{7FA231AA-F2F6-4A46-B259-358AB6741174}" destId="{12E7888E-86C1-4876-8910-DC98505D829A}" srcOrd="0" destOrd="0" presId="urn:microsoft.com/office/officeart/2008/layout/LinedList"/>
    <dgm:cxn modelId="{007765C3-5B3E-4D14-A582-E55B24424BC6}" type="presParOf" srcId="{7FA231AA-F2F6-4A46-B259-358AB6741174}" destId="{BF2DBB4D-AFDA-41D0-A7B9-FEF192F9DD40}" srcOrd="1" destOrd="0" presId="urn:microsoft.com/office/officeart/2008/layout/LinedList"/>
    <dgm:cxn modelId="{845B53D0-B038-41F3-A7E7-B26E842F08E5}" type="presParOf" srcId="{BF2DBB4D-AFDA-41D0-A7B9-FEF192F9DD40}" destId="{CA0600C0-1BE3-4C21-ADAA-B20DBC44F1F1}" srcOrd="0" destOrd="0" presId="urn:microsoft.com/office/officeart/2008/layout/LinedList"/>
    <dgm:cxn modelId="{CC129089-D12E-4489-B3F1-024EC2C7A7D7}" type="presParOf" srcId="{BF2DBB4D-AFDA-41D0-A7B9-FEF192F9DD40}" destId="{D70DA111-BB92-4E06-B45F-31BD7DECB582}" srcOrd="1" destOrd="0" presId="urn:microsoft.com/office/officeart/2008/layout/LinedList"/>
    <dgm:cxn modelId="{1B5888C1-A09A-4B77-B2C4-0B301F834AB3}" type="presParOf" srcId="{D70DA111-BB92-4E06-B45F-31BD7DECB582}" destId="{CCFC59FD-0247-4A22-8724-67FB0A06D875}" srcOrd="0" destOrd="0" presId="urn:microsoft.com/office/officeart/2008/layout/LinedList"/>
    <dgm:cxn modelId="{93F9CE6B-5CD7-48DB-9BA5-40FBD95CC77C}" type="presParOf" srcId="{D70DA111-BB92-4E06-B45F-31BD7DECB582}" destId="{72253A58-AFFC-4D8B-882A-87685F7971AB}" srcOrd="1" destOrd="0" presId="urn:microsoft.com/office/officeart/2008/layout/LinedList"/>
    <dgm:cxn modelId="{9370FC5D-BD64-4B1F-B9A8-613A6F7DF154}" type="presParOf" srcId="{D70DA111-BB92-4E06-B45F-31BD7DECB582}" destId="{E96853AB-6B4D-491C-B1CE-891E66AA630B}" srcOrd="2" destOrd="0" presId="urn:microsoft.com/office/officeart/2008/layout/LinedList"/>
    <dgm:cxn modelId="{A66FBDAF-7E02-4571-8C5B-4AE73025CBA8}" type="presParOf" srcId="{E96853AB-6B4D-491C-B1CE-891E66AA630B}" destId="{9B24F50A-9E77-4B67-B1D3-E82A81286A0F}" srcOrd="0" destOrd="0" presId="urn:microsoft.com/office/officeart/2008/layout/LinedList"/>
    <dgm:cxn modelId="{D34A442A-91BE-4C51-98FC-73BDF3B69D30}" type="presParOf" srcId="{9B24F50A-9E77-4B67-B1D3-E82A81286A0F}" destId="{F0569026-46F2-44D1-B4E5-BA089ABB95CF}" srcOrd="0" destOrd="0" presId="urn:microsoft.com/office/officeart/2008/layout/LinedList"/>
    <dgm:cxn modelId="{49AD0DA4-6A97-463E-840F-D1F92C94FF49}" type="presParOf" srcId="{9B24F50A-9E77-4B67-B1D3-E82A81286A0F}" destId="{95DE9EE3-8F40-42E7-990B-99AC0780DB72}" srcOrd="1" destOrd="0" presId="urn:microsoft.com/office/officeart/2008/layout/LinedList"/>
    <dgm:cxn modelId="{2691F18A-10C4-47AD-9333-1E9C8729FD36}" type="presParOf" srcId="{9B24F50A-9E77-4B67-B1D3-E82A81286A0F}" destId="{C555A5BA-FA89-446F-B453-E33045F2358B}" srcOrd="2" destOrd="0" presId="urn:microsoft.com/office/officeart/2008/layout/LinedList"/>
    <dgm:cxn modelId="{00D16BA8-D038-4196-94D3-3B0DDFB47C67}" type="presParOf" srcId="{BF2DBB4D-AFDA-41D0-A7B9-FEF192F9DD40}" destId="{6E5375A8-2313-4671-B87F-D2D5DBF20891}" srcOrd="2" destOrd="0" presId="urn:microsoft.com/office/officeart/2008/layout/LinedList"/>
    <dgm:cxn modelId="{82B74222-6AB4-4B98-B775-6052846A9CA5}" type="presParOf" srcId="{BF2DBB4D-AFDA-41D0-A7B9-FEF192F9DD40}" destId="{41A90988-BC8F-4102-BFD4-4C569381B9F3}" srcOrd="3" destOrd="0" presId="urn:microsoft.com/office/officeart/2008/layout/LinedList"/>
    <dgm:cxn modelId="{A9E281CB-D460-4602-BF56-4E9B3E212E68}" type="presParOf" srcId="{BF2DBB4D-AFDA-41D0-A7B9-FEF192F9DD40}" destId="{5910DC30-F68F-459F-B79E-6381D58D1E32}" srcOrd="4" destOrd="0" presId="urn:microsoft.com/office/officeart/2008/layout/LinedList"/>
    <dgm:cxn modelId="{3646C9D1-E12E-4840-992B-D1946DECD517}" type="presParOf" srcId="{5910DC30-F68F-459F-B79E-6381D58D1E32}" destId="{379F4AC4-3E01-4848-87C4-CDA3164CAB06}" srcOrd="0" destOrd="0" presId="urn:microsoft.com/office/officeart/2008/layout/LinedList"/>
    <dgm:cxn modelId="{0162FDEE-AD34-47F4-A125-D12798FA05D4}" type="presParOf" srcId="{5910DC30-F68F-459F-B79E-6381D58D1E32}" destId="{7410DB79-2838-49B4-B732-F735243E3A03}" srcOrd="1" destOrd="0" presId="urn:microsoft.com/office/officeart/2008/layout/LinedList"/>
    <dgm:cxn modelId="{FA1AF789-EB32-417C-8108-0F81BFF78375}" type="presParOf" srcId="{5910DC30-F68F-459F-B79E-6381D58D1E32}" destId="{07D3E630-C1DA-4808-9A2F-8CA7CB15ECE3}" srcOrd="2" destOrd="0" presId="urn:microsoft.com/office/officeart/2008/layout/LinedList"/>
    <dgm:cxn modelId="{2FC0C01A-3B4A-49F9-817D-9C20234C100B}" type="presParOf" srcId="{07D3E630-C1DA-4808-9A2F-8CA7CB15ECE3}" destId="{97C2A23F-CD40-44CC-97A4-E092221E3BC2}" srcOrd="0" destOrd="0" presId="urn:microsoft.com/office/officeart/2008/layout/LinedList"/>
    <dgm:cxn modelId="{46B1A034-582D-40D6-AC02-60F7608B3093}" type="presParOf" srcId="{97C2A23F-CD40-44CC-97A4-E092221E3BC2}" destId="{3EC840B7-BA17-4A7E-B0C3-DF64637703BA}" srcOrd="0" destOrd="0" presId="urn:microsoft.com/office/officeart/2008/layout/LinedList"/>
    <dgm:cxn modelId="{C37368DF-E7AE-4A92-9CA9-8D3046F2B1CA}" type="presParOf" srcId="{97C2A23F-CD40-44CC-97A4-E092221E3BC2}" destId="{60856298-78AE-47FC-8497-F3BD9226875D}" srcOrd="1" destOrd="0" presId="urn:microsoft.com/office/officeart/2008/layout/LinedList"/>
    <dgm:cxn modelId="{380F9DDB-03B2-47B1-A8BF-BB82D9A56D9F}" type="presParOf" srcId="{97C2A23F-CD40-44CC-97A4-E092221E3BC2}" destId="{901EEC40-4DA5-4E9A-8D83-15454DA9B4C6}" srcOrd="2" destOrd="0" presId="urn:microsoft.com/office/officeart/2008/layout/LinedList"/>
    <dgm:cxn modelId="{487DE734-1B4D-4738-9159-1E5D60F87652}" type="presParOf" srcId="{BF2DBB4D-AFDA-41D0-A7B9-FEF192F9DD40}" destId="{61595C99-5FD0-4C23-AA13-0038A2B7A8CB}" srcOrd="5" destOrd="0" presId="urn:microsoft.com/office/officeart/2008/layout/LinedList"/>
    <dgm:cxn modelId="{043C3506-9EE0-4F8F-8E48-CE8584158928}" type="presParOf" srcId="{BF2DBB4D-AFDA-41D0-A7B9-FEF192F9DD40}" destId="{6663E2C0-5F16-485B-BA76-F9FADFFED468}"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C509EC-C846-4E67-A97A-9B1A6ED5F3BA}" type="doc">
      <dgm:prSet loTypeId="urn:microsoft.com/office/officeart/2005/8/layout/hierarchy2" loCatId="hierarchy" qsTypeId="urn:microsoft.com/office/officeart/2005/8/quickstyle/3d1" qsCatId="3D" csTypeId="urn:microsoft.com/office/officeart/2005/8/colors/colorful4" csCatId="colorful" phldr="1"/>
      <dgm:spPr/>
      <dgm:t>
        <a:bodyPr/>
        <a:lstStyle/>
        <a:p>
          <a:endParaRPr lang="es-CO"/>
        </a:p>
      </dgm:t>
    </dgm:pt>
    <dgm:pt modelId="{64A9105C-EBE0-499C-9D8A-A051405952B0}">
      <dgm:prSet phldrT="[Texto]"/>
      <dgm:spPr/>
      <dgm:t>
        <a:bodyPr/>
        <a:lstStyle/>
        <a:p>
          <a:r>
            <a:rPr lang="es-CO" dirty="0"/>
            <a:t>Estructuras de control</a:t>
          </a:r>
        </a:p>
      </dgm:t>
    </dgm:pt>
    <dgm:pt modelId="{DB79F3EB-1D7B-4692-9162-290C0DFFC7A7}" type="parTrans" cxnId="{E2B824D1-F491-4DD5-9FEC-285D70666F87}">
      <dgm:prSet/>
      <dgm:spPr/>
      <dgm:t>
        <a:bodyPr/>
        <a:lstStyle/>
        <a:p>
          <a:endParaRPr lang="es-CO"/>
        </a:p>
      </dgm:t>
    </dgm:pt>
    <dgm:pt modelId="{B42F8729-4474-491B-AD6B-121BE5721701}" type="sibTrans" cxnId="{E2B824D1-F491-4DD5-9FEC-285D70666F87}">
      <dgm:prSet/>
      <dgm:spPr/>
      <dgm:t>
        <a:bodyPr/>
        <a:lstStyle/>
        <a:p>
          <a:endParaRPr lang="es-CO"/>
        </a:p>
      </dgm:t>
    </dgm:pt>
    <dgm:pt modelId="{72A51750-D08E-4683-8AFE-18983FCB10A5}">
      <dgm:prSet phldrT="[Texto]"/>
      <dgm:spPr>
        <a:solidFill>
          <a:schemeClr val="bg1">
            <a:lumMod val="65000"/>
          </a:schemeClr>
        </a:solidFill>
      </dgm:spPr>
      <dgm:t>
        <a:bodyPr/>
        <a:lstStyle/>
        <a:p>
          <a:r>
            <a:rPr lang="es-CO" dirty="0">
              <a:solidFill>
                <a:schemeClr val="bg1">
                  <a:lumMod val="50000"/>
                </a:schemeClr>
              </a:solidFill>
            </a:rPr>
            <a:t>Estructuras de secuencia</a:t>
          </a:r>
        </a:p>
      </dgm:t>
    </dgm:pt>
    <dgm:pt modelId="{0FA33B27-7D84-4A66-A730-7920F336A935}" type="parTrans" cxnId="{5589B766-847F-47FD-A057-E95289E481B9}">
      <dgm:prSet/>
      <dgm:spPr/>
      <dgm:t>
        <a:bodyPr/>
        <a:lstStyle/>
        <a:p>
          <a:endParaRPr lang="es-CO"/>
        </a:p>
      </dgm:t>
    </dgm:pt>
    <dgm:pt modelId="{A8D9EC64-BC74-4548-9597-78CE09377346}" type="sibTrans" cxnId="{5589B766-847F-47FD-A057-E95289E481B9}">
      <dgm:prSet/>
      <dgm:spPr/>
      <dgm:t>
        <a:bodyPr/>
        <a:lstStyle/>
        <a:p>
          <a:endParaRPr lang="es-CO"/>
        </a:p>
      </dgm:t>
    </dgm:pt>
    <dgm:pt modelId="{DA1C491F-4F78-40F2-8324-97515C9B2C4D}">
      <dgm:prSet phldrT="[Texto]"/>
      <dgm:spPr>
        <a:solidFill>
          <a:schemeClr val="bg1">
            <a:lumMod val="65000"/>
          </a:schemeClr>
        </a:solidFill>
      </dgm:spPr>
      <dgm:t>
        <a:bodyPr/>
        <a:lstStyle/>
        <a:p>
          <a:r>
            <a:rPr lang="es-CO" dirty="0">
              <a:solidFill>
                <a:schemeClr val="bg1">
                  <a:lumMod val="50000"/>
                </a:schemeClr>
              </a:solidFill>
            </a:rPr>
            <a:t>Estructuras de selección</a:t>
          </a:r>
        </a:p>
      </dgm:t>
    </dgm:pt>
    <dgm:pt modelId="{7F922040-0573-4F97-8CEA-B5CC402CCF04}" type="parTrans" cxnId="{C4879C84-4BCC-41A1-9357-1CF35544788B}">
      <dgm:prSet/>
      <dgm:spPr/>
      <dgm:t>
        <a:bodyPr/>
        <a:lstStyle/>
        <a:p>
          <a:endParaRPr lang="es-CO"/>
        </a:p>
      </dgm:t>
    </dgm:pt>
    <dgm:pt modelId="{D2C1A792-E8F7-48B3-948B-C871524A7BB7}" type="sibTrans" cxnId="{C4879C84-4BCC-41A1-9357-1CF35544788B}">
      <dgm:prSet/>
      <dgm:spPr/>
      <dgm:t>
        <a:bodyPr/>
        <a:lstStyle/>
        <a:p>
          <a:endParaRPr lang="es-CO"/>
        </a:p>
      </dgm:t>
    </dgm:pt>
    <dgm:pt modelId="{59D508A9-C50E-4395-BC67-1F4F35BD2E82}">
      <dgm:prSet phldrT="[Texto]"/>
      <dgm:spPr/>
      <dgm:t>
        <a:bodyPr/>
        <a:lstStyle/>
        <a:p>
          <a:r>
            <a:rPr lang="es-CO" dirty="0"/>
            <a:t>Estructuras de repetición</a:t>
          </a:r>
        </a:p>
      </dgm:t>
    </dgm:pt>
    <dgm:pt modelId="{FC6A1DC4-454D-4BAB-B69B-38CACB9F8DC4}" type="parTrans" cxnId="{0DB879EB-9956-436C-ADD7-3EF753BA9B00}">
      <dgm:prSet/>
      <dgm:spPr/>
      <dgm:t>
        <a:bodyPr/>
        <a:lstStyle/>
        <a:p>
          <a:endParaRPr lang="es-CO"/>
        </a:p>
      </dgm:t>
    </dgm:pt>
    <dgm:pt modelId="{067E082A-625D-4557-A893-08E1CA9F0512}" type="sibTrans" cxnId="{0DB879EB-9956-436C-ADD7-3EF753BA9B00}">
      <dgm:prSet/>
      <dgm:spPr/>
      <dgm:t>
        <a:bodyPr/>
        <a:lstStyle/>
        <a:p>
          <a:endParaRPr lang="es-CO"/>
        </a:p>
      </dgm:t>
    </dgm:pt>
    <dgm:pt modelId="{63551032-C9A0-42ED-B938-B584867A12C9}">
      <dgm:prSet phldrT="[Texto]"/>
      <dgm:spPr>
        <a:solidFill>
          <a:schemeClr val="bg1">
            <a:lumMod val="65000"/>
          </a:schemeClr>
        </a:solidFill>
      </dgm:spPr>
      <dgm:t>
        <a:bodyPr/>
        <a:lstStyle/>
        <a:p>
          <a:r>
            <a:rPr lang="es-CO" dirty="0">
              <a:solidFill>
                <a:schemeClr val="bg1">
                  <a:lumMod val="50000"/>
                </a:schemeClr>
              </a:solidFill>
            </a:rPr>
            <a:t>Los programas se ejecutan en el orden en el que se escriben</a:t>
          </a:r>
        </a:p>
      </dgm:t>
    </dgm:pt>
    <dgm:pt modelId="{B4868CD4-F65A-446F-9C5A-1C9F3FDA95DE}" type="parTrans" cxnId="{0097C6C6-DBCA-4AE8-A115-AA6BAABF3104}">
      <dgm:prSet/>
      <dgm:spPr/>
      <dgm:t>
        <a:bodyPr/>
        <a:lstStyle/>
        <a:p>
          <a:endParaRPr lang="es-CO"/>
        </a:p>
      </dgm:t>
    </dgm:pt>
    <dgm:pt modelId="{85476EBE-3945-485D-BCE7-4414A3171A46}" type="sibTrans" cxnId="{0097C6C6-DBCA-4AE8-A115-AA6BAABF3104}">
      <dgm:prSet/>
      <dgm:spPr/>
      <dgm:t>
        <a:bodyPr/>
        <a:lstStyle/>
        <a:p>
          <a:endParaRPr lang="es-CO"/>
        </a:p>
      </dgm:t>
    </dgm:pt>
    <dgm:pt modelId="{31F3983C-15C0-444F-B8A0-E305744F134D}">
      <dgm:prSet phldrT="[Texto]"/>
      <dgm:spPr>
        <a:solidFill>
          <a:schemeClr val="bg1">
            <a:lumMod val="65000"/>
          </a:schemeClr>
        </a:solidFill>
      </dgm:spPr>
      <dgm:t>
        <a:bodyPr/>
        <a:lstStyle/>
        <a:p>
          <a:r>
            <a:rPr lang="es-CO" dirty="0" err="1">
              <a:solidFill>
                <a:schemeClr val="bg1">
                  <a:lumMod val="50000"/>
                </a:schemeClr>
              </a:solidFill>
            </a:rPr>
            <a:t>If</a:t>
          </a:r>
          <a:r>
            <a:rPr lang="es-CO" dirty="0">
              <a:solidFill>
                <a:schemeClr val="bg1">
                  <a:lumMod val="50000"/>
                </a:schemeClr>
              </a:solidFill>
            </a:rPr>
            <a:t>   </a:t>
          </a:r>
          <a:r>
            <a:rPr lang="es-CO" dirty="0" err="1">
              <a:solidFill>
                <a:schemeClr val="bg1">
                  <a:lumMod val="50000"/>
                </a:schemeClr>
              </a:solidFill>
            </a:rPr>
            <a:t>If</a:t>
          </a:r>
          <a:r>
            <a:rPr lang="es-CO" dirty="0">
              <a:solidFill>
                <a:schemeClr val="bg1">
                  <a:lumMod val="50000"/>
                </a:schemeClr>
              </a:solidFill>
            </a:rPr>
            <a:t>- </a:t>
          </a:r>
          <a:r>
            <a:rPr lang="es-CO" dirty="0" err="1">
              <a:solidFill>
                <a:schemeClr val="bg1">
                  <a:lumMod val="50000"/>
                </a:schemeClr>
              </a:solidFill>
            </a:rPr>
            <a:t>else</a:t>
          </a:r>
          <a:r>
            <a:rPr lang="es-CO" dirty="0">
              <a:solidFill>
                <a:schemeClr val="bg1">
                  <a:lumMod val="50000"/>
                </a:schemeClr>
              </a:solidFill>
            </a:rPr>
            <a:t>   </a:t>
          </a:r>
          <a:r>
            <a:rPr lang="es-CO" dirty="0" err="1">
              <a:solidFill>
                <a:schemeClr val="bg1">
                  <a:lumMod val="50000"/>
                </a:schemeClr>
              </a:solidFill>
            </a:rPr>
            <a:t>Switch</a:t>
          </a:r>
          <a:endParaRPr lang="es-CO" dirty="0">
            <a:solidFill>
              <a:schemeClr val="bg1">
                <a:lumMod val="50000"/>
              </a:schemeClr>
            </a:solidFill>
          </a:endParaRPr>
        </a:p>
      </dgm:t>
    </dgm:pt>
    <dgm:pt modelId="{DFD35D5C-44F5-49FB-8BE0-7193D6B8A697}" type="parTrans" cxnId="{9D5069F6-9A78-4C45-8E23-5DB20B0318F2}">
      <dgm:prSet/>
      <dgm:spPr/>
      <dgm:t>
        <a:bodyPr/>
        <a:lstStyle/>
        <a:p>
          <a:endParaRPr lang="es-CO"/>
        </a:p>
      </dgm:t>
    </dgm:pt>
    <dgm:pt modelId="{C381E5B9-32F5-4BC1-A6C7-8715CCF1A271}" type="sibTrans" cxnId="{9D5069F6-9A78-4C45-8E23-5DB20B0318F2}">
      <dgm:prSet/>
      <dgm:spPr/>
      <dgm:t>
        <a:bodyPr/>
        <a:lstStyle/>
        <a:p>
          <a:endParaRPr lang="es-CO"/>
        </a:p>
      </dgm:t>
    </dgm:pt>
    <dgm:pt modelId="{0D278801-9A76-4DD0-86DD-E05BCB169653}">
      <dgm:prSet phldrT="[Texto]"/>
      <dgm:spPr/>
      <dgm:t>
        <a:bodyPr/>
        <a:lstStyle/>
        <a:p>
          <a:r>
            <a:rPr lang="es-CO" dirty="0" err="1"/>
            <a:t>While</a:t>
          </a:r>
          <a:r>
            <a:rPr lang="es-CO" dirty="0"/>
            <a:t>   Do- </a:t>
          </a:r>
          <a:r>
            <a:rPr lang="es-CO" dirty="0" err="1"/>
            <a:t>while</a:t>
          </a:r>
          <a:r>
            <a:rPr lang="es-CO" dirty="0"/>
            <a:t>  </a:t>
          </a:r>
          <a:r>
            <a:rPr lang="es-CO" dirty="0" err="1"/>
            <a:t>For</a:t>
          </a:r>
          <a:endParaRPr lang="es-CO" dirty="0"/>
        </a:p>
      </dgm:t>
    </dgm:pt>
    <dgm:pt modelId="{5625C032-ECD3-4FB1-9537-D24C919CC35D}" type="parTrans" cxnId="{19ED24B7-9363-4CCB-826E-988D45DA4B5A}">
      <dgm:prSet/>
      <dgm:spPr/>
      <dgm:t>
        <a:bodyPr/>
        <a:lstStyle/>
        <a:p>
          <a:endParaRPr lang="es-CO"/>
        </a:p>
      </dgm:t>
    </dgm:pt>
    <dgm:pt modelId="{7155BE6A-BAF1-4B5C-B439-C7E8947C3734}" type="sibTrans" cxnId="{19ED24B7-9363-4CCB-826E-988D45DA4B5A}">
      <dgm:prSet/>
      <dgm:spPr/>
      <dgm:t>
        <a:bodyPr/>
        <a:lstStyle/>
        <a:p>
          <a:endParaRPr lang="es-CO"/>
        </a:p>
      </dgm:t>
    </dgm:pt>
    <dgm:pt modelId="{64ABCA2C-5F3A-46C9-98C6-EAE14D3F3FB9}" type="pres">
      <dgm:prSet presAssocID="{7EC509EC-C846-4E67-A97A-9B1A6ED5F3BA}" presName="diagram" presStyleCnt="0">
        <dgm:presLayoutVars>
          <dgm:chPref val="1"/>
          <dgm:dir/>
          <dgm:animOne val="branch"/>
          <dgm:animLvl val="lvl"/>
          <dgm:resizeHandles val="exact"/>
        </dgm:presLayoutVars>
      </dgm:prSet>
      <dgm:spPr/>
    </dgm:pt>
    <dgm:pt modelId="{E85E1C40-5AA5-4F02-A5DA-CB5FCC011D5C}" type="pres">
      <dgm:prSet presAssocID="{64A9105C-EBE0-499C-9D8A-A051405952B0}" presName="root1" presStyleCnt="0"/>
      <dgm:spPr/>
    </dgm:pt>
    <dgm:pt modelId="{EADFDD73-38A3-4025-951A-5ED06372EB33}" type="pres">
      <dgm:prSet presAssocID="{64A9105C-EBE0-499C-9D8A-A051405952B0}" presName="LevelOneTextNode" presStyleLbl="node0" presStyleIdx="0" presStyleCnt="1" custScaleX="65182" custScaleY="82075" custLinFactNeighborX="10136" custLinFactNeighborY="488">
        <dgm:presLayoutVars>
          <dgm:chPref val="3"/>
        </dgm:presLayoutVars>
      </dgm:prSet>
      <dgm:spPr/>
    </dgm:pt>
    <dgm:pt modelId="{DE8A681F-8302-4779-B287-6669AEE975AD}" type="pres">
      <dgm:prSet presAssocID="{64A9105C-EBE0-499C-9D8A-A051405952B0}" presName="level2hierChild" presStyleCnt="0"/>
      <dgm:spPr/>
    </dgm:pt>
    <dgm:pt modelId="{BDBB2EC5-D340-4803-94D0-DA917017963B}" type="pres">
      <dgm:prSet presAssocID="{0FA33B27-7D84-4A66-A730-7920F336A935}" presName="conn2-1" presStyleLbl="parChTrans1D2" presStyleIdx="0" presStyleCnt="3"/>
      <dgm:spPr/>
    </dgm:pt>
    <dgm:pt modelId="{234DD9B2-DC72-4302-BD20-3F48DCF6E32F}" type="pres">
      <dgm:prSet presAssocID="{0FA33B27-7D84-4A66-A730-7920F336A935}" presName="connTx" presStyleLbl="parChTrans1D2" presStyleIdx="0" presStyleCnt="3"/>
      <dgm:spPr/>
    </dgm:pt>
    <dgm:pt modelId="{BD63988F-1465-4705-A27C-FE7FB6F6F668}" type="pres">
      <dgm:prSet presAssocID="{72A51750-D08E-4683-8AFE-18983FCB10A5}" presName="root2" presStyleCnt="0"/>
      <dgm:spPr/>
    </dgm:pt>
    <dgm:pt modelId="{E566A9AB-A87A-49DE-BDDC-F3D6AE845CA3}" type="pres">
      <dgm:prSet presAssocID="{72A51750-D08E-4683-8AFE-18983FCB10A5}" presName="LevelTwoTextNode" presStyleLbl="node2" presStyleIdx="0" presStyleCnt="3">
        <dgm:presLayoutVars>
          <dgm:chPref val="3"/>
        </dgm:presLayoutVars>
      </dgm:prSet>
      <dgm:spPr/>
    </dgm:pt>
    <dgm:pt modelId="{68D2182D-365D-4A45-A7BF-1149E2DE28BD}" type="pres">
      <dgm:prSet presAssocID="{72A51750-D08E-4683-8AFE-18983FCB10A5}" presName="level3hierChild" presStyleCnt="0"/>
      <dgm:spPr/>
    </dgm:pt>
    <dgm:pt modelId="{8A53DA9E-0496-492F-BBFF-0413ADE7DEF4}" type="pres">
      <dgm:prSet presAssocID="{B4868CD4-F65A-446F-9C5A-1C9F3FDA95DE}" presName="conn2-1" presStyleLbl="parChTrans1D3" presStyleIdx="0" presStyleCnt="3"/>
      <dgm:spPr/>
    </dgm:pt>
    <dgm:pt modelId="{0622AB07-AFCE-4D5F-AA20-B672F244EF29}" type="pres">
      <dgm:prSet presAssocID="{B4868CD4-F65A-446F-9C5A-1C9F3FDA95DE}" presName="connTx" presStyleLbl="parChTrans1D3" presStyleIdx="0" presStyleCnt="3"/>
      <dgm:spPr/>
    </dgm:pt>
    <dgm:pt modelId="{3C42877C-DFD1-407C-9304-561873006D85}" type="pres">
      <dgm:prSet presAssocID="{63551032-C9A0-42ED-B938-B584867A12C9}" presName="root2" presStyleCnt="0"/>
      <dgm:spPr/>
    </dgm:pt>
    <dgm:pt modelId="{31BE7364-3CE5-41DD-A1E0-0EC0D1D96D2C}" type="pres">
      <dgm:prSet presAssocID="{63551032-C9A0-42ED-B938-B584867A12C9}" presName="LevelTwoTextNode" presStyleLbl="node3" presStyleIdx="0" presStyleCnt="3" custLinFactNeighborX="-9321" custLinFactNeighborY="-650">
        <dgm:presLayoutVars>
          <dgm:chPref val="3"/>
        </dgm:presLayoutVars>
      </dgm:prSet>
      <dgm:spPr/>
    </dgm:pt>
    <dgm:pt modelId="{5DB57974-4BE0-4574-BEDA-D9AACF3FB8C3}" type="pres">
      <dgm:prSet presAssocID="{63551032-C9A0-42ED-B938-B584867A12C9}" presName="level3hierChild" presStyleCnt="0"/>
      <dgm:spPr/>
    </dgm:pt>
    <dgm:pt modelId="{4466F425-751C-481B-A2B7-2886412736F0}" type="pres">
      <dgm:prSet presAssocID="{7F922040-0573-4F97-8CEA-B5CC402CCF04}" presName="conn2-1" presStyleLbl="parChTrans1D2" presStyleIdx="1" presStyleCnt="3"/>
      <dgm:spPr/>
    </dgm:pt>
    <dgm:pt modelId="{C9C3413C-5C96-4198-92D0-1C9DAF816FCC}" type="pres">
      <dgm:prSet presAssocID="{7F922040-0573-4F97-8CEA-B5CC402CCF04}" presName="connTx" presStyleLbl="parChTrans1D2" presStyleIdx="1" presStyleCnt="3"/>
      <dgm:spPr/>
    </dgm:pt>
    <dgm:pt modelId="{078B8D4E-D018-4570-A1EC-D1668B745164}" type="pres">
      <dgm:prSet presAssocID="{DA1C491F-4F78-40F2-8324-97515C9B2C4D}" presName="root2" presStyleCnt="0"/>
      <dgm:spPr/>
    </dgm:pt>
    <dgm:pt modelId="{6346A2AA-046F-4B95-91F5-6C231EC0903D}" type="pres">
      <dgm:prSet presAssocID="{DA1C491F-4F78-40F2-8324-97515C9B2C4D}" presName="LevelTwoTextNode" presStyleLbl="node2" presStyleIdx="1" presStyleCnt="3">
        <dgm:presLayoutVars>
          <dgm:chPref val="3"/>
        </dgm:presLayoutVars>
      </dgm:prSet>
      <dgm:spPr/>
    </dgm:pt>
    <dgm:pt modelId="{61AAC22B-1FC0-41CE-807D-32F213CCB961}" type="pres">
      <dgm:prSet presAssocID="{DA1C491F-4F78-40F2-8324-97515C9B2C4D}" presName="level3hierChild" presStyleCnt="0"/>
      <dgm:spPr/>
    </dgm:pt>
    <dgm:pt modelId="{0965FE45-050E-4B83-A938-CDC76A3311C7}" type="pres">
      <dgm:prSet presAssocID="{DFD35D5C-44F5-49FB-8BE0-7193D6B8A697}" presName="conn2-1" presStyleLbl="parChTrans1D3" presStyleIdx="1" presStyleCnt="3"/>
      <dgm:spPr/>
    </dgm:pt>
    <dgm:pt modelId="{8586D823-D416-4C6A-98D7-9C10294CC29E}" type="pres">
      <dgm:prSet presAssocID="{DFD35D5C-44F5-49FB-8BE0-7193D6B8A697}" presName="connTx" presStyleLbl="parChTrans1D3" presStyleIdx="1" presStyleCnt="3"/>
      <dgm:spPr/>
    </dgm:pt>
    <dgm:pt modelId="{E9F6148E-DE0D-4D49-979A-6D29CC3D3FD5}" type="pres">
      <dgm:prSet presAssocID="{31F3983C-15C0-444F-B8A0-E305744F134D}" presName="root2" presStyleCnt="0"/>
      <dgm:spPr/>
    </dgm:pt>
    <dgm:pt modelId="{DF4349B1-BA92-429C-BFD7-37E47B42AF45}" type="pres">
      <dgm:prSet presAssocID="{31F3983C-15C0-444F-B8A0-E305744F134D}" presName="LevelTwoTextNode" presStyleLbl="node3" presStyleIdx="1" presStyleCnt="3" custLinFactNeighborX="-9807" custLinFactNeighborY="153">
        <dgm:presLayoutVars>
          <dgm:chPref val="3"/>
        </dgm:presLayoutVars>
      </dgm:prSet>
      <dgm:spPr/>
    </dgm:pt>
    <dgm:pt modelId="{3362D613-2889-43E5-B681-D10E9EF3A7C3}" type="pres">
      <dgm:prSet presAssocID="{31F3983C-15C0-444F-B8A0-E305744F134D}" presName="level3hierChild" presStyleCnt="0"/>
      <dgm:spPr/>
    </dgm:pt>
    <dgm:pt modelId="{C3BC174A-816B-41D0-B951-9BE8DC4CD0A6}" type="pres">
      <dgm:prSet presAssocID="{FC6A1DC4-454D-4BAB-B69B-38CACB9F8DC4}" presName="conn2-1" presStyleLbl="parChTrans1D2" presStyleIdx="2" presStyleCnt="3"/>
      <dgm:spPr/>
    </dgm:pt>
    <dgm:pt modelId="{E3EFE893-423E-4BAA-8541-ADDDBC374157}" type="pres">
      <dgm:prSet presAssocID="{FC6A1DC4-454D-4BAB-B69B-38CACB9F8DC4}" presName="connTx" presStyleLbl="parChTrans1D2" presStyleIdx="2" presStyleCnt="3"/>
      <dgm:spPr/>
    </dgm:pt>
    <dgm:pt modelId="{64764EB8-EBFA-4C4A-9467-CFF04B494FC0}" type="pres">
      <dgm:prSet presAssocID="{59D508A9-C50E-4395-BC67-1F4F35BD2E82}" presName="root2" presStyleCnt="0"/>
      <dgm:spPr/>
    </dgm:pt>
    <dgm:pt modelId="{5430BB24-2D48-488E-8D50-EB3EFD37140E}" type="pres">
      <dgm:prSet presAssocID="{59D508A9-C50E-4395-BC67-1F4F35BD2E82}" presName="LevelTwoTextNode" presStyleLbl="node2" presStyleIdx="2" presStyleCnt="3" custLinFactNeighborX="-3066" custLinFactNeighborY="-625">
        <dgm:presLayoutVars>
          <dgm:chPref val="3"/>
        </dgm:presLayoutVars>
      </dgm:prSet>
      <dgm:spPr/>
    </dgm:pt>
    <dgm:pt modelId="{47BF2790-8813-4B9E-ADAC-213A884AB658}" type="pres">
      <dgm:prSet presAssocID="{59D508A9-C50E-4395-BC67-1F4F35BD2E82}" presName="level3hierChild" presStyleCnt="0"/>
      <dgm:spPr/>
    </dgm:pt>
    <dgm:pt modelId="{1F245032-8666-4E7E-B72A-8645B9D8A357}" type="pres">
      <dgm:prSet presAssocID="{5625C032-ECD3-4FB1-9537-D24C919CC35D}" presName="conn2-1" presStyleLbl="parChTrans1D3" presStyleIdx="2" presStyleCnt="3"/>
      <dgm:spPr/>
    </dgm:pt>
    <dgm:pt modelId="{5429FF39-ECDB-4C1B-BE4A-3EC88EA9C164}" type="pres">
      <dgm:prSet presAssocID="{5625C032-ECD3-4FB1-9537-D24C919CC35D}" presName="connTx" presStyleLbl="parChTrans1D3" presStyleIdx="2" presStyleCnt="3"/>
      <dgm:spPr/>
    </dgm:pt>
    <dgm:pt modelId="{A15BE7CD-C9EA-41F9-A21F-9861E72E1895}" type="pres">
      <dgm:prSet presAssocID="{0D278801-9A76-4DD0-86DD-E05BCB169653}" presName="root2" presStyleCnt="0"/>
      <dgm:spPr/>
    </dgm:pt>
    <dgm:pt modelId="{578D0E4D-B468-457C-B924-B35420191BD1}" type="pres">
      <dgm:prSet presAssocID="{0D278801-9A76-4DD0-86DD-E05BCB169653}" presName="LevelTwoTextNode" presStyleLbl="node3" presStyleIdx="2" presStyleCnt="3" custLinFactNeighborX="-9807" custLinFactNeighborY="-625">
        <dgm:presLayoutVars>
          <dgm:chPref val="3"/>
        </dgm:presLayoutVars>
      </dgm:prSet>
      <dgm:spPr/>
    </dgm:pt>
    <dgm:pt modelId="{F3E5B722-B2A2-482A-999A-B4A278186928}" type="pres">
      <dgm:prSet presAssocID="{0D278801-9A76-4DD0-86DD-E05BCB169653}" presName="level3hierChild" presStyleCnt="0"/>
      <dgm:spPr/>
    </dgm:pt>
  </dgm:ptLst>
  <dgm:cxnLst>
    <dgm:cxn modelId="{91F36B0A-5F98-4231-B460-3137E56E121F}" type="presOf" srcId="{63551032-C9A0-42ED-B938-B584867A12C9}" destId="{31BE7364-3CE5-41DD-A1E0-0EC0D1D96D2C}" srcOrd="0" destOrd="0" presId="urn:microsoft.com/office/officeart/2005/8/layout/hierarchy2"/>
    <dgm:cxn modelId="{6EDC4B26-8797-4FA4-B886-6A924CAA23FA}" type="presOf" srcId="{0FA33B27-7D84-4A66-A730-7920F336A935}" destId="{BDBB2EC5-D340-4803-94D0-DA917017963B}" srcOrd="0" destOrd="0" presId="urn:microsoft.com/office/officeart/2005/8/layout/hierarchy2"/>
    <dgm:cxn modelId="{9AD7925E-134D-4F11-BD01-7DDA4B998BEA}" type="presOf" srcId="{B4868CD4-F65A-446F-9C5A-1C9F3FDA95DE}" destId="{8A53DA9E-0496-492F-BBFF-0413ADE7DEF4}" srcOrd="0" destOrd="0" presId="urn:microsoft.com/office/officeart/2005/8/layout/hierarchy2"/>
    <dgm:cxn modelId="{B5B43142-39C2-415C-BBB1-620B2BC16E35}" type="presOf" srcId="{0FA33B27-7D84-4A66-A730-7920F336A935}" destId="{234DD9B2-DC72-4302-BD20-3F48DCF6E32F}" srcOrd="1" destOrd="0" presId="urn:microsoft.com/office/officeart/2005/8/layout/hierarchy2"/>
    <dgm:cxn modelId="{4332E542-6BF8-4786-8A76-D450D7118EAF}" type="presOf" srcId="{FC6A1DC4-454D-4BAB-B69B-38CACB9F8DC4}" destId="{C3BC174A-816B-41D0-B951-9BE8DC4CD0A6}" srcOrd="0" destOrd="0" presId="urn:microsoft.com/office/officeart/2005/8/layout/hierarchy2"/>
    <dgm:cxn modelId="{3A36F964-E867-42E9-BAB5-519CD11D6C48}" type="presOf" srcId="{7F922040-0573-4F97-8CEA-B5CC402CCF04}" destId="{4466F425-751C-481B-A2B7-2886412736F0}" srcOrd="0" destOrd="0" presId="urn:microsoft.com/office/officeart/2005/8/layout/hierarchy2"/>
    <dgm:cxn modelId="{5589B766-847F-47FD-A057-E95289E481B9}" srcId="{64A9105C-EBE0-499C-9D8A-A051405952B0}" destId="{72A51750-D08E-4683-8AFE-18983FCB10A5}" srcOrd="0" destOrd="0" parTransId="{0FA33B27-7D84-4A66-A730-7920F336A935}" sibTransId="{A8D9EC64-BC74-4548-9597-78CE09377346}"/>
    <dgm:cxn modelId="{EF05706A-C8F9-41EA-8965-BC5A2EF6A9EC}" type="presOf" srcId="{B4868CD4-F65A-446F-9C5A-1C9F3FDA95DE}" destId="{0622AB07-AFCE-4D5F-AA20-B672F244EF29}" srcOrd="1" destOrd="0" presId="urn:microsoft.com/office/officeart/2005/8/layout/hierarchy2"/>
    <dgm:cxn modelId="{F966704C-28F4-4D87-A446-74EA4B51812F}" type="presOf" srcId="{5625C032-ECD3-4FB1-9537-D24C919CC35D}" destId="{5429FF39-ECDB-4C1B-BE4A-3EC88EA9C164}" srcOrd="1" destOrd="0" presId="urn:microsoft.com/office/officeart/2005/8/layout/hierarchy2"/>
    <dgm:cxn modelId="{7CDEA450-8C8C-400E-B512-F0E8E4D743F0}" type="presOf" srcId="{DA1C491F-4F78-40F2-8324-97515C9B2C4D}" destId="{6346A2AA-046F-4B95-91F5-6C231EC0903D}" srcOrd="0" destOrd="0" presId="urn:microsoft.com/office/officeart/2005/8/layout/hierarchy2"/>
    <dgm:cxn modelId="{0A61D270-E6BB-424A-A844-46237D77D567}" type="presOf" srcId="{72A51750-D08E-4683-8AFE-18983FCB10A5}" destId="{E566A9AB-A87A-49DE-BDDC-F3D6AE845CA3}" srcOrd="0" destOrd="0" presId="urn:microsoft.com/office/officeart/2005/8/layout/hierarchy2"/>
    <dgm:cxn modelId="{CC32E250-3061-4869-9811-DAE85D353443}" type="presOf" srcId="{7EC509EC-C846-4E67-A97A-9B1A6ED5F3BA}" destId="{64ABCA2C-5F3A-46C9-98C6-EAE14D3F3FB9}" srcOrd="0" destOrd="0" presId="urn:microsoft.com/office/officeart/2005/8/layout/hierarchy2"/>
    <dgm:cxn modelId="{C4879C84-4BCC-41A1-9357-1CF35544788B}" srcId="{64A9105C-EBE0-499C-9D8A-A051405952B0}" destId="{DA1C491F-4F78-40F2-8324-97515C9B2C4D}" srcOrd="1" destOrd="0" parTransId="{7F922040-0573-4F97-8CEA-B5CC402CCF04}" sibTransId="{D2C1A792-E8F7-48B3-948B-C871524A7BB7}"/>
    <dgm:cxn modelId="{C2099A8E-C098-47BF-85B3-437534ABD44E}" type="presOf" srcId="{64A9105C-EBE0-499C-9D8A-A051405952B0}" destId="{EADFDD73-38A3-4025-951A-5ED06372EB33}" srcOrd="0" destOrd="0" presId="urn:microsoft.com/office/officeart/2005/8/layout/hierarchy2"/>
    <dgm:cxn modelId="{683D8FAD-F66D-4C7C-A79A-DBD2ED0FF6FD}" type="presOf" srcId="{FC6A1DC4-454D-4BAB-B69B-38CACB9F8DC4}" destId="{E3EFE893-423E-4BAA-8541-ADDDBC374157}" srcOrd="1" destOrd="0" presId="urn:microsoft.com/office/officeart/2005/8/layout/hierarchy2"/>
    <dgm:cxn modelId="{19ED24B7-9363-4CCB-826E-988D45DA4B5A}" srcId="{59D508A9-C50E-4395-BC67-1F4F35BD2E82}" destId="{0D278801-9A76-4DD0-86DD-E05BCB169653}" srcOrd="0" destOrd="0" parTransId="{5625C032-ECD3-4FB1-9537-D24C919CC35D}" sibTransId="{7155BE6A-BAF1-4B5C-B439-C7E8947C3734}"/>
    <dgm:cxn modelId="{0097C6C6-DBCA-4AE8-A115-AA6BAABF3104}" srcId="{72A51750-D08E-4683-8AFE-18983FCB10A5}" destId="{63551032-C9A0-42ED-B938-B584867A12C9}" srcOrd="0" destOrd="0" parTransId="{B4868CD4-F65A-446F-9C5A-1C9F3FDA95DE}" sibTransId="{85476EBE-3945-485D-BCE7-4414A3171A46}"/>
    <dgm:cxn modelId="{5A465BCD-FEDD-45A3-99AC-734C03E8EB7A}" type="presOf" srcId="{31F3983C-15C0-444F-B8A0-E305744F134D}" destId="{DF4349B1-BA92-429C-BFD7-37E47B42AF45}" srcOrd="0" destOrd="0" presId="urn:microsoft.com/office/officeart/2005/8/layout/hierarchy2"/>
    <dgm:cxn modelId="{44EBFFCD-70A1-4F7C-B239-7E180B7E8897}" type="presOf" srcId="{7F922040-0573-4F97-8CEA-B5CC402CCF04}" destId="{C9C3413C-5C96-4198-92D0-1C9DAF816FCC}" srcOrd="1" destOrd="0" presId="urn:microsoft.com/office/officeart/2005/8/layout/hierarchy2"/>
    <dgm:cxn modelId="{E2B824D1-F491-4DD5-9FEC-285D70666F87}" srcId="{7EC509EC-C846-4E67-A97A-9B1A6ED5F3BA}" destId="{64A9105C-EBE0-499C-9D8A-A051405952B0}" srcOrd="0" destOrd="0" parTransId="{DB79F3EB-1D7B-4692-9162-290C0DFFC7A7}" sibTransId="{B42F8729-4474-491B-AD6B-121BE5721701}"/>
    <dgm:cxn modelId="{1F7C9ED9-A693-47A2-9CDF-AE6CEE2FB406}" type="presOf" srcId="{59D508A9-C50E-4395-BC67-1F4F35BD2E82}" destId="{5430BB24-2D48-488E-8D50-EB3EFD37140E}" srcOrd="0" destOrd="0" presId="urn:microsoft.com/office/officeart/2005/8/layout/hierarchy2"/>
    <dgm:cxn modelId="{BC01F7DA-A741-4CBA-9C20-614381BC44F2}" type="presOf" srcId="{5625C032-ECD3-4FB1-9537-D24C919CC35D}" destId="{1F245032-8666-4E7E-B72A-8645B9D8A357}" srcOrd="0" destOrd="0" presId="urn:microsoft.com/office/officeart/2005/8/layout/hierarchy2"/>
    <dgm:cxn modelId="{27C519DB-556A-4408-B6C0-62C2D02D49B8}" type="presOf" srcId="{0D278801-9A76-4DD0-86DD-E05BCB169653}" destId="{578D0E4D-B468-457C-B924-B35420191BD1}" srcOrd="0" destOrd="0" presId="urn:microsoft.com/office/officeart/2005/8/layout/hierarchy2"/>
    <dgm:cxn modelId="{8F8290E4-D9EF-401F-B96F-7A4478AE3614}" type="presOf" srcId="{DFD35D5C-44F5-49FB-8BE0-7193D6B8A697}" destId="{8586D823-D416-4C6A-98D7-9C10294CC29E}" srcOrd="1" destOrd="0" presId="urn:microsoft.com/office/officeart/2005/8/layout/hierarchy2"/>
    <dgm:cxn modelId="{0DB879EB-9956-436C-ADD7-3EF753BA9B00}" srcId="{64A9105C-EBE0-499C-9D8A-A051405952B0}" destId="{59D508A9-C50E-4395-BC67-1F4F35BD2E82}" srcOrd="2" destOrd="0" parTransId="{FC6A1DC4-454D-4BAB-B69B-38CACB9F8DC4}" sibTransId="{067E082A-625D-4557-A893-08E1CA9F0512}"/>
    <dgm:cxn modelId="{CD171CEC-36E6-420C-8E73-DF69654E9F6F}" type="presOf" srcId="{DFD35D5C-44F5-49FB-8BE0-7193D6B8A697}" destId="{0965FE45-050E-4B83-A938-CDC76A3311C7}" srcOrd="0" destOrd="0" presId="urn:microsoft.com/office/officeart/2005/8/layout/hierarchy2"/>
    <dgm:cxn modelId="{9D5069F6-9A78-4C45-8E23-5DB20B0318F2}" srcId="{DA1C491F-4F78-40F2-8324-97515C9B2C4D}" destId="{31F3983C-15C0-444F-B8A0-E305744F134D}" srcOrd="0" destOrd="0" parTransId="{DFD35D5C-44F5-49FB-8BE0-7193D6B8A697}" sibTransId="{C381E5B9-32F5-4BC1-A6C7-8715CCF1A271}"/>
    <dgm:cxn modelId="{0047AAEB-F5B7-4A36-8342-210D0A393587}" type="presParOf" srcId="{64ABCA2C-5F3A-46C9-98C6-EAE14D3F3FB9}" destId="{E85E1C40-5AA5-4F02-A5DA-CB5FCC011D5C}" srcOrd="0" destOrd="0" presId="urn:microsoft.com/office/officeart/2005/8/layout/hierarchy2"/>
    <dgm:cxn modelId="{7707CD48-4D34-4896-8786-3874FD52E5E2}" type="presParOf" srcId="{E85E1C40-5AA5-4F02-A5DA-CB5FCC011D5C}" destId="{EADFDD73-38A3-4025-951A-5ED06372EB33}" srcOrd="0" destOrd="0" presId="urn:microsoft.com/office/officeart/2005/8/layout/hierarchy2"/>
    <dgm:cxn modelId="{7241FDD5-177F-4279-BCA7-894C288939E5}" type="presParOf" srcId="{E85E1C40-5AA5-4F02-A5DA-CB5FCC011D5C}" destId="{DE8A681F-8302-4779-B287-6669AEE975AD}" srcOrd="1" destOrd="0" presId="urn:microsoft.com/office/officeart/2005/8/layout/hierarchy2"/>
    <dgm:cxn modelId="{F9D3D321-CB9F-4FB6-BEB3-6DCF4906B0CD}" type="presParOf" srcId="{DE8A681F-8302-4779-B287-6669AEE975AD}" destId="{BDBB2EC5-D340-4803-94D0-DA917017963B}" srcOrd="0" destOrd="0" presId="urn:microsoft.com/office/officeart/2005/8/layout/hierarchy2"/>
    <dgm:cxn modelId="{DA763914-4F5D-4773-A6CA-A8E0375E7D7F}" type="presParOf" srcId="{BDBB2EC5-D340-4803-94D0-DA917017963B}" destId="{234DD9B2-DC72-4302-BD20-3F48DCF6E32F}" srcOrd="0" destOrd="0" presId="urn:microsoft.com/office/officeart/2005/8/layout/hierarchy2"/>
    <dgm:cxn modelId="{103C9301-28E9-4B14-934C-68589D2B2C72}" type="presParOf" srcId="{DE8A681F-8302-4779-B287-6669AEE975AD}" destId="{BD63988F-1465-4705-A27C-FE7FB6F6F668}" srcOrd="1" destOrd="0" presId="urn:microsoft.com/office/officeart/2005/8/layout/hierarchy2"/>
    <dgm:cxn modelId="{B2723934-50E5-4EA6-8F9A-ADD515443995}" type="presParOf" srcId="{BD63988F-1465-4705-A27C-FE7FB6F6F668}" destId="{E566A9AB-A87A-49DE-BDDC-F3D6AE845CA3}" srcOrd="0" destOrd="0" presId="urn:microsoft.com/office/officeart/2005/8/layout/hierarchy2"/>
    <dgm:cxn modelId="{46AD9F6E-7ECA-4E9C-91A7-F0BE088B0E19}" type="presParOf" srcId="{BD63988F-1465-4705-A27C-FE7FB6F6F668}" destId="{68D2182D-365D-4A45-A7BF-1149E2DE28BD}" srcOrd="1" destOrd="0" presId="urn:microsoft.com/office/officeart/2005/8/layout/hierarchy2"/>
    <dgm:cxn modelId="{EEB2B0AB-112E-45CB-B35B-1574819F8451}" type="presParOf" srcId="{68D2182D-365D-4A45-A7BF-1149E2DE28BD}" destId="{8A53DA9E-0496-492F-BBFF-0413ADE7DEF4}" srcOrd="0" destOrd="0" presId="urn:microsoft.com/office/officeart/2005/8/layout/hierarchy2"/>
    <dgm:cxn modelId="{0E98B3DC-026C-4B13-8A96-366EBE188E01}" type="presParOf" srcId="{8A53DA9E-0496-492F-BBFF-0413ADE7DEF4}" destId="{0622AB07-AFCE-4D5F-AA20-B672F244EF29}" srcOrd="0" destOrd="0" presId="urn:microsoft.com/office/officeart/2005/8/layout/hierarchy2"/>
    <dgm:cxn modelId="{9E9681FB-927E-42A0-AAE0-3794EF81B403}" type="presParOf" srcId="{68D2182D-365D-4A45-A7BF-1149E2DE28BD}" destId="{3C42877C-DFD1-407C-9304-561873006D85}" srcOrd="1" destOrd="0" presId="urn:microsoft.com/office/officeart/2005/8/layout/hierarchy2"/>
    <dgm:cxn modelId="{7553527E-E060-469A-AE3B-5C3A491370EC}" type="presParOf" srcId="{3C42877C-DFD1-407C-9304-561873006D85}" destId="{31BE7364-3CE5-41DD-A1E0-0EC0D1D96D2C}" srcOrd="0" destOrd="0" presId="urn:microsoft.com/office/officeart/2005/8/layout/hierarchy2"/>
    <dgm:cxn modelId="{13D8D945-557F-4D24-87A8-E6D42B1F0599}" type="presParOf" srcId="{3C42877C-DFD1-407C-9304-561873006D85}" destId="{5DB57974-4BE0-4574-BEDA-D9AACF3FB8C3}" srcOrd="1" destOrd="0" presId="urn:microsoft.com/office/officeart/2005/8/layout/hierarchy2"/>
    <dgm:cxn modelId="{3BDA60B3-D5E4-481B-9AA4-327314A670C1}" type="presParOf" srcId="{DE8A681F-8302-4779-B287-6669AEE975AD}" destId="{4466F425-751C-481B-A2B7-2886412736F0}" srcOrd="2" destOrd="0" presId="urn:microsoft.com/office/officeart/2005/8/layout/hierarchy2"/>
    <dgm:cxn modelId="{1E8CA9D6-63E9-461D-B4BC-2D067AE083F9}" type="presParOf" srcId="{4466F425-751C-481B-A2B7-2886412736F0}" destId="{C9C3413C-5C96-4198-92D0-1C9DAF816FCC}" srcOrd="0" destOrd="0" presId="urn:microsoft.com/office/officeart/2005/8/layout/hierarchy2"/>
    <dgm:cxn modelId="{E9228736-FE88-4343-B1C8-FBE833B1D8EF}" type="presParOf" srcId="{DE8A681F-8302-4779-B287-6669AEE975AD}" destId="{078B8D4E-D018-4570-A1EC-D1668B745164}" srcOrd="3" destOrd="0" presId="urn:microsoft.com/office/officeart/2005/8/layout/hierarchy2"/>
    <dgm:cxn modelId="{C8745598-0152-4069-B12B-B581C7DC2C38}" type="presParOf" srcId="{078B8D4E-D018-4570-A1EC-D1668B745164}" destId="{6346A2AA-046F-4B95-91F5-6C231EC0903D}" srcOrd="0" destOrd="0" presId="urn:microsoft.com/office/officeart/2005/8/layout/hierarchy2"/>
    <dgm:cxn modelId="{7533EA42-078E-4CFE-AB93-187B707E8E11}" type="presParOf" srcId="{078B8D4E-D018-4570-A1EC-D1668B745164}" destId="{61AAC22B-1FC0-41CE-807D-32F213CCB961}" srcOrd="1" destOrd="0" presId="urn:microsoft.com/office/officeart/2005/8/layout/hierarchy2"/>
    <dgm:cxn modelId="{BC60FCF7-8443-449C-844B-EAA4DE0A4530}" type="presParOf" srcId="{61AAC22B-1FC0-41CE-807D-32F213CCB961}" destId="{0965FE45-050E-4B83-A938-CDC76A3311C7}" srcOrd="0" destOrd="0" presId="urn:microsoft.com/office/officeart/2005/8/layout/hierarchy2"/>
    <dgm:cxn modelId="{F66F01E2-3547-4A4E-B87E-00C559A8CD15}" type="presParOf" srcId="{0965FE45-050E-4B83-A938-CDC76A3311C7}" destId="{8586D823-D416-4C6A-98D7-9C10294CC29E}" srcOrd="0" destOrd="0" presId="urn:microsoft.com/office/officeart/2005/8/layout/hierarchy2"/>
    <dgm:cxn modelId="{1D0AF43D-14C5-4E6C-9687-627AFF88BBC2}" type="presParOf" srcId="{61AAC22B-1FC0-41CE-807D-32F213CCB961}" destId="{E9F6148E-DE0D-4D49-979A-6D29CC3D3FD5}" srcOrd="1" destOrd="0" presId="urn:microsoft.com/office/officeart/2005/8/layout/hierarchy2"/>
    <dgm:cxn modelId="{DFBBEDBD-0857-4816-BDE2-FC4D5DE6FC69}" type="presParOf" srcId="{E9F6148E-DE0D-4D49-979A-6D29CC3D3FD5}" destId="{DF4349B1-BA92-429C-BFD7-37E47B42AF45}" srcOrd="0" destOrd="0" presId="urn:microsoft.com/office/officeart/2005/8/layout/hierarchy2"/>
    <dgm:cxn modelId="{12A4D8C0-569C-4B90-8C70-970F6E05A684}" type="presParOf" srcId="{E9F6148E-DE0D-4D49-979A-6D29CC3D3FD5}" destId="{3362D613-2889-43E5-B681-D10E9EF3A7C3}" srcOrd="1" destOrd="0" presId="urn:microsoft.com/office/officeart/2005/8/layout/hierarchy2"/>
    <dgm:cxn modelId="{6F3CE997-B991-4899-A0FE-05927E4C035E}" type="presParOf" srcId="{DE8A681F-8302-4779-B287-6669AEE975AD}" destId="{C3BC174A-816B-41D0-B951-9BE8DC4CD0A6}" srcOrd="4" destOrd="0" presId="urn:microsoft.com/office/officeart/2005/8/layout/hierarchy2"/>
    <dgm:cxn modelId="{5F83AA21-5DFB-4F9E-943C-35895776D426}" type="presParOf" srcId="{C3BC174A-816B-41D0-B951-9BE8DC4CD0A6}" destId="{E3EFE893-423E-4BAA-8541-ADDDBC374157}" srcOrd="0" destOrd="0" presId="urn:microsoft.com/office/officeart/2005/8/layout/hierarchy2"/>
    <dgm:cxn modelId="{CCA1DBB7-DA79-49AB-B0CB-FEF84EFF2F32}" type="presParOf" srcId="{DE8A681F-8302-4779-B287-6669AEE975AD}" destId="{64764EB8-EBFA-4C4A-9467-CFF04B494FC0}" srcOrd="5" destOrd="0" presId="urn:microsoft.com/office/officeart/2005/8/layout/hierarchy2"/>
    <dgm:cxn modelId="{AF68D730-6721-4FF9-B3F6-8396FC56558C}" type="presParOf" srcId="{64764EB8-EBFA-4C4A-9467-CFF04B494FC0}" destId="{5430BB24-2D48-488E-8D50-EB3EFD37140E}" srcOrd="0" destOrd="0" presId="urn:microsoft.com/office/officeart/2005/8/layout/hierarchy2"/>
    <dgm:cxn modelId="{8DC34825-9C27-407D-9FD4-2B0A93757740}" type="presParOf" srcId="{64764EB8-EBFA-4C4A-9467-CFF04B494FC0}" destId="{47BF2790-8813-4B9E-ADAC-213A884AB658}" srcOrd="1" destOrd="0" presId="urn:microsoft.com/office/officeart/2005/8/layout/hierarchy2"/>
    <dgm:cxn modelId="{DBB8B26B-2F89-4E26-8E2D-301D8424D99F}" type="presParOf" srcId="{47BF2790-8813-4B9E-ADAC-213A884AB658}" destId="{1F245032-8666-4E7E-B72A-8645B9D8A357}" srcOrd="0" destOrd="0" presId="urn:microsoft.com/office/officeart/2005/8/layout/hierarchy2"/>
    <dgm:cxn modelId="{D5BFDA12-87D1-4C09-A070-668D513FDC8F}" type="presParOf" srcId="{1F245032-8666-4E7E-B72A-8645B9D8A357}" destId="{5429FF39-ECDB-4C1B-BE4A-3EC88EA9C164}" srcOrd="0" destOrd="0" presId="urn:microsoft.com/office/officeart/2005/8/layout/hierarchy2"/>
    <dgm:cxn modelId="{B9E9660D-749F-4595-BCEF-146E6AAF47B8}" type="presParOf" srcId="{47BF2790-8813-4B9E-ADAC-213A884AB658}" destId="{A15BE7CD-C9EA-41F9-A21F-9861E72E1895}" srcOrd="1" destOrd="0" presId="urn:microsoft.com/office/officeart/2005/8/layout/hierarchy2"/>
    <dgm:cxn modelId="{8A310173-C749-41C4-8B12-61EC6D7506DC}" type="presParOf" srcId="{A15BE7CD-C9EA-41F9-A21F-9861E72E1895}" destId="{578D0E4D-B468-457C-B924-B35420191BD1}" srcOrd="0" destOrd="0" presId="urn:microsoft.com/office/officeart/2005/8/layout/hierarchy2"/>
    <dgm:cxn modelId="{6E81C728-F642-486D-8D6B-AEBACC36010B}" type="presParOf" srcId="{A15BE7CD-C9EA-41F9-A21F-9861E72E1895}" destId="{F3E5B722-B2A2-482A-999A-B4A27818692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8C91B2-4D20-40B7-8A96-A2BB00CFFA80}"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s-CO"/>
        </a:p>
      </dgm:t>
    </dgm:pt>
    <dgm:pt modelId="{19CCFBF0-AB29-44FA-8BC8-815AD78DF29A}">
      <dgm:prSet phldrT="[Texto]"/>
      <dgm:spPr/>
      <dgm:t>
        <a:bodyPr/>
        <a:lstStyle/>
        <a:p>
          <a:r>
            <a:rPr lang="es-CO" dirty="0"/>
            <a:t>Ciclos en C</a:t>
          </a:r>
        </a:p>
      </dgm:t>
    </dgm:pt>
    <dgm:pt modelId="{82052239-2725-4EA0-A111-AB9C71D83D25}" type="parTrans" cxnId="{D37D47AA-5333-4ED6-AAED-69237D4AAFA3}">
      <dgm:prSet/>
      <dgm:spPr/>
      <dgm:t>
        <a:bodyPr/>
        <a:lstStyle/>
        <a:p>
          <a:endParaRPr lang="es-CO"/>
        </a:p>
      </dgm:t>
    </dgm:pt>
    <dgm:pt modelId="{0F62F181-C64A-4292-9B40-FE1AE1217B19}" type="sibTrans" cxnId="{D37D47AA-5333-4ED6-AAED-69237D4AAFA3}">
      <dgm:prSet/>
      <dgm:spPr/>
      <dgm:t>
        <a:bodyPr/>
        <a:lstStyle/>
        <a:p>
          <a:endParaRPr lang="es-CO"/>
        </a:p>
      </dgm:t>
    </dgm:pt>
    <dgm:pt modelId="{CC2EDA5A-61F1-45FA-8388-3A735CE0420E}">
      <dgm:prSet phldrT="[Texto]"/>
      <dgm:spPr/>
      <dgm:t>
        <a:bodyPr/>
        <a:lstStyle/>
        <a:p>
          <a:r>
            <a:rPr lang="es-CO" dirty="0"/>
            <a:t>1. </a:t>
          </a:r>
          <a:r>
            <a:rPr lang="es-CO" dirty="0" err="1"/>
            <a:t>While</a:t>
          </a:r>
          <a:endParaRPr lang="es-CO" dirty="0"/>
        </a:p>
      </dgm:t>
    </dgm:pt>
    <dgm:pt modelId="{C42F40A7-6462-4964-8621-FA92018C8499}" type="parTrans" cxnId="{BC4D88CB-7096-435C-BB2E-6915961C716E}">
      <dgm:prSet/>
      <dgm:spPr/>
      <dgm:t>
        <a:bodyPr/>
        <a:lstStyle/>
        <a:p>
          <a:endParaRPr lang="es-CO"/>
        </a:p>
      </dgm:t>
    </dgm:pt>
    <dgm:pt modelId="{F07ED041-8550-4E8F-BB68-1D8E21ABE77F}" type="sibTrans" cxnId="{BC4D88CB-7096-435C-BB2E-6915961C716E}">
      <dgm:prSet/>
      <dgm:spPr/>
      <dgm:t>
        <a:bodyPr/>
        <a:lstStyle/>
        <a:p>
          <a:endParaRPr lang="es-CO"/>
        </a:p>
      </dgm:t>
    </dgm:pt>
    <dgm:pt modelId="{09D666BE-AB93-42EA-B7C7-A73A397779F8}">
      <dgm:prSet phldrT="[Texto]"/>
      <dgm:spPr/>
      <dgm:t>
        <a:bodyPr/>
        <a:lstStyle/>
        <a:p>
          <a:r>
            <a:rPr lang="es-CO" dirty="0"/>
            <a:t>2. Do </a:t>
          </a:r>
          <a:r>
            <a:rPr lang="es-CO" dirty="0" err="1"/>
            <a:t>While</a:t>
          </a:r>
          <a:endParaRPr lang="es-CO" dirty="0"/>
        </a:p>
      </dgm:t>
    </dgm:pt>
    <dgm:pt modelId="{17276BBF-A820-4A7E-8537-D885713169AB}" type="parTrans" cxnId="{7870121C-7256-4D95-A15D-43D7EF6ED198}">
      <dgm:prSet/>
      <dgm:spPr/>
      <dgm:t>
        <a:bodyPr/>
        <a:lstStyle/>
        <a:p>
          <a:endParaRPr lang="es-CO"/>
        </a:p>
      </dgm:t>
    </dgm:pt>
    <dgm:pt modelId="{97ADCE46-4609-444E-894C-D371079B98E4}" type="sibTrans" cxnId="{7870121C-7256-4D95-A15D-43D7EF6ED198}">
      <dgm:prSet/>
      <dgm:spPr/>
      <dgm:t>
        <a:bodyPr/>
        <a:lstStyle/>
        <a:p>
          <a:endParaRPr lang="es-CO"/>
        </a:p>
      </dgm:t>
    </dgm:pt>
    <dgm:pt modelId="{FA0AD67F-CD40-4DA4-A20F-F26B0866387C}">
      <dgm:prSet phldrT="[Texto]"/>
      <dgm:spPr/>
      <dgm:t>
        <a:bodyPr/>
        <a:lstStyle/>
        <a:p>
          <a:r>
            <a:rPr lang="es-CO" dirty="0"/>
            <a:t>3.For</a:t>
          </a:r>
        </a:p>
      </dgm:t>
    </dgm:pt>
    <dgm:pt modelId="{95725E9E-B406-40AC-A875-2EBFB25F9E15}" type="parTrans" cxnId="{6FAFD586-7FB6-474D-9BFE-919BC3B1E0F7}">
      <dgm:prSet/>
      <dgm:spPr/>
      <dgm:t>
        <a:bodyPr/>
        <a:lstStyle/>
        <a:p>
          <a:endParaRPr lang="es-CO"/>
        </a:p>
      </dgm:t>
    </dgm:pt>
    <dgm:pt modelId="{91F580CD-075A-4B75-B2D8-59E2D58E6B19}" type="sibTrans" cxnId="{6FAFD586-7FB6-474D-9BFE-919BC3B1E0F7}">
      <dgm:prSet/>
      <dgm:spPr/>
      <dgm:t>
        <a:bodyPr/>
        <a:lstStyle/>
        <a:p>
          <a:endParaRPr lang="es-CO"/>
        </a:p>
      </dgm:t>
    </dgm:pt>
    <dgm:pt modelId="{FCD2C2D6-9C89-4057-B139-E2DC7276633E}" type="pres">
      <dgm:prSet presAssocID="{1E8C91B2-4D20-40B7-8A96-A2BB00CFFA80}" presName="hierChild1" presStyleCnt="0">
        <dgm:presLayoutVars>
          <dgm:orgChart val="1"/>
          <dgm:chPref val="1"/>
          <dgm:dir/>
          <dgm:animOne val="branch"/>
          <dgm:animLvl val="lvl"/>
          <dgm:resizeHandles/>
        </dgm:presLayoutVars>
      </dgm:prSet>
      <dgm:spPr/>
    </dgm:pt>
    <dgm:pt modelId="{387DBD0B-610B-4C4E-ABFD-157DA14C60B1}" type="pres">
      <dgm:prSet presAssocID="{19CCFBF0-AB29-44FA-8BC8-815AD78DF29A}" presName="hierRoot1" presStyleCnt="0">
        <dgm:presLayoutVars>
          <dgm:hierBranch val="init"/>
        </dgm:presLayoutVars>
      </dgm:prSet>
      <dgm:spPr/>
    </dgm:pt>
    <dgm:pt modelId="{6E2246B6-CE0D-45C5-8D51-F5BE02B47E4F}" type="pres">
      <dgm:prSet presAssocID="{19CCFBF0-AB29-44FA-8BC8-815AD78DF29A}" presName="rootComposite1" presStyleCnt="0"/>
      <dgm:spPr/>
    </dgm:pt>
    <dgm:pt modelId="{4ABF4256-98C2-4442-AB72-781C0DB1F6E6}" type="pres">
      <dgm:prSet presAssocID="{19CCFBF0-AB29-44FA-8BC8-815AD78DF29A}" presName="rootText1" presStyleLbl="node0" presStyleIdx="0" presStyleCnt="1">
        <dgm:presLayoutVars>
          <dgm:chPref val="3"/>
        </dgm:presLayoutVars>
      </dgm:prSet>
      <dgm:spPr/>
    </dgm:pt>
    <dgm:pt modelId="{D43AA658-C976-4405-A55F-BF799B0B04E8}" type="pres">
      <dgm:prSet presAssocID="{19CCFBF0-AB29-44FA-8BC8-815AD78DF29A}" presName="rootConnector1" presStyleLbl="node1" presStyleIdx="0" presStyleCnt="0"/>
      <dgm:spPr/>
    </dgm:pt>
    <dgm:pt modelId="{9E026B03-94F8-4715-B5EB-82542C7BAB54}" type="pres">
      <dgm:prSet presAssocID="{19CCFBF0-AB29-44FA-8BC8-815AD78DF29A}" presName="hierChild2" presStyleCnt="0"/>
      <dgm:spPr/>
    </dgm:pt>
    <dgm:pt modelId="{5D98C681-0E02-417E-9F11-8DE3123059F6}" type="pres">
      <dgm:prSet presAssocID="{C42F40A7-6462-4964-8621-FA92018C8499}" presName="Name37" presStyleLbl="parChTrans1D2" presStyleIdx="0" presStyleCnt="3"/>
      <dgm:spPr/>
    </dgm:pt>
    <dgm:pt modelId="{A34C9650-26D7-4516-9475-011F30D3514C}" type="pres">
      <dgm:prSet presAssocID="{CC2EDA5A-61F1-45FA-8388-3A735CE0420E}" presName="hierRoot2" presStyleCnt="0">
        <dgm:presLayoutVars>
          <dgm:hierBranch val="init"/>
        </dgm:presLayoutVars>
      </dgm:prSet>
      <dgm:spPr/>
    </dgm:pt>
    <dgm:pt modelId="{E1E697BC-FAC4-4E22-9E1E-2EFB97DB6BE7}" type="pres">
      <dgm:prSet presAssocID="{CC2EDA5A-61F1-45FA-8388-3A735CE0420E}" presName="rootComposite" presStyleCnt="0"/>
      <dgm:spPr/>
    </dgm:pt>
    <dgm:pt modelId="{A3A37D2F-962B-40DE-8270-66A18C6C3C6D}" type="pres">
      <dgm:prSet presAssocID="{CC2EDA5A-61F1-45FA-8388-3A735CE0420E}" presName="rootText" presStyleLbl="node2" presStyleIdx="0" presStyleCnt="3">
        <dgm:presLayoutVars>
          <dgm:chPref val="3"/>
        </dgm:presLayoutVars>
      </dgm:prSet>
      <dgm:spPr/>
    </dgm:pt>
    <dgm:pt modelId="{861DC972-1CBD-4D3E-AEF9-3A9CA3EAD20D}" type="pres">
      <dgm:prSet presAssocID="{CC2EDA5A-61F1-45FA-8388-3A735CE0420E}" presName="rootConnector" presStyleLbl="node2" presStyleIdx="0" presStyleCnt="3"/>
      <dgm:spPr/>
    </dgm:pt>
    <dgm:pt modelId="{8530197E-AEA9-4F7C-A6A0-8F02459590DD}" type="pres">
      <dgm:prSet presAssocID="{CC2EDA5A-61F1-45FA-8388-3A735CE0420E}" presName="hierChild4" presStyleCnt="0"/>
      <dgm:spPr/>
    </dgm:pt>
    <dgm:pt modelId="{80814F60-35ED-4E32-A347-85D0AFAB12EE}" type="pres">
      <dgm:prSet presAssocID="{CC2EDA5A-61F1-45FA-8388-3A735CE0420E}" presName="hierChild5" presStyleCnt="0"/>
      <dgm:spPr/>
    </dgm:pt>
    <dgm:pt modelId="{FDE703CE-9E26-44F9-BFF5-1A17505B5946}" type="pres">
      <dgm:prSet presAssocID="{17276BBF-A820-4A7E-8537-D885713169AB}" presName="Name37" presStyleLbl="parChTrans1D2" presStyleIdx="1" presStyleCnt="3"/>
      <dgm:spPr/>
    </dgm:pt>
    <dgm:pt modelId="{C30593A5-75C4-4367-AA99-64B6C97DA54B}" type="pres">
      <dgm:prSet presAssocID="{09D666BE-AB93-42EA-B7C7-A73A397779F8}" presName="hierRoot2" presStyleCnt="0">
        <dgm:presLayoutVars>
          <dgm:hierBranch val="init"/>
        </dgm:presLayoutVars>
      </dgm:prSet>
      <dgm:spPr/>
    </dgm:pt>
    <dgm:pt modelId="{51734D98-A29B-4B1E-A501-515D05E5002F}" type="pres">
      <dgm:prSet presAssocID="{09D666BE-AB93-42EA-B7C7-A73A397779F8}" presName="rootComposite" presStyleCnt="0"/>
      <dgm:spPr/>
    </dgm:pt>
    <dgm:pt modelId="{20C8D2A4-2234-4866-975F-7AB93AD99476}" type="pres">
      <dgm:prSet presAssocID="{09D666BE-AB93-42EA-B7C7-A73A397779F8}" presName="rootText" presStyleLbl="node2" presStyleIdx="1" presStyleCnt="3">
        <dgm:presLayoutVars>
          <dgm:chPref val="3"/>
        </dgm:presLayoutVars>
      </dgm:prSet>
      <dgm:spPr/>
    </dgm:pt>
    <dgm:pt modelId="{C3A693EA-62B8-4C6A-9C37-97C8E51855DB}" type="pres">
      <dgm:prSet presAssocID="{09D666BE-AB93-42EA-B7C7-A73A397779F8}" presName="rootConnector" presStyleLbl="node2" presStyleIdx="1" presStyleCnt="3"/>
      <dgm:spPr/>
    </dgm:pt>
    <dgm:pt modelId="{AB54B39F-8603-4117-9357-442A4A21615E}" type="pres">
      <dgm:prSet presAssocID="{09D666BE-AB93-42EA-B7C7-A73A397779F8}" presName="hierChild4" presStyleCnt="0"/>
      <dgm:spPr/>
    </dgm:pt>
    <dgm:pt modelId="{CB537F68-B278-49E2-B4C5-FCDEDB50647E}" type="pres">
      <dgm:prSet presAssocID="{09D666BE-AB93-42EA-B7C7-A73A397779F8}" presName="hierChild5" presStyleCnt="0"/>
      <dgm:spPr/>
    </dgm:pt>
    <dgm:pt modelId="{37D38027-A697-4093-815F-85E83873B099}" type="pres">
      <dgm:prSet presAssocID="{95725E9E-B406-40AC-A875-2EBFB25F9E15}" presName="Name37" presStyleLbl="parChTrans1D2" presStyleIdx="2" presStyleCnt="3"/>
      <dgm:spPr/>
    </dgm:pt>
    <dgm:pt modelId="{E9EB9495-8591-4AEF-8F3C-456C74CCB230}" type="pres">
      <dgm:prSet presAssocID="{FA0AD67F-CD40-4DA4-A20F-F26B0866387C}" presName="hierRoot2" presStyleCnt="0">
        <dgm:presLayoutVars>
          <dgm:hierBranch val="init"/>
        </dgm:presLayoutVars>
      </dgm:prSet>
      <dgm:spPr/>
    </dgm:pt>
    <dgm:pt modelId="{B7D67E81-952C-4401-B6ED-AA359BCE80E8}" type="pres">
      <dgm:prSet presAssocID="{FA0AD67F-CD40-4DA4-A20F-F26B0866387C}" presName="rootComposite" presStyleCnt="0"/>
      <dgm:spPr/>
    </dgm:pt>
    <dgm:pt modelId="{DE0A5DF8-D42B-4BB1-94AF-DAC73FF6DDC4}" type="pres">
      <dgm:prSet presAssocID="{FA0AD67F-CD40-4DA4-A20F-F26B0866387C}" presName="rootText" presStyleLbl="node2" presStyleIdx="2" presStyleCnt="3">
        <dgm:presLayoutVars>
          <dgm:chPref val="3"/>
        </dgm:presLayoutVars>
      </dgm:prSet>
      <dgm:spPr/>
    </dgm:pt>
    <dgm:pt modelId="{97528A7C-8B5A-4E28-BA73-D2F81A70091B}" type="pres">
      <dgm:prSet presAssocID="{FA0AD67F-CD40-4DA4-A20F-F26B0866387C}" presName="rootConnector" presStyleLbl="node2" presStyleIdx="2" presStyleCnt="3"/>
      <dgm:spPr/>
    </dgm:pt>
    <dgm:pt modelId="{C02B2778-0F20-42AA-AAF4-7685EF5D07C9}" type="pres">
      <dgm:prSet presAssocID="{FA0AD67F-CD40-4DA4-A20F-F26B0866387C}" presName="hierChild4" presStyleCnt="0"/>
      <dgm:spPr/>
    </dgm:pt>
    <dgm:pt modelId="{2CA9862B-BAF4-49EE-A544-71F93D670369}" type="pres">
      <dgm:prSet presAssocID="{FA0AD67F-CD40-4DA4-A20F-F26B0866387C}" presName="hierChild5" presStyleCnt="0"/>
      <dgm:spPr/>
    </dgm:pt>
    <dgm:pt modelId="{86E4E62C-929A-4440-8EDF-E03829773B7D}" type="pres">
      <dgm:prSet presAssocID="{19CCFBF0-AB29-44FA-8BC8-815AD78DF29A}" presName="hierChild3" presStyleCnt="0"/>
      <dgm:spPr/>
    </dgm:pt>
  </dgm:ptLst>
  <dgm:cxnLst>
    <dgm:cxn modelId="{ACB5450A-5ED9-47D0-A387-3C514E96C73F}" type="presOf" srcId="{09D666BE-AB93-42EA-B7C7-A73A397779F8}" destId="{C3A693EA-62B8-4C6A-9C37-97C8E51855DB}" srcOrd="1" destOrd="0" presId="urn:microsoft.com/office/officeart/2005/8/layout/orgChart1"/>
    <dgm:cxn modelId="{7870121C-7256-4D95-A15D-43D7EF6ED198}" srcId="{19CCFBF0-AB29-44FA-8BC8-815AD78DF29A}" destId="{09D666BE-AB93-42EA-B7C7-A73A397779F8}" srcOrd="1" destOrd="0" parTransId="{17276BBF-A820-4A7E-8537-D885713169AB}" sibTransId="{97ADCE46-4609-444E-894C-D371079B98E4}"/>
    <dgm:cxn modelId="{15E2CE38-3AD7-4BE4-BB56-81241A5F90EF}" type="presOf" srcId="{17276BBF-A820-4A7E-8537-D885713169AB}" destId="{FDE703CE-9E26-44F9-BFF5-1A17505B5946}" srcOrd="0" destOrd="0" presId="urn:microsoft.com/office/officeart/2005/8/layout/orgChart1"/>
    <dgm:cxn modelId="{D3C12B5C-D253-4D15-B35D-EB1203B757A1}" type="presOf" srcId="{19CCFBF0-AB29-44FA-8BC8-815AD78DF29A}" destId="{D43AA658-C976-4405-A55F-BF799B0B04E8}" srcOrd="1" destOrd="0" presId="urn:microsoft.com/office/officeart/2005/8/layout/orgChart1"/>
    <dgm:cxn modelId="{C7DE3E60-1C96-4FA6-8301-F6A6B5ADE7D1}" type="presOf" srcId="{CC2EDA5A-61F1-45FA-8388-3A735CE0420E}" destId="{861DC972-1CBD-4D3E-AEF9-3A9CA3EAD20D}" srcOrd="1" destOrd="0" presId="urn:microsoft.com/office/officeart/2005/8/layout/orgChart1"/>
    <dgm:cxn modelId="{FF870661-81B3-42A4-B16F-5E09FE7BB3EB}" type="presOf" srcId="{CC2EDA5A-61F1-45FA-8388-3A735CE0420E}" destId="{A3A37D2F-962B-40DE-8270-66A18C6C3C6D}" srcOrd="0" destOrd="0" presId="urn:microsoft.com/office/officeart/2005/8/layout/orgChart1"/>
    <dgm:cxn modelId="{8A2C9346-8EA1-468E-974B-222A6BA7F40C}" type="presOf" srcId="{19CCFBF0-AB29-44FA-8BC8-815AD78DF29A}" destId="{4ABF4256-98C2-4442-AB72-781C0DB1F6E6}" srcOrd="0" destOrd="0" presId="urn:microsoft.com/office/officeart/2005/8/layout/orgChart1"/>
    <dgm:cxn modelId="{6FAFD586-7FB6-474D-9BFE-919BC3B1E0F7}" srcId="{19CCFBF0-AB29-44FA-8BC8-815AD78DF29A}" destId="{FA0AD67F-CD40-4DA4-A20F-F26B0866387C}" srcOrd="2" destOrd="0" parTransId="{95725E9E-B406-40AC-A875-2EBFB25F9E15}" sibTransId="{91F580CD-075A-4B75-B2D8-59E2D58E6B19}"/>
    <dgm:cxn modelId="{52ADB487-C751-43AE-B65A-3D3C10C1BBEA}" type="presOf" srcId="{1E8C91B2-4D20-40B7-8A96-A2BB00CFFA80}" destId="{FCD2C2D6-9C89-4057-B139-E2DC7276633E}" srcOrd="0" destOrd="0" presId="urn:microsoft.com/office/officeart/2005/8/layout/orgChart1"/>
    <dgm:cxn modelId="{1718A9A8-0995-4915-B99D-60E067031E69}" type="presOf" srcId="{09D666BE-AB93-42EA-B7C7-A73A397779F8}" destId="{20C8D2A4-2234-4866-975F-7AB93AD99476}" srcOrd="0" destOrd="0" presId="urn:microsoft.com/office/officeart/2005/8/layout/orgChart1"/>
    <dgm:cxn modelId="{D37D47AA-5333-4ED6-AAED-69237D4AAFA3}" srcId="{1E8C91B2-4D20-40B7-8A96-A2BB00CFFA80}" destId="{19CCFBF0-AB29-44FA-8BC8-815AD78DF29A}" srcOrd="0" destOrd="0" parTransId="{82052239-2725-4EA0-A111-AB9C71D83D25}" sibTransId="{0F62F181-C64A-4292-9B40-FE1AE1217B19}"/>
    <dgm:cxn modelId="{8E8929AF-AE93-4AAC-8533-FD6DE482F045}" type="presOf" srcId="{95725E9E-B406-40AC-A875-2EBFB25F9E15}" destId="{37D38027-A697-4093-815F-85E83873B099}" srcOrd="0" destOrd="0" presId="urn:microsoft.com/office/officeart/2005/8/layout/orgChart1"/>
    <dgm:cxn modelId="{1DD03DB4-2701-4FD1-A3BF-8EDA3168F22B}" type="presOf" srcId="{FA0AD67F-CD40-4DA4-A20F-F26B0866387C}" destId="{DE0A5DF8-D42B-4BB1-94AF-DAC73FF6DDC4}" srcOrd="0" destOrd="0" presId="urn:microsoft.com/office/officeart/2005/8/layout/orgChart1"/>
    <dgm:cxn modelId="{BC4D88CB-7096-435C-BB2E-6915961C716E}" srcId="{19CCFBF0-AB29-44FA-8BC8-815AD78DF29A}" destId="{CC2EDA5A-61F1-45FA-8388-3A735CE0420E}" srcOrd="0" destOrd="0" parTransId="{C42F40A7-6462-4964-8621-FA92018C8499}" sibTransId="{F07ED041-8550-4E8F-BB68-1D8E21ABE77F}"/>
    <dgm:cxn modelId="{6C5685D1-4725-4C6E-8B08-9E50AB05F874}" type="presOf" srcId="{C42F40A7-6462-4964-8621-FA92018C8499}" destId="{5D98C681-0E02-417E-9F11-8DE3123059F6}" srcOrd="0" destOrd="0" presId="urn:microsoft.com/office/officeart/2005/8/layout/orgChart1"/>
    <dgm:cxn modelId="{F165F8EA-34F7-4793-A4F7-FD644FCDCCFE}" type="presOf" srcId="{FA0AD67F-CD40-4DA4-A20F-F26B0866387C}" destId="{97528A7C-8B5A-4E28-BA73-D2F81A70091B}" srcOrd="1" destOrd="0" presId="urn:microsoft.com/office/officeart/2005/8/layout/orgChart1"/>
    <dgm:cxn modelId="{B8988C6F-217B-4477-8106-A1979BE41AC6}" type="presParOf" srcId="{FCD2C2D6-9C89-4057-B139-E2DC7276633E}" destId="{387DBD0B-610B-4C4E-ABFD-157DA14C60B1}" srcOrd="0" destOrd="0" presId="urn:microsoft.com/office/officeart/2005/8/layout/orgChart1"/>
    <dgm:cxn modelId="{4C3AD3A3-91EF-434D-9320-32709453A4B9}" type="presParOf" srcId="{387DBD0B-610B-4C4E-ABFD-157DA14C60B1}" destId="{6E2246B6-CE0D-45C5-8D51-F5BE02B47E4F}" srcOrd="0" destOrd="0" presId="urn:microsoft.com/office/officeart/2005/8/layout/orgChart1"/>
    <dgm:cxn modelId="{4C33A774-2ECD-4641-A55D-2BBEAAFEBE09}" type="presParOf" srcId="{6E2246B6-CE0D-45C5-8D51-F5BE02B47E4F}" destId="{4ABF4256-98C2-4442-AB72-781C0DB1F6E6}" srcOrd="0" destOrd="0" presId="urn:microsoft.com/office/officeart/2005/8/layout/orgChart1"/>
    <dgm:cxn modelId="{9C276D73-A435-4E77-8EBB-6C9D455B2315}" type="presParOf" srcId="{6E2246B6-CE0D-45C5-8D51-F5BE02B47E4F}" destId="{D43AA658-C976-4405-A55F-BF799B0B04E8}" srcOrd="1" destOrd="0" presId="urn:microsoft.com/office/officeart/2005/8/layout/orgChart1"/>
    <dgm:cxn modelId="{71C473E1-BA03-49D2-B99D-54EA612C2D14}" type="presParOf" srcId="{387DBD0B-610B-4C4E-ABFD-157DA14C60B1}" destId="{9E026B03-94F8-4715-B5EB-82542C7BAB54}" srcOrd="1" destOrd="0" presId="urn:microsoft.com/office/officeart/2005/8/layout/orgChart1"/>
    <dgm:cxn modelId="{50D60157-E088-421A-9246-763FAA01DA4D}" type="presParOf" srcId="{9E026B03-94F8-4715-B5EB-82542C7BAB54}" destId="{5D98C681-0E02-417E-9F11-8DE3123059F6}" srcOrd="0" destOrd="0" presId="urn:microsoft.com/office/officeart/2005/8/layout/orgChart1"/>
    <dgm:cxn modelId="{35143636-91CA-4CFE-BF44-0A0465A2B7E2}" type="presParOf" srcId="{9E026B03-94F8-4715-B5EB-82542C7BAB54}" destId="{A34C9650-26D7-4516-9475-011F30D3514C}" srcOrd="1" destOrd="0" presId="urn:microsoft.com/office/officeart/2005/8/layout/orgChart1"/>
    <dgm:cxn modelId="{24F28F51-2671-4F4B-9B03-0357CA35325A}" type="presParOf" srcId="{A34C9650-26D7-4516-9475-011F30D3514C}" destId="{E1E697BC-FAC4-4E22-9E1E-2EFB97DB6BE7}" srcOrd="0" destOrd="0" presId="urn:microsoft.com/office/officeart/2005/8/layout/orgChart1"/>
    <dgm:cxn modelId="{9B028299-E17E-4321-9745-51618AC2C3C1}" type="presParOf" srcId="{E1E697BC-FAC4-4E22-9E1E-2EFB97DB6BE7}" destId="{A3A37D2F-962B-40DE-8270-66A18C6C3C6D}" srcOrd="0" destOrd="0" presId="urn:microsoft.com/office/officeart/2005/8/layout/orgChart1"/>
    <dgm:cxn modelId="{7FBCC28C-E2CD-4311-99C1-D88CAD1D7193}" type="presParOf" srcId="{E1E697BC-FAC4-4E22-9E1E-2EFB97DB6BE7}" destId="{861DC972-1CBD-4D3E-AEF9-3A9CA3EAD20D}" srcOrd="1" destOrd="0" presId="urn:microsoft.com/office/officeart/2005/8/layout/orgChart1"/>
    <dgm:cxn modelId="{FE4ED6F5-3799-4870-9409-DBD77D06AE5C}" type="presParOf" srcId="{A34C9650-26D7-4516-9475-011F30D3514C}" destId="{8530197E-AEA9-4F7C-A6A0-8F02459590DD}" srcOrd="1" destOrd="0" presId="urn:microsoft.com/office/officeart/2005/8/layout/orgChart1"/>
    <dgm:cxn modelId="{1459638B-5AD8-4AE5-A224-AD86C78ED0AF}" type="presParOf" srcId="{A34C9650-26D7-4516-9475-011F30D3514C}" destId="{80814F60-35ED-4E32-A347-85D0AFAB12EE}" srcOrd="2" destOrd="0" presId="urn:microsoft.com/office/officeart/2005/8/layout/orgChart1"/>
    <dgm:cxn modelId="{926E6CEF-4F54-470A-A292-17FBC52E90AA}" type="presParOf" srcId="{9E026B03-94F8-4715-B5EB-82542C7BAB54}" destId="{FDE703CE-9E26-44F9-BFF5-1A17505B5946}" srcOrd="2" destOrd="0" presId="urn:microsoft.com/office/officeart/2005/8/layout/orgChart1"/>
    <dgm:cxn modelId="{FAB0B846-0146-442F-9A5B-15B2940ECF6E}" type="presParOf" srcId="{9E026B03-94F8-4715-B5EB-82542C7BAB54}" destId="{C30593A5-75C4-4367-AA99-64B6C97DA54B}" srcOrd="3" destOrd="0" presId="urn:microsoft.com/office/officeart/2005/8/layout/orgChart1"/>
    <dgm:cxn modelId="{56D7CA23-7933-4960-AEAB-ED049484D6DB}" type="presParOf" srcId="{C30593A5-75C4-4367-AA99-64B6C97DA54B}" destId="{51734D98-A29B-4B1E-A501-515D05E5002F}" srcOrd="0" destOrd="0" presId="urn:microsoft.com/office/officeart/2005/8/layout/orgChart1"/>
    <dgm:cxn modelId="{3E0EF58D-5962-4002-AF94-AD6628759885}" type="presParOf" srcId="{51734D98-A29B-4B1E-A501-515D05E5002F}" destId="{20C8D2A4-2234-4866-975F-7AB93AD99476}" srcOrd="0" destOrd="0" presId="urn:microsoft.com/office/officeart/2005/8/layout/orgChart1"/>
    <dgm:cxn modelId="{8B31C337-C961-4551-A385-322A5958126D}" type="presParOf" srcId="{51734D98-A29B-4B1E-A501-515D05E5002F}" destId="{C3A693EA-62B8-4C6A-9C37-97C8E51855DB}" srcOrd="1" destOrd="0" presId="urn:microsoft.com/office/officeart/2005/8/layout/orgChart1"/>
    <dgm:cxn modelId="{E9F50BF0-CB97-4A34-B407-FCB4A5E90A33}" type="presParOf" srcId="{C30593A5-75C4-4367-AA99-64B6C97DA54B}" destId="{AB54B39F-8603-4117-9357-442A4A21615E}" srcOrd="1" destOrd="0" presId="urn:microsoft.com/office/officeart/2005/8/layout/orgChart1"/>
    <dgm:cxn modelId="{297D5043-830E-4B55-83B5-48C03B241AB9}" type="presParOf" srcId="{C30593A5-75C4-4367-AA99-64B6C97DA54B}" destId="{CB537F68-B278-49E2-B4C5-FCDEDB50647E}" srcOrd="2" destOrd="0" presId="urn:microsoft.com/office/officeart/2005/8/layout/orgChart1"/>
    <dgm:cxn modelId="{B69B4057-A7E1-4244-8EBD-B7CDC958044F}" type="presParOf" srcId="{9E026B03-94F8-4715-B5EB-82542C7BAB54}" destId="{37D38027-A697-4093-815F-85E83873B099}" srcOrd="4" destOrd="0" presId="urn:microsoft.com/office/officeart/2005/8/layout/orgChart1"/>
    <dgm:cxn modelId="{39D09F17-B62E-46FD-A042-1DC4840F00EC}" type="presParOf" srcId="{9E026B03-94F8-4715-B5EB-82542C7BAB54}" destId="{E9EB9495-8591-4AEF-8F3C-456C74CCB230}" srcOrd="5" destOrd="0" presId="urn:microsoft.com/office/officeart/2005/8/layout/orgChart1"/>
    <dgm:cxn modelId="{DD2C878D-CFC4-4A4E-8232-F08ECC8785BF}" type="presParOf" srcId="{E9EB9495-8591-4AEF-8F3C-456C74CCB230}" destId="{B7D67E81-952C-4401-B6ED-AA359BCE80E8}" srcOrd="0" destOrd="0" presId="urn:microsoft.com/office/officeart/2005/8/layout/orgChart1"/>
    <dgm:cxn modelId="{BE4D71BF-AA81-4282-A220-422149EF308D}" type="presParOf" srcId="{B7D67E81-952C-4401-B6ED-AA359BCE80E8}" destId="{DE0A5DF8-D42B-4BB1-94AF-DAC73FF6DDC4}" srcOrd="0" destOrd="0" presId="urn:microsoft.com/office/officeart/2005/8/layout/orgChart1"/>
    <dgm:cxn modelId="{597B3990-3D25-4461-9DFD-21ADA5AE2AC0}" type="presParOf" srcId="{B7D67E81-952C-4401-B6ED-AA359BCE80E8}" destId="{97528A7C-8B5A-4E28-BA73-D2F81A70091B}" srcOrd="1" destOrd="0" presId="urn:microsoft.com/office/officeart/2005/8/layout/orgChart1"/>
    <dgm:cxn modelId="{14A1A2DA-91DC-4CC5-9F0D-8E08018A367F}" type="presParOf" srcId="{E9EB9495-8591-4AEF-8F3C-456C74CCB230}" destId="{C02B2778-0F20-42AA-AAF4-7685EF5D07C9}" srcOrd="1" destOrd="0" presId="urn:microsoft.com/office/officeart/2005/8/layout/orgChart1"/>
    <dgm:cxn modelId="{F8034836-C133-494E-8857-8BEFDF925513}" type="presParOf" srcId="{E9EB9495-8591-4AEF-8F3C-456C74CCB230}" destId="{2CA9862B-BAF4-49EE-A544-71F93D670369}" srcOrd="2" destOrd="0" presId="urn:microsoft.com/office/officeart/2005/8/layout/orgChart1"/>
    <dgm:cxn modelId="{4DDB4CEF-3CAE-493A-A0C9-C9F2AB85D830}" type="presParOf" srcId="{387DBD0B-610B-4C4E-ABFD-157DA14C60B1}" destId="{86E4E62C-929A-4440-8EDF-E03829773B7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8BBBAA-FBCF-414D-A1D8-A5EA6907CE91}"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s-CO"/>
        </a:p>
      </dgm:t>
    </dgm:pt>
    <dgm:pt modelId="{7C253BCA-80E5-49C0-AE7B-6DC9381A8968}">
      <dgm:prSet phldrT="[Texto]"/>
      <dgm:spPr/>
      <dgm:t>
        <a:bodyPr/>
        <a:lstStyle/>
        <a:p>
          <a:r>
            <a:rPr lang="es-CO" dirty="0"/>
            <a:t>CONTINUE</a:t>
          </a:r>
        </a:p>
      </dgm:t>
    </dgm:pt>
    <dgm:pt modelId="{2E7E9F75-DB93-4AB6-A1EC-E060E9B8695A}" type="parTrans" cxnId="{B0D22BE0-10AF-4B43-A9A9-685CCE940742}">
      <dgm:prSet/>
      <dgm:spPr/>
      <dgm:t>
        <a:bodyPr/>
        <a:lstStyle/>
        <a:p>
          <a:endParaRPr lang="es-CO"/>
        </a:p>
      </dgm:t>
    </dgm:pt>
    <dgm:pt modelId="{4668FCAC-8947-4A39-89F6-5E696A332573}" type="sibTrans" cxnId="{B0D22BE0-10AF-4B43-A9A9-685CCE940742}">
      <dgm:prSet/>
      <dgm:spPr/>
      <dgm:t>
        <a:bodyPr/>
        <a:lstStyle/>
        <a:p>
          <a:endParaRPr lang="es-CO"/>
        </a:p>
      </dgm:t>
    </dgm:pt>
    <dgm:pt modelId="{467554D5-90BB-4255-BD68-91F0359B0AF7}">
      <dgm:prSet phldrT="[Texto]"/>
      <dgm:spPr/>
      <dgm:t>
        <a:bodyPr/>
        <a:lstStyle/>
        <a:p>
          <a:r>
            <a:rPr lang="es-CO" dirty="0"/>
            <a:t>BREAK</a:t>
          </a:r>
        </a:p>
      </dgm:t>
    </dgm:pt>
    <dgm:pt modelId="{97E72444-8198-4CF3-AFC0-2238E5DCE336}" type="parTrans" cxnId="{829CED58-56B8-4A67-AAD1-CF28E5401046}">
      <dgm:prSet/>
      <dgm:spPr/>
      <dgm:t>
        <a:bodyPr/>
        <a:lstStyle/>
        <a:p>
          <a:endParaRPr lang="es-CO"/>
        </a:p>
      </dgm:t>
    </dgm:pt>
    <dgm:pt modelId="{2B5554B3-370C-4B7B-9537-617087182C28}" type="sibTrans" cxnId="{829CED58-56B8-4A67-AAD1-CF28E5401046}">
      <dgm:prSet/>
      <dgm:spPr/>
      <dgm:t>
        <a:bodyPr/>
        <a:lstStyle/>
        <a:p>
          <a:endParaRPr lang="es-CO"/>
        </a:p>
      </dgm:t>
    </dgm:pt>
    <dgm:pt modelId="{74F7C0B3-5E24-4A1E-A38E-5981EDF91A61}">
      <dgm:prSet phldrT="[Texto]"/>
      <dgm:spPr/>
      <dgm:t>
        <a:bodyPr/>
        <a:lstStyle/>
        <a:p>
          <a:r>
            <a:rPr lang="es-CO" dirty="0"/>
            <a:t>Causa la salida inmediata del ciclo.</a:t>
          </a:r>
        </a:p>
      </dgm:t>
    </dgm:pt>
    <dgm:pt modelId="{39679F9F-4048-45B7-B923-AC068A46F552}" type="parTrans" cxnId="{E5AF053F-6A1F-4CF5-9093-947ED4A4D078}">
      <dgm:prSet/>
      <dgm:spPr/>
      <dgm:t>
        <a:bodyPr/>
        <a:lstStyle/>
        <a:p>
          <a:endParaRPr lang="es-CO"/>
        </a:p>
      </dgm:t>
    </dgm:pt>
    <dgm:pt modelId="{6032F42A-0096-45EC-B640-8EA12AE0988D}" type="sibTrans" cxnId="{E5AF053F-6A1F-4CF5-9093-947ED4A4D078}">
      <dgm:prSet/>
      <dgm:spPr/>
      <dgm:t>
        <a:bodyPr/>
        <a:lstStyle/>
        <a:p>
          <a:endParaRPr lang="es-CO"/>
        </a:p>
      </dgm:t>
    </dgm:pt>
    <dgm:pt modelId="{453A4834-A220-46BA-97F2-CF62C7CFA51D}">
      <dgm:prSet phldrT="[Texto]"/>
      <dgm:spPr/>
      <dgm:t>
        <a:bodyPr/>
        <a:lstStyle/>
        <a:p>
          <a:endParaRPr lang="es-CO" dirty="0"/>
        </a:p>
      </dgm:t>
    </dgm:pt>
    <dgm:pt modelId="{A7775695-575E-4444-9629-550CA118B4E0}" type="parTrans" cxnId="{14485712-0677-4B38-B24D-CE3C1BE89B40}">
      <dgm:prSet/>
      <dgm:spPr/>
      <dgm:t>
        <a:bodyPr/>
        <a:lstStyle/>
        <a:p>
          <a:endParaRPr lang="es-CO"/>
        </a:p>
      </dgm:t>
    </dgm:pt>
    <dgm:pt modelId="{17FE8117-BE1D-44A0-A2A2-1C2ED9DC4C2D}" type="sibTrans" cxnId="{14485712-0677-4B38-B24D-CE3C1BE89B40}">
      <dgm:prSet/>
      <dgm:spPr/>
      <dgm:t>
        <a:bodyPr/>
        <a:lstStyle/>
        <a:p>
          <a:endParaRPr lang="es-CO"/>
        </a:p>
      </dgm:t>
    </dgm:pt>
    <dgm:pt modelId="{D17F6E9C-73E9-4DF5-8467-0E64ADBDF695}">
      <dgm:prSet phldrT="[Texto]"/>
      <dgm:spPr/>
      <dgm:t>
        <a:bodyPr/>
        <a:lstStyle/>
        <a:p>
          <a:r>
            <a:rPr lang="es-CO" dirty="0"/>
            <a:t>Pasar al siguiente case en </a:t>
          </a:r>
          <a:r>
            <a:rPr lang="es-CO" dirty="0" err="1"/>
            <a:t>switch</a:t>
          </a:r>
          <a:endParaRPr lang="es-CO" dirty="0"/>
        </a:p>
      </dgm:t>
    </dgm:pt>
    <dgm:pt modelId="{3A458902-E9B1-4A2A-B493-34FEEA8E636C}" type="parTrans" cxnId="{3780A9C5-3DFF-4DB6-B0D4-E67EB8A7E160}">
      <dgm:prSet/>
      <dgm:spPr/>
      <dgm:t>
        <a:bodyPr/>
        <a:lstStyle/>
        <a:p>
          <a:endParaRPr lang="es-CO"/>
        </a:p>
      </dgm:t>
    </dgm:pt>
    <dgm:pt modelId="{F96F790F-009F-4AA6-AA4A-283533C0CEFA}" type="sibTrans" cxnId="{3780A9C5-3DFF-4DB6-B0D4-E67EB8A7E160}">
      <dgm:prSet/>
      <dgm:spPr/>
      <dgm:t>
        <a:bodyPr/>
        <a:lstStyle/>
        <a:p>
          <a:endParaRPr lang="es-CO"/>
        </a:p>
      </dgm:t>
    </dgm:pt>
    <dgm:pt modelId="{5A572FC6-139B-4A81-87D3-A58549E86A58}">
      <dgm:prSet phldrT="[Texto]"/>
      <dgm:spPr/>
      <dgm:t>
        <a:bodyPr/>
        <a:lstStyle/>
        <a:p>
          <a:r>
            <a:rPr lang="es-CO"/>
            <a:t>Salta lo que sigue después de que se escribe y continúa con la siguiente iteración del ciclo</a:t>
          </a:r>
          <a:endParaRPr lang="es-CO" dirty="0"/>
        </a:p>
      </dgm:t>
    </dgm:pt>
    <dgm:pt modelId="{98388160-CB39-490E-B648-04448DF82C0F}" type="parTrans" cxnId="{DA165C37-EE4A-4C5A-AD37-D4343F460D83}">
      <dgm:prSet/>
      <dgm:spPr/>
      <dgm:t>
        <a:bodyPr/>
        <a:lstStyle/>
        <a:p>
          <a:endParaRPr lang="es-CO"/>
        </a:p>
      </dgm:t>
    </dgm:pt>
    <dgm:pt modelId="{E2A30025-7C44-4E0B-91EC-E57D39FFA77C}" type="sibTrans" cxnId="{DA165C37-EE4A-4C5A-AD37-D4343F460D83}">
      <dgm:prSet/>
      <dgm:spPr/>
      <dgm:t>
        <a:bodyPr/>
        <a:lstStyle/>
        <a:p>
          <a:endParaRPr lang="es-CO"/>
        </a:p>
      </dgm:t>
    </dgm:pt>
    <dgm:pt modelId="{A974AFA6-C34D-417B-9AED-BBD56BAEC970}" type="pres">
      <dgm:prSet presAssocID="{638BBBAA-FBCF-414D-A1D8-A5EA6907CE91}" presName="diagram" presStyleCnt="0">
        <dgm:presLayoutVars>
          <dgm:dir/>
          <dgm:resizeHandles val="exact"/>
        </dgm:presLayoutVars>
      </dgm:prSet>
      <dgm:spPr/>
    </dgm:pt>
    <dgm:pt modelId="{7FDA81C8-12B6-44C7-A8D5-512823657C24}" type="pres">
      <dgm:prSet presAssocID="{7C253BCA-80E5-49C0-AE7B-6DC9381A8968}" presName="node" presStyleLbl="node1" presStyleIdx="0" presStyleCnt="2" custLinFactNeighborX="-223" custLinFactNeighborY="-3001">
        <dgm:presLayoutVars>
          <dgm:bulletEnabled val="1"/>
        </dgm:presLayoutVars>
      </dgm:prSet>
      <dgm:spPr/>
    </dgm:pt>
    <dgm:pt modelId="{46919039-8A9A-4B5D-8C21-8AB2DB5297DE}" type="pres">
      <dgm:prSet presAssocID="{4668FCAC-8947-4A39-89F6-5E696A332573}" presName="sibTrans" presStyleCnt="0"/>
      <dgm:spPr/>
    </dgm:pt>
    <dgm:pt modelId="{5A37CFA7-ABDD-415F-B2D5-B555A561C748}" type="pres">
      <dgm:prSet presAssocID="{467554D5-90BB-4255-BD68-91F0359B0AF7}" presName="node" presStyleLbl="node1" presStyleIdx="1" presStyleCnt="2" custLinFactNeighborX="432" custLinFactNeighborY="-4324">
        <dgm:presLayoutVars>
          <dgm:bulletEnabled val="1"/>
        </dgm:presLayoutVars>
      </dgm:prSet>
      <dgm:spPr/>
    </dgm:pt>
  </dgm:ptLst>
  <dgm:cxnLst>
    <dgm:cxn modelId="{14485712-0677-4B38-B24D-CE3C1BE89B40}" srcId="{467554D5-90BB-4255-BD68-91F0359B0AF7}" destId="{453A4834-A220-46BA-97F2-CF62C7CFA51D}" srcOrd="2" destOrd="0" parTransId="{A7775695-575E-4444-9629-550CA118B4E0}" sibTransId="{17FE8117-BE1D-44A0-A2A2-1C2ED9DC4C2D}"/>
    <dgm:cxn modelId="{9EB05826-237B-4BEC-8C12-BBE035FE6814}" type="presOf" srcId="{74F7C0B3-5E24-4A1E-A38E-5981EDF91A61}" destId="{5A37CFA7-ABDD-415F-B2D5-B555A561C748}" srcOrd="0" destOrd="1" presId="urn:microsoft.com/office/officeart/2005/8/layout/default"/>
    <dgm:cxn modelId="{DA165C37-EE4A-4C5A-AD37-D4343F460D83}" srcId="{7C253BCA-80E5-49C0-AE7B-6DC9381A8968}" destId="{5A572FC6-139B-4A81-87D3-A58549E86A58}" srcOrd="0" destOrd="0" parTransId="{98388160-CB39-490E-B648-04448DF82C0F}" sibTransId="{E2A30025-7C44-4E0B-91EC-E57D39FFA77C}"/>
    <dgm:cxn modelId="{E5AF053F-6A1F-4CF5-9093-947ED4A4D078}" srcId="{467554D5-90BB-4255-BD68-91F0359B0AF7}" destId="{74F7C0B3-5E24-4A1E-A38E-5981EDF91A61}" srcOrd="0" destOrd="0" parTransId="{39679F9F-4048-45B7-B923-AC068A46F552}" sibTransId="{6032F42A-0096-45EC-B640-8EA12AE0988D}"/>
    <dgm:cxn modelId="{D7443A40-BB94-460D-8208-54B811D1E498}" type="presOf" srcId="{638BBBAA-FBCF-414D-A1D8-A5EA6907CE91}" destId="{A974AFA6-C34D-417B-9AED-BBD56BAEC970}" srcOrd="0" destOrd="0" presId="urn:microsoft.com/office/officeart/2005/8/layout/default"/>
    <dgm:cxn modelId="{9DCBAE4D-07A9-4C02-AFD7-F328544B3E35}" type="presOf" srcId="{453A4834-A220-46BA-97F2-CF62C7CFA51D}" destId="{5A37CFA7-ABDD-415F-B2D5-B555A561C748}" srcOrd="0" destOrd="3" presId="urn:microsoft.com/office/officeart/2005/8/layout/default"/>
    <dgm:cxn modelId="{829CED58-56B8-4A67-AAD1-CF28E5401046}" srcId="{638BBBAA-FBCF-414D-A1D8-A5EA6907CE91}" destId="{467554D5-90BB-4255-BD68-91F0359B0AF7}" srcOrd="1" destOrd="0" parTransId="{97E72444-8198-4CF3-AFC0-2238E5DCE336}" sibTransId="{2B5554B3-370C-4B7B-9537-617087182C28}"/>
    <dgm:cxn modelId="{1CCF49A9-98FD-41BA-9069-55C2E2EEE1CC}" type="presOf" srcId="{5A572FC6-139B-4A81-87D3-A58549E86A58}" destId="{7FDA81C8-12B6-44C7-A8D5-512823657C24}" srcOrd="0" destOrd="1" presId="urn:microsoft.com/office/officeart/2005/8/layout/default"/>
    <dgm:cxn modelId="{3780A9C5-3DFF-4DB6-B0D4-E67EB8A7E160}" srcId="{467554D5-90BB-4255-BD68-91F0359B0AF7}" destId="{D17F6E9C-73E9-4DF5-8467-0E64ADBDF695}" srcOrd="1" destOrd="0" parTransId="{3A458902-E9B1-4A2A-B493-34FEEA8E636C}" sibTransId="{F96F790F-009F-4AA6-AA4A-283533C0CEFA}"/>
    <dgm:cxn modelId="{C7F18ADC-5D79-4975-9E27-40E80ED06174}" type="presOf" srcId="{D17F6E9C-73E9-4DF5-8467-0E64ADBDF695}" destId="{5A37CFA7-ABDD-415F-B2D5-B555A561C748}" srcOrd="0" destOrd="2" presId="urn:microsoft.com/office/officeart/2005/8/layout/default"/>
    <dgm:cxn modelId="{9E94FCDE-2832-47F2-8EE0-55F73A431A82}" type="presOf" srcId="{7C253BCA-80E5-49C0-AE7B-6DC9381A8968}" destId="{7FDA81C8-12B6-44C7-A8D5-512823657C24}" srcOrd="0" destOrd="0" presId="urn:microsoft.com/office/officeart/2005/8/layout/default"/>
    <dgm:cxn modelId="{B0D22BE0-10AF-4B43-A9A9-685CCE940742}" srcId="{638BBBAA-FBCF-414D-A1D8-A5EA6907CE91}" destId="{7C253BCA-80E5-49C0-AE7B-6DC9381A8968}" srcOrd="0" destOrd="0" parTransId="{2E7E9F75-DB93-4AB6-A1EC-E060E9B8695A}" sibTransId="{4668FCAC-8947-4A39-89F6-5E696A332573}"/>
    <dgm:cxn modelId="{3210A3F9-4878-4B9E-B305-F188409FE44B}" type="presOf" srcId="{467554D5-90BB-4255-BD68-91F0359B0AF7}" destId="{5A37CFA7-ABDD-415F-B2D5-B555A561C748}" srcOrd="0" destOrd="0" presId="urn:microsoft.com/office/officeart/2005/8/layout/default"/>
    <dgm:cxn modelId="{AEBEA20B-82B0-4396-A672-44B6CB189668}" type="presParOf" srcId="{A974AFA6-C34D-417B-9AED-BBD56BAEC970}" destId="{7FDA81C8-12B6-44C7-A8D5-512823657C24}" srcOrd="0" destOrd="0" presId="urn:microsoft.com/office/officeart/2005/8/layout/default"/>
    <dgm:cxn modelId="{89C6CD15-2901-4D62-BB31-27084FC6B0D9}" type="presParOf" srcId="{A974AFA6-C34D-417B-9AED-BBD56BAEC970}" destId="{46919039-8A9A-4B5D-8C21-8AB2DB5297DE}" srcOrd="1" destOrd="0" presId="urn:microsoft.com/office/officeart/2005/8/layout/default"/>
    <dgm:cxn modelId="{4C570366-1080-4687-A3AD-5215AE02CE0A}" type="presParOf" srcId="{A974AFA6-C34D-417B-9AED-BBD56BAEC970}" destId="{5A37CFA7-ABDD-415F-B2D5-B555A561C748}"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8CA2E-5784-4169-9CB2-1B797A85359F}">
      <dsp:nvSpPr>
        <dsp:cNvPr id="0" name=""/>
        <dsp:cNvSpPr/>
      </dsp:nvSpPr>
      <dsp:spPr>
        <a:xfrm>
          <a:off x="4118" y="0"/>
          <a:ext cx="3962102" cy="52174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s-CO" sz="3800" kern="1200" dirty="0"/>
            <a:t>Repetición indefinida</a:t>
          </a:r>
        </a:p>
      </dsp:txBody>
      <dsp:txXfrm>
        <a:off x="4118" y="0"/>
        <a:ext cx="3962102" cy="1565232"/>
      </dsp:txXfrm>
    </dsp:sp>
    <dsp:sp modelId="{A19D535F-062B-49EA-9194-8FFCEAE7F008}">
      <dsp:nvSpPr>
        <dsp:cNvPr id="0" name=""/>
        <dsp:cNvSpPr/>
      </dsp:nvSpPr>
      <dsp:spPr>
        <a:xfrm>
          <a:off x="400329" y="1565232"/>
          <a:ext cx="3169681" cy="339133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rtl="0">
            <a:lnSpc>
              <a:spcPct val="90000"/>
            </a:lnSpc>
            <a:spcBef>
              <a:spcPct val="0"/>
            </a:spcBef>
            <a:spcAft>
              <a:spcPct val="35000"/>
            </a:spcAft>
            <a:buNone/>
          </a:pPr>
          <a:r>
            <a:rPr lang="es-CO" sz="2200" kern="1200" dirty="0"/>
            <a:t>¿Cómo hacemos un programa para encontrar la cantidad de veces que tenemos que elevar el número 2 para que el resultado sea un número superior a 1000?</a:t>
          </a:r>
        </a:p>
      </dsp:txBody>
      <dsp:txXfrm>
        <a:off x="493166" y="1658069"/>
        <a:ext cx="2984007" cy="3205663"/>
      </dsp:txXfrm>
    </dsp:sp>
    <dsp:sp modelId="{52F6D1B4-C66A-48AF-963B-861182FCC02C}">
      <dsp:nvSpPr>
        <dsp:cNvPr id="0" name=""/>
        <dsp:cNvSpPr/>
      </dsp:nvSpPr>
      <dsp:spPr>
        <a:xfrm>
          <a:off x="4263378" y="0"/>
          <a:ext cx="3962102" cy="52174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s-CO" sz="3800" kern="1200" dirty="0"/>
            <a:t>Controlada por un contador</a:t>
          </a:r>
        </a:p>
      </dsp:txBody>
      <dsp:txXfrm>
        <a:off x="4263378" y="0"/>
        <a:ext cx="3962102" cy="1565232"/>
      </dsp:txXfrm>
    </dsp:sp>
    <dsp:sp modelId="{9E2FED26-D992-4039-8343-92DFECF5D1C8}">
      <dsp:nvSpPr>
        <dsp:cNvPr id="0" name=""/>
        <dsp:cNvSpPr/>
      </dsp:nvSpPr>
      <dsp:spPr>
        <a:xfrm>
          <a:off x="4659589" y="1565232"/>
          <a:ext cx="3169681" cy="339133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rtl="0">
            <a:lnSpc>
              <a:spcPct val="90000"/>
            </a:lnSpc>
            <a:spcBef>
              <a:spcPct val="0"/>
            </a:spcBef>
            <a:spcAft>
              <a:spcPct val="35000"/>
            </a:spcAft>
            <a:buNone/>
          </a:pPr>
          <a:r>
            <a:rPr lang="es-CO" sz="2200" kern="1200" dirty="0"/>
            <a:t>¿Cómo hacemos un programa que permita sumar los 10 primeros números enteros?</a:t>
          </a:r>
        </a:p>
      </dsp:txBody>
      <dsp:txXfrm>
        <a:off x="4752426" y="1658069"/>
        <a:ext cx="2984007" cy="3205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3439B-FCA6-45DC-9221-28C7885938C1}">
      <dsp:nvSpPr>
        <dsp:cNvPr id="0" name=""/>
        <dsp:cNvSpPr/>
      </dsp:nvSpPr>
      <dsp:spPr>
        <a:xfrm>
          <a:off x="0" y="0"/>
          <a:ext cx="8075240" cy="0"/>
        </a:xfrm>
        <a:prstGeom prst="line">
          <a:avLst/>
        </a:prstGeom>
        <a:gradFill rotWithShape="0">
          <a:gsLst>
            <a:gs pos="0">
              <a:schemeClr val="accent2">
                <a:hueOff val="0"/>
                <a:satOff val="0"/>
                <a:lumOff val="0"/>
                <a:alphaOff val="0"/>
                <a:tint val="97000"/>
                <a:satMod val="115000"/>
                <a:lumMod val="114000"/>
              </a:schemeClr>
            </a:gs>
            <a:gs pos="60000">
              <a:schemeClr val="accent2">
                <a:hueOff val="0"/>
                <a:satOff val="0"/>
                <a:lumOff val="0"/>
                <a:alphaOff val="0"/>
                <a:tint val="100000"/>
                <a:shade val="96000"/>
                <a:satMod val="100000"/>
                <a:lumMod val="108000"/>
              </a:schemeClr>
            </a:gs>
            <a:gs pos="100000">
              <a:schemeClr val="accent2">
                <a:hueOff val="0"/>
                <a:satOff val="0"/>
                <a:lumOff val="0"/>
                <a:alphaOff val="0"/>
                <a:shade val="91000"/>
                <a:satMod val="100000"/>
              </a:schemeClr>
            </a:gs>
          </a:gsLst>
          <a:lin ang="5400000" scaled="0"/>
        </a:gradFill>
        <a:ln w="12700" cap="flat" cmpd="sng" algn="ctr">
          <a:solidFill>
            <a:schemeClr val="accent2">
              <a:hueOff val="0"/>
              <a:satOff val="0"/>
              <a:lumOff val="0"/>
              <a:alphaOff val="0"/>
            </a:schemeClr>
          </a:solidFill>
          <a:prstDash val="solid"/>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1">
          <a:scrgbClr r="0" g="0" b="0"/>
        </a:lnRef>
        <a:fillRef idx="3">
          <a:scrgbClr r="0" g="0" b="0"/>
        </a:fillRef>
        <a:effectRef idx="3">
          <a:scrgbClr r="0" g="0" b="0"/>
        </a:effectRef>
        <a:fontRef idx="minor">
          <a:schemeClr val="lt1"/>
        </a:fontRef>
      </dsp:style>
    </dsp:sp>
    <dsp:sp modelId="{12E7888E-86C1-4876-8910-DC98505D829A}">
      <dsp:nvSpPr>
        <dsp:cNvPr id="0" name=""/>
        <dsp:cNvSpPr/>
      </dsp:nvSpPr>
      <dsp:spPr>
        <a:xfrm>
          <a:off x="0" y="0"/>
          <a:ext cx="1615048" cy="4824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CO" sz="4000" kern="1200" dirty="0"/>
            <a:t>Tipos</a:t>
          </a:r>
        </a:p>
      </dsp:txBody>
      <dsp:txXfrm>
        <a:off x="0" y="0"/>
        <a:ext cx="1615048" cy="4824536"/>
      </dsp:txXfrm>
    </dsp:sp>
    <dsp:sp modelId="{72253A58-AFFC-4D8B-882A-87685F7971AB}">
      <dsp:nvSpPr>
        <dsp:cNvPr id="0" name=""/>
        <dsp:cNvSpPr/>
      </dsp:nvSpPr>
      <dsp:spPr>
        <a:xfrm>
          <a:off x="1736176" y="112132"/>
          <a:ext cx="3108967" cy="22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CO" sz="3500" kern="1200" dirty="0"/>
            <a:t>Repetición indefinida</a:t>
          </a:r>
        </a:p>
      </dsp:txBody>
      <dsp:txXfrm>
        <a:off x="1736176" y="112132"/>
        <a:ext cx="3108967" cy="2242655"/>
      </dsp:txXfrm>
    </dsp:sp>
    <dsp:sp modelId="{95DE9EE3-8F40-42E7-990B-99AC0780DB72}">
      <dsp:nvSpPr>
        <dsp:cNvPr id="0" name=""/>
        <dsp:cNvSpPr/>
      </dsp:nvSpPr>
      <dsp:spPr>
        <a:xfrm>
          <a:off x="4966272" y="144023"/>
          <a:ext cx="3108967" cy="22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CO" sz="2100" b="0" i="0" kern="1200" dirty="0"/>
            <a:t>No se conoce con anticipación cuántas veces se ejecutará el ciclo. </a:t>
          </a:r>
          <a:r>
            <a:rPr lang="es-CO" sz="2100" kern="1200" dirty="0"/>
            <a:t>Se ejecuta hasta que la condición de parada se vuelva verdadera</a:t>
          </a:r>
        </a:p>
      </dsp:txBody>
      <dsp:txXfrm>
        <a:off x="4966272" y="144023"/>
        <a:ext cx="3108967" cy="2242655"/>
      </dsp:txXfrm>
    </dsp:sp>
    <dsp:sp modelId="{6E5375A8-2313-4671-B87F-D2D5DBF20891}">
      <dsp:nvSpPr>
        <dsp:cNvPr id="0" name=""/>
        <dsp:cNvSpPr/>
      </dsp:nvSpPr>
      <dsp:spPr>
        <a:xfrm>
          <a:off x="1615047" y="2354788"/>
          <a:ext cx="6460192" cy="0"/>
        </a:xfrm>
        <a:prstGeom prst="line">
          <a:avLst/>
        </a:prstGeom>
        <a:noFill/>
        <a:ln w="12700" cap="flat" cmpd="sng" algn="ctr">
          <a:solidFill>
            <a:schemeClr val="accent2">
              <a:tint val="50000"/>
              <a:hueOff val="0"/>
              <a:satOff val="0"/>
              <a:lumOff val="0"/>
              <a:alphaOff val="0"/>
            </a:schemeClr>
          </a:solidFill>
          <a:prstDash val="solid"/>
        </a:ln>
        <a:effectLst>
          <a:outerShdw blurRad="38100" dist="25400" dir="5400000" rotWithShape="0">
            <a:srgbClr val="000000">
              <a:alpha val="28000"/>
            </a:srgbClr>
          </a:outerShdw>
        </a:effectLst>
      </dsp:spPr>
      <dsp:style>
        <a:lnRef idx="1">
          <a:scrgbClr r="0" g="0" b="0"/>
        </a:lnRef>
        <a:fillRef idx="0">
          <a:scrgbClr r="0" g="0" b="0"/>
        </a:fillRef>
        <a:effectRef idx="1">
          <a:scrgbClr r="0" g="0" b="0"/>
        </a:effectRef>
        <a:fontRef idx="minor"/>
      </dsp:style>
    </dsp:sp>
    <dsp:sp modelId="{7410DB79-2838-49B4-B732-F735243E3A03}">
      <dsp:nvSpPr>
        <dsp:cNvPr id="0" name=""/>
        <dsp:cNvSpPr/>
      </dsp:nvSpPr>
      <dsp:spPr>
        <a:xfrm>
          <a:off x="1736176" y="2466920"/>
          <a:ext cx="3108967" cy="22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CO" sz="3500" kern="1200" dirty="0"/>
            <a:t>Repetición controlada por un contador</a:t>
          </a:r>
        </a:p>
      </dsp:txBody>
      <dsp:txXfrm>
        <a:off x="1736176" y="2466920"/>
        <a:ext cx="3108967" cy="2242655"/>
      </dsp:txXfrm>
    </dsp:sp>
    <dsp:sp modelId="{60856298-78AE-47FC-8497-F3BD9226875D}">
      <dsp:nvSpPr>
        <dsp:cNvPr id="0" name=""/>
        <dsp:cNvSpPr/>
      </dsp:nvSpPr>
      <dsp:spPr>
        <a:xfrm>
          <a:off x="4966272" y="2466920"/>
          <a:ext cx="3108967" cy="22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CO" sz="2100" kern="1200" dirty="0"/>
            <a:t>Utilizan una variable como contador para determinar cuándo terminar el ciclo</a:t>
          </a:r>
        </a:p>
      </dsp:txBody>
      <dsp:txXfrm>
        <a:off x="4966272" y="2466920"/>
        <a:ext cx="3108967" cy="2242655"/>
      </dsp:txXfrm>
    </dsp:sp>
    <dsp:sp modelId="{61595C99-5FD0-4C23-AA13-0038A2B7A8CB}">
      <dsp:nvSpPr>
        <dsp:cNvPr id="0" name=""/>
        <dsp:cNvSpPr/>
      </dsp:nvSpPr>
      <dsp:spPr>
        <a:xfrm>
          <a:off x="1615047" y="4709576"/>
          <a:ext cx="6460192" cy="0"/>
        </a:xfrm>
        <a:prstGeom prst="line">
          <a:avLst/>
        </a:prstGeom>
        <a:noFill/>
        <a:ln w="12700" cap="flat" cmpd="sng" algn="ctr">
          <a:solidFill>
            <a:schemeClr val="accent2">
              <a:tint val="50000"/>
              <a:hueOff val="0"/>
              <a:satOff val="0"/>
              <a:lumOff val="0"/>
              <a:alphaOff val="0"/>
            </a:schemeClr>
          </a:solidFill>
          <a:prstDash val="solid"/>
        </a:ln>
        <a:effectLst>
          <a:outerShdw blurRad="38100" dist="25400" dir="5400000" rotWithShape="0">
            <a:srgbClr val="000000">
              <a:alpha val="28000"/>
            </a:srgbClr>
          </a:outerShdw>
        </a:effectLst>
      </dsp:spPr>
      <dsp:style>
        <a:lnRef idx="1">
          <a:scrgbClr r="0" g="0" b="0"/>
        </a:lnRef>
        <a:fillRef idx="0">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FDD73-38A3-4025-951A-5ED06372EB33}">
      <dsp:nvSpPr>
        <dsp:cNvPr id="0" name=""/>
        <dsp:cNvSpPr/>
      </dsp:nvSpPr>
      <dsp:spPr>
        <a:xfrm>
          <a:off x="271075" y="2499358"/>
          <a:ext cx="1725868" cy="1086578"/>
        </a:xfrm>
        <a:prstGeom prst="roundRect">
          <a:avLst>
            <a:gd name="adj" fmla="val 10000"/>
          </a:avLst>
        </a:prstGeom>
        <a:gradFill rotWithShape="0">
          <a:gsLst>
            <a:gs pos="0">
              <a:schemeClr val="accent3">
                <a:hueOff val="0"/>
                <a:satOff val="0"/>
                <a:lumOff val="0"/>
                <a:alphaOff val="0"/>
                <a:tint val="97000"/>
                <a:satMod val="115000"/>
                <a:lumMod val="114000"/>
              </a:schemeClr>
            </a:gs>
            <a:gs pos="60000">
              <a:schemeClr val="accent3">
                <a:hueOff val="0"/>
                <a:satOff val="0"/>
                <a:lumOff val="0"/>
                <a:alphaOff val="0"/>
                <a:tint val="100000"/>
                <a:shade val="96000"/>
                <a:satMod val="100000"/>
                <a:lumMod val="108000"/>
              </a:schemeClr>
            </a:gs>
            <a:gs pos="100000">
              <a:schemeClr val="accent3">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t>Estructuras de control</a:t>
          </a:r>
        </a:p>
      </dsp:txBody>
      <dsp:txXfrm>
        <a:off x="302900" y="2531183"/>
        <a:ext cx="1662218" cy="1022928"/>
      </dsp:txXfrm>
    </dsp:sp>
    <dsp:sp modelId="{BDBB2EC5-D340-4803-94D0-DA917017963B}">
      <dsp:nvSpPr>
        <dsp:cNvPr id="0" name=""/>
        <dsp:cNvSpPr/>
      </dsp:nvSpPr>
      <dsp:spPr>
        <a:xfrm rot="17840824">
          <a:off x="1531659" y="2258562"/>
          <a:ext cx="1721299" cy="39243"/>
        </a:xfrm>
        <a:custGeom>
          <a:avLst/>
          <a:gdLst/>
          <a:ahLst/>
          <a:cxnLst/>
          <a:rect l="0" t="0" r="0" b="0"/>
          <a:pathLst>
            <a:path>
              <a:moveTo>
                <a:pt x="0" y="19621"/>
              </a:moveTo>
              <a:lnTo>
                <a:pt x="1721299"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CO" sz="600" kern="1200"/>
        </a:p>
      </dsp:txBody>
      <dsp:txXfrm>
        <a:off x="2349276" y="2235151"/>
        <a:ext cx="86064" cy="86064"/>
      </dsp:txXfrm>
    </dsp:sp>
    <dsp:sp modelId="{E566A9AB-A87A-49DE-BDDC-F3D6AE845CA3}">
      <dsp:nvSpPr>
        <dsp:cNvPr id="0" name=""/>
        <dsp:cNvSpPr/>
      </dsp:nvSpPr>
      <dsp:spPr>
        <a:xfrm>
          <a:off x="2787673" y="851777"/>
          <a:ext cx="2647768" cy="1323884"/>
        </a:xfrm>
        <a:prstGeom prst="roundRect">
          <a:avLst>
            <a:gd name="adj" fmla="val 10000"/>
          </a:avLst>
        </a:prstGeom>
        <a:solidFill>
          <a:schemeClr val="bg1">
            <a:lumMod val="65000"/>
          </a:schemeClr>
        </a:soli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solidFill>
                <a:schemeClr val="bg1">
                  <a:lumMod val="50000"/>
                </a:schemeClr>
              </a:solidFill>
            </a:rPr>
            <a:t>Estructuras de secuencia</a:t>
          </a:r>
        </a:p>
      </dsp:txBody>
      <dsp:txXfrm>
        <a:off x="2826448" y="890552"/>
        <a:ext cx="2570218" cy="1246334"/>
      </dsp:txXfrm>
    </dsp:sp>
    <dsp:sp modelId="{8A53DA9E-0496-492F-BBFF-0413ADE7DEF4}">
      <dsp:nvSpPr>
        <dsp:cNvPr id="0" name=""/>
        <dsp:cNvSpPr/>
      </dsp:nvSpPr>
      <dsp:spPr>
        <a:xfrm rot="21563583">
          <a:off x="5435419" y="1489795"/>
          <a:ext cx="812354" cy="39243"/>
        </a:xfrm>
        <a:custGeom>
          <a:avLst/>
          <a:gdLst/>
          <a:ahLst/>
          <a:cxnLst/>
          <a:rect l="0" t="0" r="0" b="0"/>
          <a:pathLst>
            <a:path>
              <a:moveTo>
                <a:pt x="0" y="19621"/>
              </a:moveTo>
              <a:lnTo>
                <a:pt x="812354"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5821287" y="1489108"/>
        <a:ext cx="40617" cy="40617"/>
      </dsp:txXfrm>
    </dsp:sp>
    <dsp:sp modelId="{31BE7364-3CE5-41DD-A1E0-0EC0D1D96D2C}">
      <dsp:nvSpPr>
        <dsp:cNvPr id="0" name=""/>
        <dsp:cNvSpPr/>
      </dsp:nvSpPr>
      <dsp:spPr>
        <a:xfrm>
          <a:off x="6247751" y="843172"/>
          <a:ext cx="2647768" cy="1323884"/>
        </a:xfrm>
        <a:prstGeom prst="roundRect">
          <a:avLst>
            <a:gd name="adj" fmla="val 10000"/>
          </a:avLst>
        </a:prstGeom>
        <a:solidFill>
          <a:schemeClr val="bg1">
            <a:lumMod val="65000"/>
          </a:schemeClr>
        </a:soli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solidFill>
                <a:schemeClr val="bg1">
                  <a:lumMod val="50000"/>
                </a:schemeClr>
              </a:solidFill>
            </a:rPr>
            <a:t>Los programas se ejecutan en el orden en el que se escriben</a:t>
          </a:r>
        </a:p>
      </dsp:txBody>
      <dsp:txXfrm>
        <a:off x="6286526" y="881947"/>
        <a:ext cx="2570218" cy="1246334"/>
      </dsp:txXfrm>
    </dsp:sp>
    <dsp:sp modelId="{4466F425-751C-481B-A2B7-2886412736F0}">
      <dsp:nvSpPr>
        <dsp:cNvPr id="0" name=""/>
        <dsp:cNvSpPr/>
      </dsp:nvSpPr>
      <dsp:spPr>
        <a:xfrm rot="21571913">
          <a:off x="1996930" y="3019795"/>
          <a:ext cx="790755" cy="39243"/>
        </a:xfrm>
        <a:custGeom>
          <a:avLst/>
          <a:gdLst/>
          <a:ahLst/>
          <a:cxnLst/>
          <a:rect l="0" t="0" r="0" b="0"/>
          <a:pathLst>
            <a:path>
              <a:moveTo>
                <a:pt x="0" y="19621"/>
              </a:moveTo>
              <a:lnTo>
                <a:pt x="790755"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372540" y="3019648"/>
        <a:ext cx="39537" cy="39537"/>
      </dsp:txXfrm>
    </dsp:sp>
    <dsp:sp modelId="{6346A2AA-046F-4B95-91F5-6C231EC0903D}">
      <dsp:nvSpPr>
        <dsp:cNvPr id="0" name=""/>
        <dsp:cNvSpPr/>
      </dsp:nvSpPr>
      <dsp:spPr>
        <a:xfrm>
          <a:off x="2787673" y="2374244"/>
          <a:ext cx="2647768" cy="1323884"/>
        </a:xfrm>
        <a:prstGeom prst="roundRect">
          <a:avLst>
            <a:gd name="adj" fmla="val 10000"/>
          </a:avLst>
        </a:prstGeom>
        <a:solidFill>
          <a:schemeClr val="bg1">
            <a:lumMod val="65000"/>
          </a:schemeClr>
        </a:soli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solidFill>
                <a:schemeClr val="bg1">
                  <a:lumMod val="50000"/>
                </a:schemeClr>
              </a:solidFill>
            </a:rPr>
            <a:t>Estructuras de selección</a:t>
          </a:r>
        </a:p>
      </dsp:txBody>
      <dsp:txXfrm>
        <a:off x="2826448" y="2413019"/>
        <a:ext cx="2570218" cy="1246334"/>
      </dsp:txXfrm>
    </dsp:sp>
    <dsp:sp modelId="{0965FE45-050E-4B83-A938-CDC76A3311C7}">
      <dsp:nvSpPr>
        <dsp:cNvPr id="0" name=""/>
        <dsp:cNvSpPr/>
      </dsp:nvSpPr>
      <dsp:spPr>
        <a:xfrm rot="8710">
          <a:off x="5435440" y="3017578"/>
          <a:ext cx="799443" cy="39243"/>
        </a:xfrm>
        <a:custGeom>
          <a:avLst/>
          <a:gdLst/>
          <a:ahLst/>
          <a:cxnLst/>
          <a:rect l="0" t="0" r="0" b="0"/>
          <a:pathLst>
            <a:path>
              <a:moveTo>
                <a:pt x="0" y="19621"/>
              </a:moveTo>
              <a:lnTo>
                <a:pt x="799443"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5815176" y="3017213"/>
        <a:ext cx="39972" cy="39972"/>
      </dsp:txXfrm>
    </dsp:sp>
    <dsp:sp modelId="{DF4349B1-BA92-429C-BFD7-37E47B42AF45}">
      <dsp:nvSpPr>
        <dsp:cNvPr id="0" name=""/>
        <dsp:cNvSpPr/>
      </dsp:nvSpPr>
      <dsp:spPr>
        <a:xfrm>
          <a:off x="6234883" y="2376270"/>
          <a:ext cx="2647768" cy="1323884"/>
        </a:xfrm>
        <a:prstGeom prst="roundRect">
          <a:avLst>
            <a:gd name="adj" fmla="val 10000"/>
          </a:avLst>
        </a:prstGeom>
        <a:solidFill>
          <a:schemeClr val="bg1">
            <a:lumMod val="65000"/>
          </a:schemeClr>
        </a:soli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err="1">
              <a:solidFill>
                <a:schemeClr val="bg1">
                  <a:lumMod val="50000"/>
                </a:schemeClr>
              </a:solidFill>
            </a:rPr>
            <a:t>If</a:t>
          </a:r>
          <a:r>
            <a:rPr lang="es-CO" sz="2100" kern="1200" dirty="0">
              <a:solidFill>
                <a:schemeClr val="bg1">
                  <a:lumMod val="50000"/>
                </a:schemeClr>
              </a:solidFill>
            </a:rPr>
            <a:t>   </a:t>
          </a:r>
          <a:r>
            <a:rPr lang="es-CO" sz="2100" kern="1200" dirty="0" err="1">
              <a:solidFill>
                <a:schemeClr val="bg1">
                  <a:lumMod val="50000"/>
                </a:schemeClr>
              </a:solidFill>
            </a:rPr>
            <a:t>If</a:t>
          </a:r>
          <a:r>
            <a:rPr lang="es-CO" sz="2100" kern="1200" dirty="0">
              <a:solidFill>
                <a:schemeClr val="bg1">
                  <a:lumMod val="50000"/>
                </a:schemeClr>
              </a:solidFill>
            </a:rPr>
            <a:t>- </a:t>
          </a:r>
          <a:r>
            <a:rPr lang="es-CO" sz="2100" kern="1200" dirty="0" err="1">
              <a:solidFill>
                <a:schemeClr val="bg1">
                  <a:lumMod val="50000"/>
                </a:schemeClr>
              </a:solidFill>
            </a:rPr>
            <a:t>else</a:t>
          </a:r>
          <a:r>
            <a:rPr lang="es-CO" sz="2100" kern="1200" dirty="0">
              <a:solidFill>
                <a:schemeClr val="bg1">
                  <a:lumMod val="50000"/>
                </a:schemeClr>
              </a:solidFill>
            </a:rPr>
            <a:t>   </a:t>
          </a:r>
          <a:r>
            <a:rPr lang="es-CO" sz="2100" kern="1200" dirty="0" err="1">
              <a:solidFill>
                <a:schemeClr val="bg1">
                  <a:lumMod val="50000"/>
                </a:schemeClr>
              </a:solidFill>
            </a:rPr>
            <a:t>Switch</a:t>
          </a:r>
          <a:endParaRPr lang="es-CO" sz="2100" kern="1200" dirty="0">
            <a:solidFill>
              <a:schemeClr val="bg1">
                <a:lumMod val="50000"/>
              </a:schemeClr>
            </a:solidFill>
          </a:endParaRPr>
        </a:p>
      </dsp:txBody>
      <dsp:txXfrm>
        <a:off x="6273658" y="2415045"/>
        <a:ext cx="2570218" cy="1246334"/>
      </dsp:txXfrm>
    </dsp:sp>
    <dsp:sp modelId="{C3BC174A-816B-41D0-B951-9BE8DC4CD0A6}">
      <dsp:nvSpPr>
        <dsp:cNvPr id="0" name=""/>
        <dsp:cNvSpPr/>
      </dsp:nvSpPr>
      <dsp:spPr>
        <a:xfrm rot="3887880">
          <a:off x="1518544" y="3776892"/>
          <a:ext cx="1666348" cy="39243"/>
        </a:xfrm>
        <a:custGeom>
          <a:avLst/>
          <a:gdLst/>
          <a:ahLst/>
          <a:cxnLst/>
          <a:rect l="0" t="0" r="0" b="0"/>
          <a:pathLst>
            <a:path>
              <a:moveTo>
                <a:pt x="0" y="19621"/>
              </a:moveTo>
              <a:lnTo>
                <a:pt x="1666348"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310059" y="3754854"/>
        <a:ext cx="83317" cy="83317"/>
      </dsp:txXfrm>
    </dsp:sp>
    <dsp:sp modelId="{5430BB24-2D48-488E-8D50-EB3EFD37140E}">
      <dsp:nvSpPr>
        <dsp:cNvPr id="0" name=""/>
        <dsp:cNvSpPr/>
      </dsp:nvSpPr>
      <dsp:spPr>
        <a:xfrm>
          <a:off x="2706493" y="3888437"/>
          <a:ext cx="2647768" cy="1323884"/>
        </a:xfrm>
        <a:prstGeom prst="roundRect">
          <a:avLst>
            <a:gd name="adj" fmla="val 10000"/>
          </a:avLst>
        </a:prstGeom>
        <a:gradFill rotWithShape="0">
          <a:gsLst>
            <a:gs pos="0">
              <a:schemeClr val="accent5">
                <a:hueOff val="0"/>
                <a:satOff val="0"/>
                <a:lumOff val="0"/>
                <a:alphaOff val="0"/>
                <a:tint val="97000"/>
                <a:satMod val="115000"/>
                <a:lumMod val="114000"/>
              </a:schemeClr>
            </a:gs>
            <a:gs pos="60000">
              <a:schemeClr val="accent5">
                <a:hueOff val="0"/>
                <a:satOff val="0"/>
                <a:lumOff val="0"/>
                <a:alphaOff val="0"/>
                <a:tint val="100000"/>
                <a:shade val="96000"/>
                <a:satMod val="100000"/>
                <a:lumMod val="108000"/>
              </a:schemeClr>
            </a:gs>
            <a:gs pos="100000">
              <a:schemeClr val="accent5">
                <a:hueOff val="0"/>
                <a:satOff val="0"/>
                <a:lumOff val="0"/>
                <a:alphaOff val="0"/>
                <a:shade val="91000"/>
                <a:satMod val="100000"/>
              </a:schemeClr>
            </a:gs>
          </a:gsLst>
          <a:lin ang="5400000" scaled="0"/>
        </a:gra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t>Estructuras de repetición</a:t>
          </a:r>
        </a:p>
      </dsp:txBody>
      <dsp:txXfrm>
        <a:off x="2745268" y="3927212"/>
        <a:ext cx="2570218" cy="1246334"/>
      </dsp:txXfrm>
    </dsp:sp>
    <dsp:sp modelId="{1F245032-8666-4E7E-B72A-8645B9D8A357}">
      <dsp:nvSpPr>
        <dsp:cNvPr id="0" name=""/>
        <dsp:cNvSpPr/>
      </dsp:nvSpPr>
      <dsp:spPr>
        <a:xfrm>
          <a:off x="5354261" y="4530758"/>
          <a:ext cx="880621" cy="39243"/>
        </a:xfrm>
        <a:custGeom>
          <a:avLst/>
          <a:gdLst/>
          <a:ahLst/>
          <a:cxnLst/>
          <a:rect l="0" t="0" r="0" b="0"/>
          <a:pathLst>
            <a:path>
              <a:moveTo>
                <a:pt x="0" y="19621"/>
              </a:moveTo>
              <a:lnTo>
                <a:pt x="880621"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5772556" y="4528364"/>
        <a:ext cx="44031" cy="44031"/>
      </dsp:txXfrm>
    </dsp:sp>
    <dsp:sp modelId="{578D0E4D-B468-457C-B924-B35420191BD1}">
      <dsp:nvSpPr>
        <dsp:cNvPr id="0" name=""/>
        <dsp:cNvSpPr/>
      </dsp:nvSpPr>
      <dsp:spPr>
        <a:xfrm>
          <a:off x="6234883" y="3888437"/>
          <a:ext cx="2647768" cy="1323884"/>
        </a:xfrm>
        <a:prstGeom prst="roundRect">
          <a:avLst>
            <a:gd name="adj" fmla="val 10000"/>
          </a:avLst>
        </a:prstGeom>
        <a:gradFill rotWithShape="0">
          <a:gsLst>
            <a:gs pos="0">
              <a:schemeClr val="accent6">
                <a:hueOff val="0"/>
                <a:satOff val="0"/>
                <a:lumOff val="0"/>
                <a:alphaOff val="0"/>
                <a:tint val="97000"/>
                <a:satMod val="115000"/>
                <a:lumMod val="114000"/>
              </a:schemeClr>
            </a:gs>
            <a:gs pos="60000">
              <a:schemeClr val="accent6">
                <a:hueOff val="0"/>
                <a:satOff val="0"/>
                <a:lumOff val="0"/>
                <a:alphaOff val="0"/>
                <a:tint val="100000"/>
                <a:shade val="96000"/>
                <a:satMod val="100000"/>
                <a:lumMod val="108000"/>
              </a:schemeClr>
            </a:gs>
            <a:gs pos="100000">
              <a:schemeClr val="accent6">
                <a:hueOff val="0"/>
                <a:satOff val="0"/>
                <a:lumOff val="0"/>
                <a:alphaOff val="0"/>
                <a:shade val="91000"/>
                <a:satMod val="100000"/>
              </a:schemeClr>
            </a:gs>
          </a:gsLst>
          <a:lin ang="5400000" scaled="0"/>
        </a:gra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err="1"/>
            <a:t>While</a:t>
          </a:r>
          <a:r>
            <a:rPr lang="es-CO" sz="2100" kern="1200" dirty="0"/>
            <a:t>   Do- </a:t>
          </a:r>
          <a:r>
            <a:rPr lang="es-CO" sz="2100" kern="1200" dirty="0" err="1"/>
            <a:t>while</a:t>
          </a:r>
          <a:r>
            <a:rPr lang="es-CO" sz="2100" kern="1200" dirty="0"/>
            <a:t>  </a:t>
          </a:r>
          <a:r>
            <a:rPr lang="es-CO" sz="2100" kern="1200" dirty="0" err="1"/>
            <a:t>For</a:t>
          </a:r>
          <a:endParaRPr lang="es-CO" sz="2100" kern="1200" dirty="0"/>
        </a:p>
      </dsp:txBody>
      <dsp:txXfrm>
        <a:off x="6273658" y="3927212"/>
        <a:ext cx="2570218" cy="1246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8027-A697-4093-815F-85E83873B099}">
      <dsp:nvSpPr>
        <dsp:cNvPr id="0" name=""/>
        <dsp:cNvSpPr/>
      </dsp:nvSpPr>
      <dsp:spPr>
        <a:xfrm>
          <a:off x="4114799" y="2356427"/>
          <a:ext cx="2911251" cy="505258"/>
        </a:xfrm>
        <a:custGeom>
          <a:avLst/>
          <a:gdLst/>
          <a:ahLst/>
          <a:cxnLst/>
          <a:rect l="0" t="0" r="0" b="0"/>
          <a:pathLst>
            <a:path>
              <a:moveTo>
                <a:pt x="0" y="0"/>
              </a:moveTo>
              <a:lnTo>
                <a:pt x="0" y="252629"/>
              </a:lnTo>
              <a:lnTo>
                <a:pt x="2911251" y="252629"/>
              </a:lnTo>
              <a:lnTo>
                <a:pt x="2911251" y="505258"/>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E703CE-9E26-44F9-BFF5-1A17505B5946}">
      <dsp:nvSpPr>
        <dsp:cNvPr id="0" name=""/>
        <dsp:cNvSpPr/>
      </dsp:nvSpPr>
      <dsp:spPr>
        <a:xfrm>
          <a:off x="4069079" y="2356427"/>
          <a:ext cx="91440" cy="505258"/>
        </a:xfrm>
        <a:custGeom>
          <a:avLst/>
          <a:gdLst/>
          <a:ahLst/>
          <a:cxnLst/>
          <a:rect l="0" t="0" r="0" b="0"/>
          <a:pathLst>
            <a:path>
              <a:moveTo>
                <a:pt x="45720" y="0"/>
              </a:moveTo>
              <a:lnTo>
                <a:pt x="45720" y="505258"/>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8C681-0E02-417E-9F11-8DE3123059F6}">
      <dsp:nvSpPr>
        <dsp:cNvPr id="0" name=""/>
        <dsp:cNvSpPr/>
      </dsp:nvSpPr>
      <dsp:spPr>
        <a:xfrm>
          <a:off x="1203548" y="2356427"/>
          <a:ext cx="2911251" cy="505258"/>
        </a:xfrm>
        <a:custGeom>
          <a:avLst/>
          <a:gdLst/>
          <a:ahLst/>
          <a:cxnLst/>
          <a:rect l="0" t="0" r="0" b="0"/>
          <a:pathLst>
            <a:path>
              <a:moveTo>
                <a:pt x="2911251" y="0"/>
              </a:moveTo>
              <a:lnTo>
                <a:pt x="2911251" y="252629"/>
              </a:lnTo>
              <a:lnTo>
                <a:pt x="0" y="252629"/>
              </a:lnTo>
              <a:lnTo>
                <a:pt x="0" y="505258"/>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F4256-98C2-4442-AB72-781C0DB1F6E6}">
      <dsp:nvSpPr>
        <dsp:cNvPr id="0" name=""/>
        <dsp:cNvSpPr/>
      </dsp:nvSpPr>
      <dsp:spPr>
        <a:xfrm>
          <a:off x="2911803" y="1153430"/>
          <a:ext cx="2405992" cy="1202996"/>
        </a:xfrm>
        <a:prstGeom prst="rect">
          <a:avLst/>
        </a:prstGeom>
        <a:gradFill rotWithShape="0">
          <a:gsLst>
            <a:gs pos="0">
              <a:schemeClr val="accent4">
                <a:hueOff val="0"/>
                <a:satOff val="0"/>
                <a:lumOff val="0"/>
                <a:alphaOff val="0"/>
                <a:tint val="50000"/>
                <a:alpha val="100000"/>
                <a:satMod val="140000"/>
                <a:lumMod val="105000"/>
              </a:schemeClr>
            </a:gs>
            <a:gs pos="41000">
              <a:schemeClr val="accent4">
                <a:hueOff val="0"/>
                <a:satOff val="0"/>
                <a:lumOff val="0"/>
                <a:alphaOff val="0"/>
                <a:tint val="57000"/>
                <a:satMod val="160000"/>
                <a:lumMod val="99000"/>
              </a:schemeClr>
            </a:gs>
            <a:gs pos="100000">
              <a:schemeClr val="accent4">
                <a:hueOff val="0"/>
                <a:satOff val="0"/>
                <a:lumOff val="0"/>
                <a:alphaOff val="0"/>
                <a:tint val="80000"/>
                <a:satMod val="180000"/>
                <a:lumMod val="104000"/>
              </a:schemeClr>
            </a:gs>
          </a:gsLst>
          <a:lin ang="5400000" scaled="1"/>
        </a:gradFill>
        <a:ln>
          <a:noFill/>
        </a:ln>
        <a:effectLst>
          <a:outerShdw blurRad="38100" dist="254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dirty="0"/>
            <a:t>Ciclos en C</a:t>
          </a:r>
        </a:p>
      </dsp:txBody>
      <dsp:txXfrm>
        <a:off x="2911803" y="1153430"/>
        <a:ext cx="2405992" cy="1202996"/>
      </dsp:txXfrm>
    </dsp:sp>
    <dsp:sp modelId="{A3A37D2F-962B-40DE-8270-66A18C6C3C6D}">
      <dsp:nvSpPr>
        <dsp:cNvPr id="0" name=""/>
        <dsp:cNvSpPr/>
      </dsp:nvSpPr>
      <dsp:spPr>
        <a:xfrm>
          <a:off x="552" y="2861685"/>
          <a:ext cx="2405992" cy="1202996"/>
        </a:xfrm>
        <a:prstGeom prst="rect">
          <a:avLst/>
        </a:prstGeom>
        <a:gradFill rotWithShape="0">
          <a:gsLst>
            <a:gs pos="0">
              <a:schemeClr val="accent6">
                <a:hueOff val="0"/>
                <a:satOff val="0"/>
                <a:lumOff val="0"/>
                <a:alphaOff val="0"/>
                <a:tint val="50000"/>
                <a:alpha val="100000"/>
                <a:satMod val="140000"/>
                <a:lumMod val="105000"/>
              </a:schemeClr>
            </a:gs>
            <a:gs pos="41000">
              <a:schemeClr val="accent6">
                <a:hueOff val="0"/>
                <a:satOff val="0"/>
                <a:lumOff val="0"/>
                <a:alphaOff val="0"/>
                <a:tint val="57000"/>
                <a:satMod val="160000"/>
                <a:lumMod val="99000"/>
              </a:schemeClr>
            </a:gs>
            <a:gs pos="100000">
              <a:schemeClr val="accent6">
                <a:hueOff val="0"/>
                <a:satOff val="0"/>
                <a:lumOff val="0"/>
                <a:alphaOff val="0"/>
                <a:tint val="80000"/>
                <a:satMod val="180000"/>
                <a:lumMod val="104000"/>
              </a:schemeClr>
            </a:gs>
          </a:gsLst>
          <a:lin ang="5400000" scaled="1"/>
        </a:gradFill>
        <a:ln>
          <a:noFill/>
        </a:ln>
        <a:effectLst>
          <a:outerShdw blurRad="38100" dist="254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dirty="0"/>
            <a:t>1. </a:t>
          </a:r>
          <a:r>
            <a:rPr lang="es-CO" sz="4100" kern="1200" dirty="0" err="1"/>
            <a:t>While</a:t>
          </a:r>
          <a:endParaRPr lang="es-CO" sz="4100" kern="1200" dirty="0"/>
        </a:p>
      </dsp:txBody>
      <dsp:txXfrm>
        <a:off x="552" y="2861685"/>
        <a:ext cx="2405992" cy="1202996"/>
      </dsp:txXfrm>
    </dsp:sp>
    <dsp:sp modelId="{20C8D2A4-2234-4866-975F-7AB93AD99476}">
      <dsp:nvSpPr>
        <dsp:cNvPr id="0" name=""/>
        <dsp:cNvSpPr/>
      </dsp:nvSpPr>
      <dsp:spPr>
        <a:xfrm>
          <a:off x="2911803" y="2861685"/>
          <a:ext cx="2405992" cy="1202996"/>
        </a:xfrm>
        <a:prstGeom prst="rect">
          <a:avLst/>
        </a:prstGeom>
        <a:gradFill rotWithShape="0">
          <a:gsLst>
            <a:gs pos="0">
              <a:schemeClr val="accent6">
                <a:hueOff val="0"/>
                <a:satOff val="0"/>
                <a:lumOff val="0"/>
                <a:alphaOff val="0"/>
                <a:tint val="50000"/>
                <a:alpha val="100000"/>
                <a:satMod val="140000"/>
                <a:lumMod val="105000"/>
              </a:schemeClr>
            </a:gs>
            <a:gs pos="41000">
              <a:schemeClr val="accent6">
                <a:hueOff val="0"/>
                <a:satOff val="0"/>
                <a:lumOff val="0"/>
                <a:alphaOff val="0"/>
                <a:tint val="57000"/>
                <a:satMod val="160000"/>
                <a:lumMod val="99000"/>
              </a:schemeClr>
            </a:gs>
            <a:gs pos="100000">
              <a:schemeClr val="accent6">
                <a:hueOff val="0"/>
                <a:satOff val="0"/>
                <a:lumOff val="0"/>
                <a:alphaOff val="0"/>
                <a:tint val="80000"/>
                <a:satMod val="180000"/>
                <a:lumMod val="104000"/>
              </a:schemeClr>
            </a:gs>
          </a:gsLst>
          <a:lin ang="5400000" scaled="1"/>
        </a:gradFill>
        <a:ln>
          <a:noFill/>
        </a:ln>
        <a:effectLst>
          <a:outerShdw blurRad="38100" dist="254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dirty="0"/>
            <a:t>2. Do </a:t>
          </a:r>
          <a:r>
            <a:rPr lang="es-CO" sz="4100" kern="1200" dirty="0" err="1"/>
            <a:t>While</a:t>
          </a:r>
          <a:endParaRPr lang="es-CO" sz="4100" kern="1200" dirty="0"/>
        </a:p>
      </dsp:txBody>
      <dsp:txXfrm>
        <a:off x="2911803" y="2861685"/>
        <a:ext cx="2405992" cy="1202996"/>
      </dsp:txXfrm>
    </dsp:sp>
    <dsp:sp modelId="{DE0A5DF8-D42B-4BB1-94AF-DAC73FF6DDC4}">
      <dsp:nvSpPr>
        <dsp:cNvPr id="0" name=""/>
        <dsp:cNvSpPr/>
      </dsp:nvSpPr>
      <dsp:spPr>
        <a:xfrm>
          <a:off x="5823054" y="2861685"/>
          <a:ext cx="2405992" cy="1202996"/>
        </a:xfrm>
        <a:prstGeom prst="rect">
          <a:avLst/>
        </a:prstGeom>
        <a:gradFill rotWithShape="0">
          <a:gsLst>
            <a:gs pos="0">
              <a:schemeClr val="accent6">
                <a:hueOff val="0"/>
                <a:satOff val="0"/>
                <a:lumOff val="0"/>
                <a:alphaOff val="0"/>
                <a:tint val="50000"/>
                <a:alpha val="100000"/>
                <a:satMod val="140000"/>
                <a:lumMod val="105000"/>
              </a:schemeClr>
            </a:gs>
            <a:gs pos="41000">
              <a:schemeClr val="accent6">
                <a:hueOff val="0"/>
                <a:satOff val="0"/>
                <a:lumOff val="0"/>
                <a:alphaOff val="0"/>
                <a:tint val="57000"/>
                <a:satMod val="160000"/>
                <a:lumMod val="99000"/>
              </a:schemeClr>
            </a:gs>
            <a:gs pos="100000">
              <a:schemeClr val="accent6">
                <a:hueOff val="0"/>
                <a:satOff val="0"/>
                <a:lumOff val="0"/>
                <a:alphaOff val="0"/>
                <a:tint val="80000"/>
                <a:satMod val="180000"/>
                <a:lumMod val="104000"/>
              </a:schemeClr>
            </a:gs>
          </a:gsLst>
          <a:lin ang="5400000" scaled="1"/>
        </a:gradFill>
        <a:ln>
          <a:noFill/>
        </a:ln>
        <a:effectLst>
          <a:outerShdw blurRad="38100" dist="254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dirty="0"/>
            <a:t>3.For</a:t>
          </a:r>
        </a:p>
      </dsp:txBody>
      <dsp:txXfrm>
        <a:off x="5823054" y="2861685"/>
        <a:ext cx="2405992" cy="120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A81C8-12B6-44C7-A8D5-512823657C24}">
      <dsp:nvSpPr>
        <dsp:cNvPr id="0" name=""/>
        <dsp:cNvSpPr/>
      </dsp:nvSpPr>
      <dsp:spPr>
        <a:xfrm>
          <a:off x="0" y="1111676"/>
          <a:ext cx="3976613" cy="2385968"/>
        </a:xfrm>
        <a:prstGeom prst="rect">
          <a:avLst/>
        </a:prstGeom>
        <a:gradFill rotWithShape="0">
          <a:gsLst>
            <a:gs pos="0">
              <a:schemeClr val="accent2">
                <a:hueOff val="0"/>
                <a:satOff val="0"/>
                <a:lumOff val="0"/>
                <a:alphaOff val="0"/>
                <a:tint val="50000"/>
                <a:alpha val="100000"/>
                <a:satMod val="140000"/>
                <a:lumMod val="105000"/>
              </a:schemeClr>
            </a:gs>
            <a:gs pos="41000">
              <a:schemeClr val="accent2">
                <a:hueOff val="0"/>
                <a:satOff val="0"/>
                <a:lumOff val="0"/>
                <a:alphaOff val="0"/>
                <a:tint val="57000"/>
                <a:satMod val="160000"/>
                <a:lumMod val="99000"/>
              </a:schemeClr>
            </a:gs>
            <a:gs pos="100000">
              <a:schemeClr val="accent2">
                <a:hueOff val="0"/>
                <a:satOff val="0"/>
                <a:lumOff val="0"/>
                <a:alphaOff val="0"/>
                <a:tint val="80000"/>
                <a:satMod val="180000"/>
                <a:lumMod val="104000"/>
              </a:schemeClr>
            </a:gs>
          </a:gsLst>
          <a:lin ang="5400000" scaled="1"/>
        </a:gradFill>
        <a:ln>
          <a:noFill/>
        </a:ln>
        <a:effectLst>
          <a:outerShdw blurRad="38100" dist="254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CO" sz="2700" kern="1200" dirty="0"/>
            <a:t>CONTINUE</a:t>
          </a:r>
        </a:p>
        <a:p>
          <a:pPr marL="228600" lvl="1" indent="-228600" algn="l" defTabSz="933450">
            <a:lnSpc>
              <a:spcPct val="90000"/>
            </a:lnSpc>
            <a:spcBef>
              <a:spcPct val="0"/>
            </a:spcBef>
            <a:spcAft>
              <a:spcPct val="15000"/>
            </a:spcAft>
            <a:buChar char="•"/>
          </a:pPr>
          <a:r>
            <a:rPr lang="es-CO" sz="2100" kern="1200"/>
            <a:t>Salta lo que sigue después de que se escribe y continúa con la siguiente iteración del ciclo</a:t>
          </a:r>
          <a:endParaRPr lang="es-CO" sz="2100" kern="1200" dirty="0"/>
        </a:p>
      </dsp:txBody>
      <dsp:txXfrm>
        <a:off x="0" y="1111676"/>
        <a:ext cx="3976613" cy="2385968"/>
      </dsp:txXfrm>
    </dsp:sp>
    <dsp:sp modelId="{5A37CFA7-ABDD-415F-B2D5-B555A561C748}">
      <dsp:nvSpPr>
        <dsp:cNvPr id="0" name=""/>
        <dsp:cNvSpPr/>
      </dsp:nvSpPr>
      <dsp:spPr>
        <a:xfrm>
          <a:off x="4376314" y="1080110"/>
          <a:ext cx="3976613" cy="2385968"/>
        </a:xfrm>
        <a:prstGeom prst="rect">
          <a:avLst/>
        </a:prstGeom>
        <a:gradFill rotWithShape="0">
          <a:gsLst>
            <a:gs pos="0">
              <a:schemeClr val="accent3">
                <a:hueOff val="0"/>
                <a:satOff val="0"/>
                <a:lumOff val="0"/>
                <a:alphaOff val="0"/>
                <a:tint val="50000"/>
                <a:alpha val="100000"/>
                <a:satMod val="140000"/>
                <a:lumMod val="105000"/>
              </a:schemeClr>
            </a:gs>
            <a:gs pos="41000">
              <a:schemeClr val="accent3">
                <a:hueOff val="0"/>
                <a:satOff val="0"/>
                <a:lumOff val="0"/>
                <a:alphaOff val="0"/>
                <a:tint val="57000"/>
                <a:satMod val="160000"/>
                <a:lumMod val="99000"/>
              </a:schemeClr>
            </a:gs>
            <a:gs pos="100000">
              <a:schemeClr val="accent3">
                <a:hueOff val="0"/>
                <a:satOff val="0"/>
                <a:lumOff val="0"/>
                <a:alphaOff val="0"/>
                <a:tint val="80000"/>
                <a:satMod val="180000"/>
                <a:lumMod val="104000"/>
              </a:schemeClr>
            </a:gs>
          </a:gsLst>
          <a:lin ang="5400000" scaled="1"/>
        </a:gradFill>
        <a:ln>
          <a:noFill/>
        </a:ln>
        <a:effectLst>
          <a:outerShdw blurRad="38100" dist="254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CO" sz="2700" kern="1200" dirty="0"/>
            <a:t>BREAK</a:t>
          </a:r>
        </a:p>
        <a:p>
          <a:pPr marL="228600" lvl="1" indent="-228600" algn="l" defTabSz="933450">
            <a:lnSpc>
              <a:spcPct val="90000"/>
            </a:lnSpc>
            <a:spcBef>
              <a:spcPct val="0"/>
            </a:spcBef>
            <a:spcAft>
              <a:spcPct val="15000"/>
            </a:spcAft>
            <a:buChar char="•"/>
          </a:pPr>
          <a:r>
            <a:rPr lang="es-CO" sz="2100" kern="1200" dirty="0"/>
            <a:t>Causa la salida inmediata del ciclo.</a:t>
          </a:r>
        </a:p>
        <a:p>
          <a:pPr marL="228600" lvl="1" indent="-228600" algn="l" defTabSz="933450">
            <a:lnSpc>
              <a:spcPct val="90000"/>
            </a:lnSpc>
            <a:spcBef>
              <a:spcPct val="0"/>
            </a:spcBef>
            <a:spcAft>
              <a:spcPct val="15000"/>
            </a:spcAft>
            <a:buChar char="•"/>
          </a:pPr>
          <a:r>
            <a:rPr lang="es-CO" sz="2100" kern="1200" dirty="0"/>
            <a:t>Pasar al siguiente case en </a:t>
          </a:r>
          <a:r>
            <a:rPr lang="es-CO" sz="2100" kern="1200" dirty="0" err="1"/>
            <a:t>switch</a:t>
          </a:r>
          <a:endParaRPr lang="es-CO" sz="2100" kern="1200" dirty="0"/>
        </a:p>
        <a:p>
          <a:pPr marL="228600" lvl="1" indent="-228600" algn="l" defTabSz="933450">
            <a:lnSpc>
              <a:spcPct val="90000"/>
            </a:lnSpc>
            <a:spcBef>
              <a:spcPct val="0"/>
            </a:spcBef>
            <a:spcAft>
              <a:spcPct val="15000"/>
            </a:spcAft>
            <a:buChar char="•"/>
          </a:pPr>
          <a:endParaRPr lang="es-CO" sz="2100" kern="1200" dirty="0"/>
        </a:p>
      </dsp:txBody>
      <dsp:txXfrm>
        <a:off x="4376314" y="1080110"/>
        <a:ext cx="3976613" cy="238596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64849-FDB5-4298-A413-9D70FF7B4EB1}" type="datetimeFigureOut">
              <a:rPr lang="es-CO" smtClean="0"/>
              <a:pPr/>
              <a:t>10/02/2020</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E405C-8F13-4C14-8D34-C311A8C5D90E}" type="slidenum">
              <a:rPr lang="es-CO" smtClean="0"/>
              <a:pPr/>
              <a:t>‹#›</a:t>
            </a:fld>
            <a:endParaRPr lang="es-CO"/>
          </a:p>
        </p:txBody>
      </p:sp>
    </p:spTree>
    <p:extLst>
      <p:ext uri="{BB962C8B-B14F-4D97-AF65-F5344CB8AC3E}">
        <p14:creationId xmlns:p14="http://schemas.microsoft.com/office/powerpoint/2010/main" val="238052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3</a:t>
            </a:fld>
            <a:endParaRPr lang="es-CO"/>
          </a:p>
        </p:txBody>
      </p:sp>
    </p:spTree>
    <p:extLst>
      <p:ext uri="{BB962C8B-B14F-4D97-AF65-F5344CB8AC3E}">
        <p14:creationId xmlns:p14="http://schemas.microsoft.com/office/powerpoint/2010/main" val="26760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err="1"/>
              <a:t>Como.Programar.en.C</a:t>
            </a:r>
            <a:r>
              <a:rPr lang="es-CO" dirty="0"/>
              <a:t>++.WWW.FREELIBROS.COM.pdf. (</a:t>
            </a:r>
            <a:r>
              <a:rPr lang="es-CO" dirty="0" err="1"/>
              <a:t>n.d.</a:t>
            </a:r>
            <a:r>
              <a:rPr lang="es-CO" dirty="0"/>
              <a:t>).</a:t>
            </a:r>
          </a:p>
          <a:p>
            <a:r>
              <a:rPr lang="es-CO" dirty="0"/>
              <a:t>estructuras de control:</a:t>
            </a:r>
          </a:p>
          <a:p>
            <a:r>
              <a:rPr lang="es-CO" dirty="0"/>
              <a:t>estructura de secuencia </a:t>
            </a:r>
          </a:p>
          <a:p>
            <a:r>
              <a:rPr lang="es-CO" dirty="0"/>
              <a:t>estructura de selección</a:t>
            </a:r>
          </a:p>
          <a:p>
            <a:r>
              <a:rPr lang="es-CO" dirty="0"/>
              <a:t>estructura de repetición</a:t>
            </a:r>
          </a:p>
          <a:p>
            <a:br>
              <a:rPr lang="es-CO" dirty="0"/>
            </a:br>
            <a:endParaRPr lang="es-CO" dirty="0"/>
          </a:p>
          <a:p>
            <a:r>
              <a:rPr lang="es-CO" dirty="0"/>
              <a:t>La estructura de secuencia existe por defecto en c </a:t>
            </a:r>
            <a:r>
              <a:rPr lang="es-CO" dirty="0" err="1"/>
              <a:t>pq</a:t>
            </a:r>
            <a:r>
              <a:rPr lang="es-CO" dirty="0"/>
              <a:t> las cosas se ejecutan en orden</a:t>
            </a:r>
          </a:p>
          <a:p>
            <a:br>
              <a:rPr lang="es-CO" dirty="0"/>
            </a:br>
            <a:endParaRPr lang="es-CO" dirty="0"/>
          </a:p>
          <a:p>
            <a:r>
              <a:rPr lang="es-CO" dirty="0"/>
              <a:t>Estructura de selección ( tres tipos=</a:t>
            </a:r>
          </a:p>
          <a:p>
            <a:r>
              <a:rPr lang="es-CO" dirty="0" err="1"/>
              <a:t>If</a:t>
            </a:r>
            <a:r>
              <a:rPr lang="es-CO" dirty="0"/>
              <a:t>: una sola selección</a:t>
            </a:r>
          </a:p>
          <a:p>
            <a:r>
              <a:rPr lang="es-CO" dirty="0" err="1"/>
              <a:t>If</a:t>
            </a:r>
            <a:r>
              <a:rPr lang="es-CO" dirty="0"/>
              <a:t> / </a:t>
            </a:r>
            <a:r>
              <a:rPr lang="es-CO" dirty="0" err="1"/>
              <a:t>else</a:t>
            </a:r>
            <a:r>
              <a:rPr lang="es-CO" dirty="0"/>
              <a:t>: </a:t>
            </a:r>
            <a:r>
              <a:rPr lang="es-CO" dirty="0" err="1"/>
              <a:t>dobleselección</a:t>
            </a:r>
            <a:endParaRPr lang="es-CO" dirty="0"/>
          </a:p>
          <a:p>
            <a:r>
              <a:rPr lang="es-CO" dirty="0" err="1"/>
              <a:t>switch</a:t>
            </a:r>
            <a:r>
              <a:rPr lang="es-CO" dirty="0"/>
              <a:t>: selección múltiple</a:t>
            </a:r>
          </a:p>
          <a:p>
            <a:r>
              <a:rPr lang="es-CO" dirty="0"/>
              <a:t>Estructuras de repetición</a:t>
            </a:r>
          </a:p>
          <a:p>
            <a:r>
              <a:rPr lang="es-CO" dirty="0" err="1"/>
              <a:t>While</a:t>
            </a:r>
            <a:endParaRPr lang="es-CO" dirty="0"/>
          </a:p>
          <a:p>
            <a:r>
              <a:rPr lang="es-CO" dirty="0"/>
              <a:t>do/</a:t>
            </a:r>
            <a:r>
              <a:rPr lang="es-CO" dirty="0" err="1"/>
              <a:t>While</a:t>
            </a:r>
            <a:endParaRPr lang="es-CO" dirty="0"/>
          </a:p>
          <a:p>
            <a:r>
              <a:rPr lang="es-CO" dirty="0" err="1"/>
              <a:t>For</a:t>
            </a:r>
            <a:endParaRPr lang="es-CO" dirty="0"/>
          </a:p>
          <a:p>
            <a:br>
              <a:rPr lang="es-CO" dirty="0"/>
            </a:br>
            <a:endParaRPr lang="es-CO" dirty="0"/>
          </a:p>
          <a:p>
            <a:r>
              <a:rPr lang="es-CO" dirty="0"/>
              <a:t>Estructura de selección con operador ternario: </a:t>
            </a:r>
            <a:r>
              <a:rPr lang="es-CO" dirty="0" err="1"/>
              <a:t>condición?valor</a:t>
            </a:r>
            <a:r>
              <a:rPr lang="es-CO" dirty="0"/>
              <a:t> </a:t>
            </a:r>
            <a:r>
              <a:rPr lang="es-CO" dirty="0" err="1"/>
              <a:t>verdadero:valor</a:t>
            </a:r>
            <a:r>
              <a:rPr lang="es-CO" dirty="0"/>
              <a:t> falso</a:t>
            </a:r>
          </a:p>
          <a:p>
            <a:r>
              <a:rPr lang="es-CO" dirty="0"/>
              <a:t>Anidación de estructuras de control</a:t>
            </a:r>
          </a:p>
          <a:p>
            <a:r>
              <a:rPr lang="es-CO" dirty="0" err="1"/>
              <a:t>if</a:t>
            </a:r>
            <a:endParaRPr lang="es-CO" dirty="0"/>
          </a:p>
          <a:p>
            <a:r>
              <a:rPr lang="es-CO" dirty="0" err="1"/>
              <a:t>if</a:t>
            </a:r>
            <a:r>
              <a:rPr lang="es-CO" dirty="0"/>
              <a:t> </a:t>
            </a:r>
          </a:p>
          <a:p>
            <a:r>
              <a:rPr lang="es-CO" dirty="0" err="1"/>
              <a:t>if</a:t>
            </a:r>
            <a:endParaRPr lang="es-CO" dirty="0"/>
          </a:p>
          <a:p>
            <a:r>
              <a:rPr lang="es-CO" dirty="0" err="1"/>
              <a:t>else</a:t>
            </a:r>
            <a:endParaRPr lang="es-CO" dirty="0"/>
          </a:p>
          <a:p>
            <a:r>
              <a:rPr lang="es-CO" dirty="0" err="1"/>
              <a:t>else</a:t>
            </a:r>
            <a:endParaRPr lang="es-CO" dirty="0"/>
          </a:p>
          <a:p>
            <a:r>
              <a:rPr lang="es-CO" dirty="0" err="1"/>
              <a:t>else</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4</a:t>
            </a:fld>
            <a:endParaRPr lang="es-CO"/>
          </a:p>
        </p:txBody>
      </p:sp>
    </p:spTree>
    <p:extLst>
      <p:ext uri="{BB962C8B-B14F-4D97-AF65-F5344CB8AC3E}">
        <p14:creationId xmlns:p14="http://schemas.microsoft.com/office/powerpoint/2010/main" val="397336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21</a:t>
            </a:fld>
            <a:endParaRPr lang="es-CO"/>
          </a:p>
        </p:txBody>
      </p:sp>
    </p:spTree>
    <p:extLst>
      <p:ext uri="{BB962C8B-B14F-4D97-AF65-F5344CB8AC3E}">
        <p14:creationId xmlns:p14="http://schemas.microsoft.com/office/powerpoint/2010/main" val="641616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8" name="7 Rectángulo"/>
          <p:cNvSpPr/>
          <p:nvPr userDrawn="1"/>
        </p:nvSpPr>
        <p:spPr>
          <a:xfrm>
            <a:off x="-29126" y="0"/>
            <a:ext cx="9144000" cy="69269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CO" sz="3200" dirty="0">
              <a:solidFill>
                <a:schemeClr val="tx1">
                  <a:lumMod val="95000"/>
                  <a:lumOff val="5000"/>
                </a:schemeClr>
              </a:solidFill>
            </a:endParaRPr>
          </a:p>
        </p:txBody>
      </p:sp>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pic>
        <p:nvPicPr>
          <p:cNvPr id="7"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7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908720"/>
            <a:ext cx="8229600" cy="521744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fecha"/>
          <p:cNvSpPr>
            <a:spLocks noGrp="1"/>
          </p:cNvSpPr>
          <p:nvPr>
            <p:ph type="dt" sz="half" idx="10"/>
          </p:nvPr>
        </p:nvSpPr>
        <p:spPr/>
        <p:txBody>
          <a:bodyPr/>
          <a:lstStyle/>
          <a:p>
            <a:fld id="{DCEF22F2-EA04-4B03-8A20-CFDE6BC87E1C}" type="datetimeFigureOut">
              <a:rPr lang="es-CO" smtClean="0"/>
              <a:pPr/>
              <a:t>10/02/2020</a:t>
            </a:fld>
            <a:endParaRPr lang="es-CO"/>
          </a:p>
        </p:txBody>
      </p:sp>
      <p:pic>
        <p:nvPicPr>
          <p:cNvPr id="9"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
        <p:nvSpPr>
          <p:cNvPr id="10" name="4 Marcador de pie de página"/>
          <p:cNvSpPr>
            <a:spLocks noGrp="1"/>
          </p:cNvSpPr>
          <p:nvPr>
            <p:ph type="ftr" sz="quarter" idx="11"/>
          </p:nvPr>
        </p:nvSpPr>
        <p:spPr>
          <a:xfrm>
            <a:off x="2411760" y="6492875"/>
            <a:ext cx="4608512" cy="365125"/>
          </a:xfrm>
          <a:prstGeom prst="rect">
            <a:avLst/>
          </a:prstGeom>
        </p:spPr>
        <p:txBody>
          <a:bodyPr/>
          <a:lstStyle>
            <a:lvl1pPr>
              <a:defRPr sz="1600" b="1">
                <a:solidFill>
                  <a:schemeClr val="tx1"/>
                </a:solidFill>
              </a:defRPr>
            </a:lvl1pPr>
          </a:lstStyle>
          <a:p>
            <a:endParaRPr lang="es-CO" dirty="0"/>
          </a:p>
        </p:txBody>
      </p:sp>
      <p:sp>
        <p:nvSpPr>
          <p:cNvPr id="11"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sp>
        <p:nvSpPr>
          <p:cNvPr id="2" name="1 Título"/>
          <p:cNvSpPr>
            <a:spLocks noGrp="1"/>
          </p:cNvSpPr>
          <p:nvPr>
            <p:ph type="title" hasCustomPrompt="1"/>
          </p:nvPr>
        </p:nvSpPr>
        <p:spPr>
          <a:xfrm>
            <a:off x="-5680" y="-11324"/>
            <a:ext cx="9144000" cy="796950"/>
          </a:xfrm>
        </p:spPr>
        <p:style>
          <a:lnRef idx="1">
            <a:schemeClr val="accent5"/>
          </a:lnRef>
          <a:fillRef idx="3">
            <a:schemeClr val="accent5"/>
          </a:fillRef>
          <a:effectRef idx="2">
            <a:schemeClr val="accent5"/>
          </a:effectRef>
          <a:fontRef idx="none"/>
        </p:style>
        <p:txBody>
          <a:bodyPr>
            <a:noAutofit/>
          </a:bodyPr>
          <a:lstStyle>
            <a:lvl1pPr>
              <a:defRPr sz="3200" b="1">
                <a:solidFill>
                  <a:schemeClr val="bg1"/>
                </a:solidFill>
              </a:defRPr>
            </a:lvl1pPr>
          </a:lstStyle>
          <a:p>
            <a:r>
              <a:rPr lang="es-ES" dirty="0"/>
              <a:t>de título del </a:t>
            </a:r>
            <a:r>
              <a:rPr lang="es-ES" dirty="0" err="1"/>
              <a:t>patrónHaga</a:t>
            </a:r>
            <a:r>
              <a:rPr lang="es-ES" dirty="0"/>
              <a:t> clic para modificar el estilo </a:t>
            </a:r>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9" name="8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4" name="3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10/02/2020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F22F2-EA04-4B03-8A20-CFDE6BC87E1C}" type="datetimeFigureOut">
              <a:rPr lang="es-CO" smtClean="0"/>
              <a:pPr/>
              <a:t>10/02/2020</a:t>
            </a:fld>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5B30C-86F8-49BD-820E-4721741473E2}"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oogle.com/url?q=http://edupython.blogspot.com/2013/08/donde-quedo-el-do-while.html&amp;sa=D&amp;sntz=1&amp;usg=AFQjCNGY7y87QZigA-6LyDPklYYVQP_Wy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772400" cy="1470025"/>
          </a:xfrm>
        </p:spPr>
        <p:txBody>
          <a:bodyPr/>
          <a:lstStyle/>
          <a:p>
            <a:r>
              <a:rPr lang="es-CO" b="1" dirty="0"/>
              <a:t>Técnicas y prácticas de programación</a:t>
            </a:r>
          </a:p>
        </p:txBody>
      </p:sp>
      <p:sp>
        <p:nvSpPr>
          <p:cNvPr id="3" name="2 Subtítulo"/>
          <p:cNvSpPr>
            <a:spLocks noGrp="1"/>
          </p:cNvSpPr>
          <p:nvPr>
            <p:ph type="subTitle" idx="1"/>
          </p:nvPr>
        </p:nvSpPr>
        <p:spPr>
          <a:xfrm>
            <a:off x="1403648" y="3429000"/>
            <a:ext cx="6400800" cy="648072"/>
          </a:xfrm>
        </p:spPr>
        <p:txBody>
          <a:bodyPr/>
          <a:lstStyle/>
          <a:p>
            <a:r>
              <a:rPr lang="es-CO" dirty="0"/>
              <a:t>Luisa Fernanda Rincón Pérez</a:t>
            </a:r>
          </a:p>
        </p:txBody>
      </p:sp>
    </p:spTree>
    <p:extLst>
      <p:ext uri="{BB962C8B-B14F-4D97-AF65-F5344CB8AC3E}">
        <p14:creationId xmlns:p14="http://schemas.microsoft.com/office/powerpoint/2010/main" val="166878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Un buen ejemplo para diferenciar </a:t>
            </a:r>
            <a:r>
              <a:rPr lang="es-CO" dirty="0" err="1"/>
              <a:t>while</a:t>
            </a:r>
            <a:r>
              <a:rPr lang="es-CO" dirty="0"/>
              <a:t> y do </a:t>
            </a:r>
            <a:r>
              <a:rPr lang="es-CO" dirty="0" err="1"/>
              <a:t>while</a:t>
            </a:r>
            <a:endParaRPr lang="es-CO" dirty="0"/>
          </a:p>
        </p:txBody>
      </p:sp>
      <p:sp>
        <p:nvSpPr>
          <p:cNvPr id="4" name="3 Rectángulo"/>
          <p:cNvSpPr/>
          <p:nvPr/>
        </p:nvSpPr>
        <p:spPr>
          <a:xfrm>
            <a:off x="251520" y="1156653"/>
            <a:ext cx="5904656" cy="4524315"/>
          </a:xfrm>
          <a:prstGeom prst="rect">
            <a:avLst/>
          </a:prstGeom>
        </p:spPr>
        <p:txBody>
          <a:bodyPr wrap="square">
            <a:spAutoFit/>
          </a:bodyPr>
          <a:lstStyle/>
          <a:p>
            <a:pPr algn="just"/>
            <a:r>
              <a:rPr lang="es-CO" i="1" dirty="0"/>
              <a:t>“Hay un chico tímido que está con una chica que le gusta y desea darle besos (</a:t>
            </a:r>
            <a:r>
              <a:rPr lang="es-CO" i="1" dirty="0">
                <a:solidFill>
                  <a:schemeClr val="accent2">
                    <a:lumMod val="50000"/>
                  </a:schemeClr>
                </a:solidFill>
              </a:rPr>
              <a:t>todos los que se puedan</a:t>
            </a:r>
            <a:r>
              <a:rPr lang="es-CO" i="1" dirty="0"/>
              <a:t>). Existen dos alternativas: </a:t>
            </a:r>
            <a:br>
              <a:rPr lang="es-CO" dirty="0"/>
            </a:br>
            <a:r>
              <a:rPr lang="es-CO" b="1" i="1" dirty="0"/>
              <a:t>Alternativa 1:</a:t>
            </a:r>
            <a:r>
              <a:rPr lang="es-CO" i="1" dirty="0"/>
              <a:t> El chico le pregunta a la chica si la puede besar. Si la chica dice que no, al chico no le queda mas que aguantarse. Pero si la chica dice que sí, el chico besa a la chica y luego le vuelve a preguntar si la puede besar otra vez, repitiendo este proceso hasta que la chica diga que no.</a:t>
            </a:r>
            <a:endParaRPr lang="es-CO" dirty="0"/>
          </a:p>
          <a:p>
            <a:pPr algn="just"/>
            <a:r>
              <a:rPr lang="es-CO" b="1" i="1" dirty="0"/>
              <a:t>Alternativa 2:</a:t>
            </a:r>
            <a:r>
              <a:rPr lang="es-CO" i="1" dirty="0"/>
              <a:t> El chico besa a la chica. El chico le pregunta a la chica si la puede besar otra vez. Si la chica dice que sí, el chico la besa nuevamente y luego le vuelve a preguntar si la puede besar una vez más, repitiendo este proceso hasta que la chava diga que no.”</a:t>
            </a:r>
            <a:endParaRPr lang="es-CO" dirty="0"/>
          </a:p>
        </p:txBody>
      </p:sp>
      <p:sp>
        <p:nvSpPr>
          <p:cNvPr id="5" name="4 Rectángulo"/>
          <p:cNvSpPr/>
          <p:nvPr/>
        </p:nvSpPr>
        <p:spPr>
          <a:xfrm>
            <a:off x="6268392" y="1258570"/>
            <a:ext cx="2592288" cy="432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En la alternativa 1, si la chica no quiere besos, entonces el chico nunca la podrá besar. Sin embargo en la alternativa 2, si la chica no quiere besos, el chico por lo menos le alcanza a robar uno</a:t>
            </a:r>
          </a:p>
        </p:txBody>
      </p:sp>
      <p:sp>
        <p:nvSpPr>
          <p:cNvPr id="7" name="6 Rectángulo"/>
          <p:cNvSpPr/>
          <p:nvPr/>
        </p:nvSpPr>
        <p:spPr>
          <a:xfrm>
            <a:off x="3150096" y="6205804"/>
            <a:ext cx="6174432" cy="523220"/>
          </a:xfrm>
          <a:prstGeom prst="rect">
            <a:avLst/>
          </a:prstGeom>
        </p:spPr>
        <p:txBody>
          <a:bodyPr wrap="square">
            <a:spAutoFit/>
          </a:bodyPr>
          <a:lstStyle/>
          <a:p>
            <a:r>
              <a:rPr lang="es-CO" sz="1400" dirty="0">
                <a:hlinkClick r:id="rId2"/>
              </a:rPr>
              <a:t>Tomado de: http://edupython.blogspot.com/2013/08/donde-quedo-el-do-while.html</a:t>
            </a:r>
            <a:endParaRPr lang="es-CO" sz="1400" dirty="0"/>
          </a:p>
        </p:txBody>
      </p:sp>
    </p:spTree>
    <p:extLst>
      <p:ext uri="{BB962C8B-B14F-4D97-AF65-F5344CB8AC3E}">
        <p14:creationId xmlns:p14="http://schemas.microsoft.com/office/powerpoint/2010/main" val="34087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Estructura de repetición </a:t>
            </a:r>
            <a:r>
              <a:rPr lang="es-CO" dirty="0" err="1"/>
              <a:t>for</a:t>
            </a:r>
            <a:endParaRPr lang="es-CO" dirty="0"/>
          </a:p>
        </p:txBody>
      </p:sp>
      <p:sp>
        <p:nvSpPr>
          <p:cNvPr id="3" name="2 Marcador de contenido"/>
          <p:cNvSpPr>
            <a:spLocks noGrp="1"/>
          </p:cNvSpPr>
          <p:nvPr>
            <p:ph idx="1"/>
          </p:nvPr>
        </p:nvSpPr>
        <p:spPr/>
        <p:txBody>
          <a:bodyPr/>
          <a:lstStyle/>
          <a:p>
            <a:pPr>
              <a:buNone/>
            </a:pPr>
            <a:r>
              <a:rPr lang="es-CO" dirty="0"/>
              <a:t>Sirve para manejar todos los elementos de los ciclos controlados por un contador</a:t>
            </a:r>
          </a:p>
        </p:txBody>
      </p:sp>
      <p:pic>
        <p:nvPicPr>
          <p:cNvPr id="8" name="Imagen 7"/>
          <p:cNvPicPr>
            <a:picLocks noChangeAspect="1"/>
          </p:cNvPicPr>
          <p:nvPr/>
        </p:nvPicPr>
        <p:blipFill>
          <a:blip r:embed="rId2"/>
          <a:stretch>
            <a:fillRect/>
          </a:stretch>
        </p:blipFill>
        <p:spPr>
          <a:xfrm>
            <a:off x="432544" y="2414081"/>
            <a:ext cx="8635280" cy="3835176"/>
          </a:xfrm>
          <a:prstGeom prst="rect">
            <a:avLst/>
          </a:prstGeom>
        </p:spPr>
      </p:pic>
      <p:sp>
        <p:nvSpPr>
          <p:cNvPr id="9" name="CuadroTexto 8"/>
          <p:cNvSpPr txBox="1"/>
          <p:nvPr/>
        </p:nvSpPr>
        <p:spPr>
          <a:xfrm>
            <a:off x="2915816" y="6453336"/>
            <a:ext cx="4915128" cy="369332"/>
          </a:xfrm>
          <a:prstGeom prst="rect">
            <a:avLst/>
          </a:prstGeom>
          <a:noFill/>
        </p:spPr>
        <p:txBody>
          <a:bodyPr wrap="none" rtlCol="0">
            <a:spAutoFit/>
          </a:bodyPr>
          <a:lstStyle/>
          <a:p>
            <a:r>
              <a:rPr lang="es-CO" dirty="0"/>
              <a:t>Tomado de </a:t>
            </a:r>
            <a:r>
              <a:rPr lang="es-CO" dirty="0" err="1"/>
              <a:t>How</a:t>
            </a:r>
            <a:r>
              <a:rPr lang="es-CO" dirty="0"/>
              <a:t> to </a:t>
            </a:r>
            <a:r>
              <a:rPr lang="es-CO" dirty="0" err="1"/>
              <a:t>program</a:t>
            </a:r>
            <a:r>
              <a:rPr lang="es-CO" dirty="0"/>
              <a:t> in C. </a:t>
            </a:r>
            <a:r>
              <a:rPr lang="es-CO" dirty="0" err="1"/>
              <a:t>Pag</a:t>
            </a:r>
            <a:r>
              <a:rPr lang="es-CO" dirty="0"/>
              <a:t> 100</a:t>
            </a:r>
          </a:p>
        </p:txBody>
      </p:sp>
    </p:spTree>
    <p:extLst>
      <p:ext uri="{BB962C8B-B14F-4D97-AF65-F5344CB8AC3E}">
        <p14:creationId xmlns:p14="http://schemas.microsoft.com/office/powerpoint/2010/main" val="314391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a:t>Ejemplo </a:t>
            </a:r>
            <a:r>
              <a:rPr lang="es-CO" dirty="0" err="1"/>
              <a:t>For</a:t>
            </a:r>
            <a:endParaRPr lang="es-CO" dirty="0"/>
          </a:p>
        </p:txBody>
      </p:sp>
      <p:pic>
        <p:nvPicPr>
          <p:cNvPr id="4" name="Imagen 3"/>
          <p:cNvPicPr>
            <a:picLocks noChangeAspect="1"/>
          </p:cNvPicPr>
          <p:nvPr/>
        </p:nvPicPr>
        <p:blipFill>
          <a:blip r:embed="rId2"/>
          <a:stretch>
            <a:fillRect/>
          </a:stretch>
        </p:blipFill>
        <p:spPr>
          <a:xfrm>
            <a:off x="466215" y="1196752"/>
            <a:ext cx="8296275" cy="3143250"/>
          </a:xfrm>
          <a:prstGeom prst="rect">
            <a:avLst/>
          </a:prstGeom>
        </p:spPr>
      </p:pic>
    </p:spTree>
    <p:extLst>
      <p:ext uri="{BB962C8B-B14F-4D97-AF65-F5344CB8AC3E}">
        <p14:creationId xmlns:p14="http://schemas.microsoft.com/office/powerpoint/2010/main" val="199293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a:t>Comparación </a:t>
            </a:r>
            <a:r>
              <a:rPr lang="es-CO" dirty="0" err="1"/>
              <a:t>while</a:t>
            </a:r>
            <a:r>
              <a:rPr lang="es-CO" dirty="0"/>
              <a:t> - </a:t>
            </a:r>
            <a:r>
              <a:rPr lang="es-CO" dirty="0" err="1"/>
              <a:t>for</a:t>
            </a:r>
            <a:endParaRPr lang="es-CO" dirty="0"/>
          </a:p>
        </p:txBody>
      </p:sp>
      <p:pic>
        <p:nvPicPr>
          <p:cNvPr id="4" name="Imagen 3"/>
          <p:cNvPicPr>
            <a:picLocks noChangeAspect="1"/>
          </p:cNvPicPr>
          <p:nvPr/>
        </p:nvPicPr>
        <p:blipFill>
          <a:blip r:embed="rId2"/>
          <a:stretch>
            <a:fillRect/>
          </a:stretch>
        </p:blipFill>
        <p:spPr>
          <a:xfrm>
            <a:off x="271557" y="1196752"/>
            <a:ext cx="8589526" cy="1080120"/>
          </a:xfrm>
          <a:prstGeom prst="rect">
            <a:avLst/>
          </a:prstGeom>
        </p:spPr>
      </p:pic>
      <p:pic>
        <p:nvPicPr>
          <p:cNvPr id="5" name="Imagen 4"/>
          <p:cNvPicPr>
            <a:picLocks noChangeAspect="1"/>
          </p:cNvPicPr>
          <p:nvPr/>
        </p:nvPicPr>
        <p:blipFill>
          <a:blip r:embed="rId3"/>
          <a:stretch>
            <a:fillRect/>
          </a:stretch>
        </p:blipFill>
        <p:spPr>
          <a:xfrm>
            <a:off x="1187624" y="2924944"/>
            <a:ext cx="5641125" cy="2880320"/>
          </a:xfrm>
          <a:prstGeom prst="rect">
            <a:avLst/>
          </a:prstGeom>
        </p:spPr>
      </p:pic>
      <p:cxnSp>
        <p:nvCxnSpPr>
          <p:cNvPr id="7" name="Conector recto de flecha 6"/>
          <p:cNvCxnSpPr/>
          <p:nvPr/>
        </p:nvCxnSpPr>
        <p:spPr>
          <a:xfrm rot="5400000">
            <a:off x="2429762" y="1790818"/>
            <a:ext cx="1332148" cy="1224136"/>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rot="5400000">
            <a:off x="4024091" y="2068697"/>
            <a:ext cx="1980220" cy="1316450"/>
          </a:xfrm>
          <a:prstGeom prst="bent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rot="5400000">
            <a:off x="4157956" y="1934835"/>
            <a:ext cx="3276364" cy="2880319"/>
          </a:xfrm>
          <a:prstGeom prst="bentConnector3">
            <a:avLst>
              <a:gd name="adj1" fmla="val 99616"/>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2915816" y="6453336"/>
            <a:ext cx="4915128" cy="369332"/>
          </a:xfrm>
          <a:prstGeom prst="rect">
            <a:avLst/>
          </a:prstGeom>
          <a:noFill/>
        </p:spPr>
        <p:txBody>
          <a:bodyPr wrap="none" rtlCol="0">
            <a:spAutoFit/>
          </a:bodyPr>
          <a:lstStyle/>
          <a:p>
            <a:r>
              <a:rPr lang="es-CO" dirty="0"/>
              <a:t>Tomado de </a:t>
            </a:r>
            <a:r>
              <a:rPr lang="es-CO" dirty="0" err="1"/>
              <a:t>How</a:t>
            </a:r>
            <a:r>
              <a:rPr lang="es-CO" dirty="0"/>
              <a:t> to </a:t>
            </a:r>
            <a:r>
              <a:rPr lang="es-CO" dirty="0" err="1"/>
              <a:t>program</a:t>
            </a:r>
            <a:r>
              <a:rPr lang="es-CO" dirty="0"/>
              <a:t> in C. </a:t>
            </a:r>
            <a:r>
              <a:rPr lang="es-CO" dirty="0" err="1"/>
              <a:t>Pag</a:t>
            </a:r>
            <a:r>
              <a:rPr lang="es-CO" dirty="0"/>
              <a:t> 102</a:t>
            </a:r>
          </a:p>
        </p:txBody>
      </p:sp>
    </p:spTree>
    <p:extLst>
      <p:ext uri="{BB962C8B-B14F-4D97-AF65-F5344CB8AC3E}">
        <p14:creationId xmlns:p14="http://schemas.microsoft.com/office/powerpoint/2010/main" val="353426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2800" dirty="0"/>
              <a:t>Aclaraciones sobre el </a:t>
            </a:r>
            <a:r>
              <a:rPr lang="es-CO" sz="2800" dirty="0" err="1"/>
              <a:t>for</a:t>
            </a:r>
            <a:endParaRPr lang="es-CO" sz="2800" dirty="0"/>
          </a:p>
        </p:txBody>
      </p:sp>
      <p:sp>
        <p:nvSpPr>
          <p:cNvPr id="3" name="2 Marcador de contenido"/>
          <p:cNvSpPr>
            <a:spLocks noGrp="1"/>
          </p:cNvSpPr>
          <p:nvPr>
            <p:ph idx="1"/>
          </p:nvPr>
        </p:nvSpPr>
        <p:spPr>
          <a:xfrm>
            <a:off x="457200" y="908721"/>
            <a:ext cx="8229600" cy="2592288"/>
          </a:xfrm>
        </p:spPr>
        <p:txBody>
          <a:bodyPr>
            <a:noAutofit/>
          </a:bodyPr>
          <a:lstStyle/>
          <a:p>
            <a:pPr>
              <a:buNone/>
            </a:pPr>
            <a:r>
              <a:rPr lang="es-CO" sz="2000" b="1" dirty="0">
                <a:solidFill>
                  <a:srgbClr val="FF0000"/>
                </a:solidFill>
              </a:rPr>
              <a:t>Los tres parámetros son opcionales: </a:t>
            </a:r>
          </a:p>
          <a:p>
            <a:pPr algn="just">
              <a:buNone/>
            </a:pPr>
            <a:r>
              <a:rPr lang="es-CO" sz="2000" b="1" dirty="0">
                <a:solidFill>
                  <a:schemeClr val="tx1">
                    <a:lumMod val="95000"/>
                    <a:lumOff val="5000"/>
                  </a:schemeClr>
                </a:solidFill>
              </a:rPr>
              <a:t>Omitir el primero indica que la inicialización se hizo fuera del </a:t>
            </a:r>
            <a:r>
              <a:rPr lang="es-CO" sz="2000" b="1" dirty="0" err="1">
                <a:solidFill>
                  <a:schemeClr val="tx1">
                    <a:lumMod val="95000"/>
                    <a:lumOff val="5000"/>
                  </a:schemeClr>
                </a:solidFill>
              </a:rPr>
              <a:t>for</a:t>
            </a:r>
            <a:r>
              <a:rPr lang="es-CO" sz="2000" b="1" dirty="0">
                <a:solidFill>
                  <a:schemeClr val="tx1">
                    <a:lumMod val="95000"/>
                    <a:lumOff val="5000"/>
                  </a:schemeClr>
                </a:solidFill>
              </a:rPr>
              <a:t>.</a:t>
            </a:r>
          </a:p>
          <a:p>
            <a:pPr algn="just">
              <a:buNone/>
            </a:pPr>
            <a:r>
              <a:rPr lang="es-CO" sz="2000" b="1" dirty="0">
                <a:solidFill>
                  <a:schemeClr val="tx1">
                    <a:lumMod val="95000"/>
                    <a:lumOff val="5000"/>
                  </a:schemeClr>
                </a:solidFill>
              </a:rPr>
              <a:t>Omitir el segundo indica que la condición de entrada al ciclo es verdadera  y se crea un ciclo infinito</a:t>
            </a:r>
          </a:p>
          <a:p>
            <a:pPr algn="just">
              <a:buNone/>
            </a:pPr>
            <a:r>
              <a:rPr lang="es-CO" sz="2000" b="1" dirty="0">
                <a:solidFill>
                  <a:schemeClr val="tx1">
                    <a:lumMod val="95000"/>
                    <a:lumOff val="5000"/>
                  </a:schemeClr>
                </a:solidFill>
              </a:rPr>
              <a:t>Omitir el tercer parámetro indica que los incrementos o decrementos se están calculando en el cuerpo del ciclo. </a:t>
            </a:r>
          </a:p>
          <a:p>
            <a:pPr>
              <a:buNone/>
            </a:pPr>
            <a:r>
              <a:rPr lang="es-CO" sz="2000" b="1" dirty="0">
                <a:solidFill>
                  <a:srgbClr val="FF0000"/>
                </a:solidFill>
              </a:rPr>
              <a:t>ASÍ NO SE ENCUENTRE EL PARÁMETRO EL PUNTO Y COMA ES OBLIGATORIO</a:t>
            </a:r>
          </a:p>
        </p:txBody>
      </p:sp>
      <p:sp>
        <p:nvSpPr>
          <p:cNvPr id="4" name="CuadroTexto 3"/>
          <p:cNvSpPr txBox="1"/>
          <p:nvPr/>
        </p:nvSpPr>
        <p:spPr>
          <a:xfrm>
            <a:off x="365840" y="4051084"/>
            <a:ext cx="8316416" cy="1015663"/>
          </a:xfrm>
          <a:prstGeom prst="rect">
            <a:avLst/>
          </a:prstGeom>
          <a:noFill/>
        </p:spPr>
        <p:txBody>
          <a:bodyPr wrap="square" rtlCol="0">
            <a:spAutoFit/>
          </a:bodyPr>
          <a:lstStyle/>
          <a:p>
            <a:pPr algn="just"/>
            <a:r>
              <a:rPr lang="es-CO" sz="2000" dirty="0">
                <a:solidFill>
                  <a:schemeClr val="bg2">
                    <a:lumMod val="50000"/>
                  </a:schemeClr>
                </a:solidFill>
              </a:rPr>
              <a:t>Los tres parámetros pueden contener operaciones aritméticas o lógicas separadas por comas. El último parámetro puede </a:t>
            </a:r>
            <a:r>
              <a:rPr lang="es-CO" sz="2000" dirty="0" err="1">
                <a:solidFill>
                  <a:schemeClr val="bg2">
                    <a:lumMod val="50000"/>
                  </a:schemeClr>
                </a:solidFill>
              </a:rPr>
              <a:t>sesr</a:t>
            </a:r>
            <a:r>
              <a:rPr lang="es-CO" sz="2000" dirty="0">
                <a:solidFill>
                  <a:schemeClr val="bg2">
                    <a:lumMod val="50000"/>
                  </a:schemeClr>
                </a:solidFill>
              </a:rPr>
              <a:t> incremento o decremento.</a:t>
            </a:r>
          </a:p>
        </p:txBody>
      </p:sp>
      <p:pic>
        <p:nvPicPr>
          <p:cNvPr id="5" name="Imagen 4"/>
          <p:cNvPicPr>
            <a:picLocks noChangeAspect="1"/>
          </p:cNvPicPr>
          <p:nvPr/>
        </p:nvPicPr>
        <p:blipFill>
          <a:blip r:embed="rId2"/>
          <a:stretch>
            <a:fillRect/>
          </a:stretch>
        </p:blipFill>
        <p:spPr>
          <a:xfrm>
            <a:off x="755576" y="5316784"/>
            <a:ext cx="7791450" cy="600075"/>
          </a:xfrm>
          <a:prstGeom prst="rect">
            <a:avLst/>
          </a:prstGeom>
        </p:spPr>
      </p:pic>
    </p:spTree>
    <p:extLst>
      <p:ext uri="{BB962C8B-B14F-4D97-AF65-F5344CB8AC3E}">
        <p14:creationId xmlns:p14="http://schemas.microsoft.com/office/powerpoint/2010/main" val="1439274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b="1" dirty="0"/>
              <a:t>Analicemos el código</a:t>
            </a:r>
          </a:p>
        </p:txBody>
      </p:sp>
      <p:sp>
        <p:nvSpPr>
          <p:cNvPr id="5" name="4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208593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¿Qué tal está este código?</a:t>
            </a:r>
          </a:p>
        </p:txBody>
      </p:sp>
      <p:pic>
        <p:nvPicPr>
          <p:cNvPr id="4098" name="Picture 2"/>
          <p:cNvPicPr>
            <a:picLocks noChangeAspect="1" noChangeArrowheads="1"/>
          </p:cNvPicPr>
          <p:nvPr/>
        </p:nvPicPr>
        <p:blipFill>
          <a:blip r:embed="rId2" cstate="print"/>
          <a:srcRect/>
          <a:stretch>
            <a:fillRect/>
          </a:stretch>
        </p:blipFill>
        <p:spPr bwMode="auto">
          <a:xfrm>
            <a:off x="-5680" y="5303741"/>
            <a:ext cx="9209085" cy="827483"/>
          </a:xfrm>
          <a:prstGeom prst="rect">
            <a:avLst/>
          </a:prstGeom>
          <a:noFill/>
          <a:ln w="9525">
            <a:noFill/>
            <a:miter lim="800000"/>
            <a:headEnd/>
            <a:tailEnd/>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19478"/>
            <a:ext cx="7560840" cy="40269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27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Este ciclo compila pero no entra al ciclo</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52" y="1772816"/>
            <a:ext cx="8861736"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31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b="1" dirty="0"/>
              <a:t>Modificadores de flujo </a:t>
            </a:r>
            <a:br>
              <a:rPr lang="es-CO" b="1" dirty="0"/>
            </a:br>
            <a:r>
              <a:rPr lang="es-CO" b="1" dirty="0"/>
              <a:t>break, </a:t>
            </a:r>
            <a:r>
              <a:rPr lang="es-CO" b="1" dirty="0" err="1"/>
              <a:t>continue</a:t>
            </a:r>
            <a:endParaRPr lang="es-CO" b="1" dirty="0"/>
          </a:p>
        </p:txBody>
      </p:sp>
      <p:sp>
        <p:nvSpPr>
          <p:cNvPr id="5" name="4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289331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Ejemplo break: Interrumpe el ciclo</a:t>
            </a:r>
          </a:p>
        </p:txBody>
      </p:sp>
      <p:sp>
        <p:nvSpPr>
          <p:cNvPr id="3" name="2 Marcador de contenido"/>
          <p:cNvSpPr>
            <a:spLocks noGrp="1"/>
          </p:cNvSpPr>
          <p:nvPr>
            <p:ph idx="1"/>
          </p:nvPr>
        </p:nvSpPr>
        <p:spPr>
          <a:xfrm>
            <a:off x="457200" y="836713"/>
            <a:ext cx="8229600" cy="576064"/>
          </a:xfrm>
        </p:spPr>
        <p:txBody>
          <a:bodyPr>
            <a:normAutofit lnSpcReduction="10000"/>
          </a:bodyPr>
          <a:lstStyle/>
          <a:p>
            <a:pPr>
              <a:buNone/>
            </a:pPr>
            <a:r>
              <a:rPr lang="es-CO" dirty="0"/>
              <a:t>Modifican el flujo del programa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06767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4089285" y="4529708"/>
            <a:ext cx="4680520" cy="401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O" dirty="0"/>
              <a:t>Con break</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285" y="3501008"/>
            <a:ext cx="468052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2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p:cNvGraphicFramePr>
            <a:graphicFrameLocks noGrp="1"/>
          </p:cNvGraphicFramePr>
          <p:nvPr>
            <p:ph idx="1"/>
          </p:nvPr>
        </p:nvGraphicFramePr>
        <p:xfrm>
          <a:off x="457200" y="908720"/>
          <a:ext cx="8229600" cy="5217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Contexto</a:t>
            </a:r>
          </a:p>
        </p:txBody>
      </p:sp>
    </p:spTree>
    <p:extLst>
      <p:ext uri="{BB962C8B-B14F-4D97-AF65-F5344CB8AC3E}">
        <p14:creationId xmlns:p14="http://schemas.microsoft.com/office/powerpoint/2010/main" val="79161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Continue</a:t>
            </a:r>
            <a:r>
              <a:rPr lang="es-CO" dirty="0"/>
              <a:t>: Salta a la siguiente iteración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934194"/>
            <a:ext cx="80391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581128"/>
            <a:ext cx="6123983"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539552" y="908721"/>
          <a:ext cx="8352928"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p:txBody>
          <a:bodyPr/>
          <a:lstStyle/>
          <a:p>
            <a:r>
              <a:rPr lang="es-CO" dirty="0"/>
              <a:t>Modificadores de flujo</a:t>
            </a:r>
          </a:p>
        </p:txBody>
      </p:sp>
    </p:spTree>
    <p:extLst>
      <p:ext uri="{BB962C8B-B14F-4D97-AF65-F5344CB8AC3E}">
        <p14:creationId xmlns:p14="http://schemas.microsoft.com/office/powerpoint/2010/main" val="163979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1766049"/>
              </p:ext>
            </p:extLst>
          </p:nvPr>
        </p:nvGraphicFramePr>
        <p:xfrm>
          <a:off x="611560" y="1052736"/>
          <a:ext cx="807524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p:txBody>
          <a:bodyPr/>
          <a:lstStyle/>
          <a:p>
            <a:r>
              <a:rPr lang="es-CO" dirty="0"/>
              <a:t>Estructuras de repetición</a:t>
            </a:r>
          </a:p>
        </p:txBody>
      </p:sp>
    </p:spTree>
    <p:extLst>
      <p:ext uri="{BB962C8B-B14F-4D97-AF65-F5344CB8AC3E}">
        <p14:creationId xmlns:p14="http://schemas.microsoft.com/office/powerpoint/2010/main" val="300311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180528" y="620688"/>
          <a:ext cx="9145016" cy="6072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p:txBody>
          <a:bodyPr/>
          <a:lstStyle/>
          <a:p>
            <a:r>
              <a:rPr lang="es-CO" sz="2800" dirty="0"/>
              <a:t>Estructuras de control en la programación estructurada</a:t>
            </a:r>
          </a:p>
        </p:txBody>
      </p:sp>
    </p:spTree>
    <p:extLst>
      <p:ext uri="{BB962C8B-B14F-4D97-AF65-F5344CB8AC3E}">
        <p14:creationId xmlns:p14="http://schemas.microsoft.com/office/powerpoint/2010/main" val="398135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¿Cómo implementar la repetición?</a:t>
            </a:r>
          </a:p>
        </p:txBody>
      </p:sp>
    </p:spTree>
    <p:extLst>
      <p:ext uri="{BB962C8B-B14F-4D97-AF65-F5344CB8AC3E}">
        <p14:creationId xmlns:p14="http://schemas.microsoft.com/office/powerpoint/2010/main" val="208970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24292" y="3719579"/>
            <a:ext cx="8532346" cy="3138421"/>
          </a:xfrm>
          <a:prstGeom prst="rect">
            <a:avLst/>
          </a:prstGeom>
        </p:spPr>
      </p:pic>
      <p:sp>
        <p:nvSpPr>
          <p:cNvPr id="2" name="1 Título"/>
          <p:cNvSpPr>
            <a:spLocks noGrp="1"/>
          </p:cNvSpPr>
          <p:nvPr>
            <p:ph type="title"/>
          </p:nvPr>
        </p:nvSpPr>
        <p:spPr/>
        <p:txBody>
          <a:bodyPr/>
          <a:lstStyle/>
          <a:p>
            <a:r>
              <a:rPr lang="es-CO" dirty="0"/>
              <a:t>1. Estructura de repetición </a:t>
            </a:r>
            <a:r>
              <a:rPr lang="es-CO" dirty="0" err="1"/>
              <a:t>while</a:t>
            </a:r>
            <a:r>
              <a:rPr lang="es-CO" dirty="0"/>
              <a:t> </a:t>
            </a:r>
            <a:r>
              <a:rPr lang="es-CO"/>
              <a:t>( indefinida) </a:t>
            </a:r>
            <a:endParaRPr lang="es-CO" dirty="0"/>
          </a:p>
        </p:txBody>
      </p:sp>
      <p:sp>
        <p:nvSpPr>
          <p:cNvPr id="3" name="2 Marcador de contenido"/>
          <p:cNvSpPr>
            <a:spLocks noGrp="1"/>
          </p:cNvSpPr>
          <p:nvPr>
            <p:ph idx="1"/>
          </p:nvPr>
        </p:nvSpPr>
        <p:spPr>
          <a:xfrm>
            <a:off x="457200" y="908720"/>
            <a:ext cx="4690864" cy="5217443"/>
          </a:xfrm>
        </p:spPr>
        <p:txBody>
          <a:bodyPr>
            <a:normAutofit/>
          </a:bodyPr>
          <a:lstStyle/>
          <a:p>
            <a:pPr>
              <a:buNone/>
            </a:pPr>
            <a:r>
              <a:rPr lang="es-CO" sz="4000" dirty="0" err="1"/>
              <a:t>While</a:t>
            </a:r>
            <a:r>
              <a:rPr lang="es-CO" sz="4000" dirty="0"/>
              <a:t>(</a:t>
            </a:r>
            <a:r>
              <a:rPr lang="es-CO" sz="4000" dirty="0" err="1"/>
              <a:t>condicion</a:t>
            </a:r>
            <a:r>
              <a:rPr lang="es-CO" sz="4000" dirty="0"/>
              <a:t>){</a:t>
            </a:r>
          </a:p>
          <a:p>
            <a:pPr>
              <a:buNone/>
            </a:pPr>
            <a:r>
              <a:rPr lang="es-CO" sz="4800" dirty="0"/>
              <a:t>		….</a:t>
            </a:r>
          </a:p>
          <a:p>
            <a:pPr>
              <a:buNone/>
            </a:pPr>
            <a:r>
              <a:rPr lang="es-CO" sz="4800" dirty="0"/>
              <a:t>}</a:t>
            </a:r>
          </a:p>
        </p:txBody>
      </p:sp>
      <p:sp>
        <p:nvSpPr>
          <p:cNvPr id="4" name="3 Rectángulo"/>
          <p:cNvSpPr/>
          <p:nvPr/>
        </p:nvSpPr>
        <p:spPr>
          <a:xfrm>
            <a:off x="4427984" y="1916832"/>
            <a:ext cx="3394455" cy="369332"/>
          </a:xfrm>
          <a:prstGeom prst="rect">
            <a:avLst/>
          </a:prstGeom>
        </p:spPr>
        <p:txBody>
          <a:bodyPr wrap="none">
            <a:spAutoFit/>
          </a:bodyPr>
          <a:lstStyle/>
          <a:p>
            <a:pPr>
              <a:buNone/>
            </a:pPr>
            <a:r>
              <a:rPr lang="es-CO" dirty="0"/>
              <a:t>Se repite si la condición se cumple</a:t>
            </a:r>
          </a:p>
        </p:txBody>
      </p:sp>
      <p:cxnSp>
        <p:nvCxnSpPr>
          <p:cNvPr id="6" name="5 Conector recto de flecha"/>
          <p:cNvCxnSpPr/>
          <p:nvPr/>
        </p:nvCxnSpPr>
        <p:spPr>
          <a:xfrm flipV="1">
            <a:off x="2123728" y="2101498"/>
            <a:ext cx="2304256" cy="247382"/>
          </a:xfrm>
          <a:prstGeom prst="bentConnector3">
            <a:avLst>
              <a:gd name="adj1" fmla="val 50000"/>
            </a:avLst>
          </a:prstGeom>
          <a:ln w="38100">
            <a:solidFill>
              <a:schemeClr val="accent6">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3563888" y="2348880"/>
            <a:ext cx="5256584" cy="1389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sz="2400" dirty="0"/>
              <a:t>Deben haber instrucciones que permitan que la condición se  vuelva falsa en algún momento</a:t>
            </a:r>
          </a:p>
        </p:txBody>
      </p:sp>
      <p:sp>
        <p:nvSpPr>
          <p:cNvPr id="12" name="11 Rectángulo"/>
          <p:cNvSpPr/>
          <p:nvPr/>
        </p:nvSpPr>
        <p:spPr>
          <a:xfrm>
            <a:off x="6260337" y="4197982"/>
            <a:ext cx="2602367" cy="88720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O" sz="2400" dirty="0"/>
              <a:t>Repetición indefinida</a:t>
            </a:r>
          </a:p>
        </p:txBody>
      </p:sp>
      <p:cxnSp>
        <p:nvCxnSpPr>
          <p:cNvPr id="14" name="13 Conector recto de flecha"/>
          <p:cNvCxnSpPr/>
          <p:nvPr/>
        </p:nvCxnSpPr>
        <p:spPr>
          <a:xfrm rot="5400000" flipH="1" flipV="1">
            <a:off x="3358325" y="3799501"/>
            <a:ext cx="1347230" cy="1224136"/>
          </a:xfrm>
          <a:prstGeom prst="bentConnector3">
            <a:avLst>
              <a:gd name="adj1" fmla="val -12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472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08721"/>
            <a:ext cx="8229600" cy="1152128"/>
          </a:xfrm>
        </p:spPr>
        <p:txBody>
          <a:bodyPr/>
          <a:lstStyle/>
          <a:p>
            <a:pPr marL="0" indent="0">
              <a:buNone/>
            </a:pPr>
            <a:r>
              <a:rPr lang="es-CO" dirty="0"/>
              <a:t>Programa que permita sumar los 10 primeros números enteros</a:t>
            </a:r>
          </a:p>
        </p:txBody>
      </p:sp>
      <p:sp>
        <p:nvSpPr>
          <p:cNvPr id="3" name="2 Título"/>
          <p:cNvSpPr>
            <a:spLocks noGrp="1"/>
          </p:cNvSpPr>
          <p:nvPr>
            <p:ph type="title"/>
          </p:nvPr>
        </p:nvSpPr>
        <p:spPr/>
        <p:txBody>
          <a:bodyPr/>
          <a:lstStyle/>
          <a:p>
            <a:r>
              <a:rPr lang="es-CO" dirty="0"/>
              <a:t>1. Estructura de repetición </a:t>
            </a:r>
            <a:r>
              <a:rPr lang="es-CO" dirty="0" err="1"/>
              <a:t>while</a:t>
            </a:r>
            <a:r>
              <a:rPr lang="es-CO" dirty="0"/>
              <a:t> </a:t>
            </a:r>
            <a:r>
              <a:rPr lang="es-CO" sz="2400" dirty="0"/>
              <a:t>( controlada por un contador)</a:t>
            </a:r>
          </a:p>
        </p:txBody>
      </p:sp>
      <p:pic>
        <p:nvPicPr>
          <p:cNvPr id="4" name="Imagen 3"/>
          <p:cNvPicPr>
            <a:picLocks noChangeAspect="1"/>
          </p:cNvPicPr>
          <p:nvPr/>
        </p:nvPicPr>
        <p:blipFill>
          <a:blip r:embed="rId2"/>
          <a:stretch>
            <a:fillRect/>
          </a:stretch>
        </p:blipFill>
        <p:spPr>
          <a:xfrm>
            <a:off x="213395" y="2348880"/>
            <a:ext cx="8924925" cy="2971800"/>
          </a:xfrm>
          <a:prstGeom prst="rect">
            <a:avLst/>
          </a:prstGeom>
        </p:spPr>
      </p:pic>
    </p:spTree>
    <p:extLst>
      <p:ext uri="{BB962C8B-B14F-4D97-AF65-F5344CB8AC3E}">
        <p14:creationId xmlns:p14="http://schemas.microsoft.com/office/powerpoint/2010/main" val="129571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08721"/>
            <a:ext cx="8229600" cy="1656184"/>
          </a:xfrm>
        </p:spPr>
        <p:txBody>
          <a:bodyPr/>
          <a:lstStyle/>
          <a:p>
            <a:pPr marL="0" indent="0">
              <a:buNone/>
            </a:pPr>
            <a:r>
              <a:rPr lang="es-CO" dirty="0"/>
              <a:t>Para el programa cuando la entrada escrita por el usuario cumple con alguna condición.</a:t>
            </a:r>
          </a:p>
        </p:txBody>
      </p:sp>
      <p:sp>
        <p:nvSpPr>
          <p:cNvPr id="3" name="Título 2"/>
          <p:cNvSpPr>
            <a:spLocks noGrp="1"/>
          </p:cNvSpPr>
          <p:nvPr>
            <p:ph type="title"/>
          </p:nvPr>
        </p:nvSpPr>
        <p:spPr/>
        <p:txBody>
          <a:bodyPr/>
          <a:lstStyle/>
          <a:p>
            <a:r>
              <a:rPr lang="es-CO" dirty="0"/>
              <a:t>1. Estructura de repetición </a:t>
            </a:r>
            <a:r>
              <a:rPr lang="es-CO" dirty="0" err="1"/>
              <a:t>while</a:t>
            </a:r>
            <a:r>
              <a:rPr lang="es-CO" dirty="0"/>
              <a:t>. Controlada por una decisión del usuario</a:t>
            </a:r>
          </a:p>
        </p:txBody>
      </p:sp>
      <p:pic>
        <p:nvPicPr>
          <p:cNvPr id="4" name="Imagen 3"/>
          <p:cNvPicPr>
            <a:picLocks noChangeAspect="1"/>
          </p:cNvPicPr>
          <p:nvPr/>
        </p:nvPicPr>
        <p:blipFill>
          <a:blip r:embed="rId2"/>
          <a:stretch>
            <a:fillRect/>
          </a:stretch>
        </p:blipFill>
        <p:spPr>
          <a:xfrm>
            <a:off x="698079" y="2574991"/>
            <a:ext cx="7988721" cy="4021289"/>
          </a:xfrm>
          <a:prstGeom prst="rect">
            <a:avLst/>
          </a:prstGeom>
        </p:spPr>
      </p:pic>
    </p:spTree>
    <p:extLst>
      <p:ext uri="{BB962C8B-B14F-4D97-AF65-F5344CB8AC3E}">
        <p14:creationId xmlns:p14="http://schemas.microsoft.com/office/powerpoint/2010/main" val="145023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2. Estructura de repetición do </a:t>
            </a:r>
            <a:r>
              <a:rPr lang="es-CO" dirty="0" err="1"/>
              <a:t>while</a:t>
            </a:r>
            <a:r>
              <a:rPr lang="es-CO" dirty="0"/>
              <a:t> </a:t>
            </a:r>
          </a:p>
        </p:txBody>
      </p:sp>
      <p:sp>
        <p:nvSpPr>
          <p:cNvPr id="3" name="2 Marcador de contenido"/>
          <p:cNvSpPr>
            <a:spLocks noGrp="1"/>
          </p:cNvSpPr>
          <p:nvPr>
            <p:ph idx="1"/>
          </p:nvPr>
        </p:nvSpPr>
        <p:spPr>
          <a:xfrm>
            <a:off x="457200" y="836713"/>
            <a:ext cx="8229600" cy="1584176"/>
          </a:xfrm>
        </p:spPr>
        <p:txBody>
          <a:bodyPr>
            <a:normAutofit fontScale="92500"/>
          </a:bodyPr>
          <a:lstStyle/>
          <a:p>
            <a:pPr>
              <a:buNone/>
            </a:pPr>
            <a:r>
              <a:rPr lang="es-CO" dirty="0"/>
              <a:t>Primero se ejecuta el código y luego se hace la comprobación de la condición. El código se ejecuta al menos una vez.</a:t>
            </a:r>
          </a:p>
        </p:txBody>
      </p:sp>
      <p:sp>
        <p:nvSpPr>
          <p:cNvPr id="4" name="3 Rectángulo"/>
          <p:cNvSpPr/>
          <p:nvPr/>
        </p:nvSpPr>
        <p:spPr>
          <a:xfrm>
            <a:off x="323528" y="2636912"/>
            <a:ext cx="2520280" cy="30243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sz="3600" b="1" dirty="0"/>
              <a:t>do</a:t>
            </a:r>
            <a:r>
              <a:rPr lang="es-CO" sz="3600" dirty="0"/>
              <a:t> { 		   </a:t>
            </a:r>
          </a:p>
          <a:p>
            <a:endParaRPr lang="es-CO" sz="3600" dirty="0"/>
          </a:p>
          <a:p>
            <a:endParaRPr lang="es-CO" sz="3600" dirty="0"/>
          </a:p>
          <a:p>
            <a:r>
              <a:rPr lang="es-CO" sz="3600" dirty="0"/>
              <a:t>} </a:t>
            </a:r>
            <a:r>
              <a:rPr lang="es-CO" sz="3600" b="1" dirty="0" err="1"/>
              <a:t>while</a:t>
            </a:r>
            <a:r>
              <a:rPr lang="es-CO" sz="3600" dirty="0"/>
              <a:t> ( )</a:t>
            </a:r>
            <a:r>
              <a:rPr lang="es-CO" sz="3600" b="1" dirty="0">
                <a:solidFill>
                  <a:srgbClr val="FF0000"/>
                </a:solidFill>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607940"/>
            <a:ext cx="5984544" cy="32497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981858"/>
      </p:ext>
    </p:extLst>
  </p:cSld>
  <p:clrMapOvr>
    <a:masterClrMapping/>
  </p:clrMapOvr>
</p:sld>
</file>

<file path=ppt/theme/theme1.xml><?xml version="1.0" encoding="utf-8"?>
<a:theme xmlns:a="http://schemas.openxmlformats.org/drawingml/2006/main" name="Cursos2014-2">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9BCAE3"/>
      </a:accent3>
      <a:accent4>
        <a:srgbClr val="5DCEAF"/>
      </a:accent4>
      <a:accent5>
        <a:srgbClr val="FF8021"/>
      </a:accent5>
      <a:accent6>
        <a:srgbClr val="F14124"/>
      </a:accent6>
      <a:hlink>
        <a:srgbClr val="56C7AA"/>
      </a:hlink>
      <a:folHlink>
        <a:srgbClr val="59A8D1"/>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flejos">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Sesion1. Introduccion</Template>
  <TotalTime>5830</TotalTime>
  <Words>628</Words>
  <Application>Microsoft Office PowerPoint</Application>
  <PresentationFormat>On-screen Show (4:3)</PresentationFormat>
  <Paragraphs>103</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Cursos2014-2</vt:lpstr>
      <vt:lpstr>Técnicas y prácticas de programación</vt:lpstr>
      <vt:lpstr>Contexto</vt:lpstr>
      <vt:lpstr>Estructuras de repetición</vt:lpstr>
      <vt:lpstr>Estructuras de control en la programación estructurada</vt:lpstr>
      <vt:lpstr>¿Cómo implementar la repetición?</vt:lpstr>
      <vt:lpstr>1. Estructura de repetición while ( indefinida) </vt:lpstr>
      <vt:lpstr>1. Estructura de repetición while ( controlada por un contador)</vt:lpstr>
      <vt:lpstr>1. Estructura de repetición while. Controlada por una decisión del usuario</vt:lpstr>
      <vt:lpstr>2. Estructura de repetición do while </vt:lpstr>
      <vt:lpstr>Un buen ejemplo para diferenciar while y do while</vt:lpstr>
      <vt:lpstr>Estructura de repetición for</vt:lpstr>
      <vt:lpstr>Ejemplo For</vt:lpstr>
      <vt:lpstr>Comparación while - for</vt:lpstr>
      <vt:lpstr>Aclaraciones sobre el for</vt:lpstr>
      <vt:lpstr>Analicemos el código</vt:lpstr>
      <vt:lpstr>¿Qué tal está este código?</vt:lpstr>
      <vt:lpstr>Este ciclo compila pero no entra al ciclo</vt:lpstr>
      <vt:lpstr>Modificadores de flujo  break, continue</vt:lpstr>
      <vt:lpstr>Ejemplo break: Interrumpe el ciclo</vt:lpstr>
      <vt:lpstr>Continue: Salta a la siguiente iteración</vt:lpstr>
      <vt:lpstr>Modificadores de flujo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de programación</dc:title>
  <dc:creator>Luisa Fernanda Rincon Perez</dc:creator>
  <cp:lastModifiedBy>Luisa Fernanda Rincon Perez</cp:lastModifiedBy>
  <cp:revision>112</cp:revision>
  <dcterms:created xsi:type="dcterms:W3CDTF">2015-01-26T00:13:37Z</dcterms:created>
  <dcterms:modified xsi:type="dcterms:W3CDTF">2020-02-10T19:54:44Z</dcterms:modified>
</cp:coreProperties>
</file>