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426" r:id="rId3"/>
    <p:sldId id="435" r:id="rId4"/>
    <p:sldId id="430" r:id="rId5"/>
    <p:sldId id="432" r:id="rId6"/>
    <p:sldId id="433" r:id="rId7"/>
    <p:sldId id="434" r:id="rId8"/>
    <p:sldId id="436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68800" autoAdjust="0"/>
  </p:normalViewPr>
  <p:slideViewPr>
    <p:cSldViewPr>
      <p:cViewPr varScale="1">
        <p:scale>
          <a:sx n="50" d="100"/>
          <a:sy n="50" d="100"/>
        </p:scale>
        <p:origin x="178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6/09/2016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25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Condicionales enlazados y </a:t>
            </a:r>
            <a:br>
              <a:rPr lang="es-CO" b="1" dirty="0"/>
            </a:br>
            <a:r>
              <a:rPr lang="es-CO" b="1" dirty="0"/>
              <a:t>condicionales anidados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29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¿Qué son los condicionales encadenados? </a:t>
            </a:r>
            <a:r>
              <a:rPr lang="es-CO" sz="2800" dirty="0" err="1"/>
              <a:t>elif</a:t>
            </a:r>
            <a:endParaRPr lang="es-CO" sz="2800" dirty="0"/>
          </a:p>
        </p:txBody>
      </p:sp>
      <p:sp>
        <p:nvSpPr>
          <p:cNvPr id="4" name="3 Rectángulo"/>
          <p:cNvSpPr/>
          <p:nvPr/>
        </p:nvSpPr>
        <p:spPr>
          <a:xfrm>
            <a:off x="179512" y="980728"/>
            <a:ext cx="48965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>
                <a:solidFill>
                  <a:srgbClr val="C00000"/>
                </a:solidFill>
              </a:rPr>
              <a:t>Se utilizan para unir (en cadena) los condicionales, son útiles cuando en el ELSE de un condicional se realiza inmediatamente el IF de otro condicional. Por ejemplo:</a:t>
            </a:r>
          </a:p>
          <a:p>
            <a:pPr algn="just"/>
            <a:endParaRPr lang="es-CO" sz="2000" b="1" dirty="0">
              <a:solidFill>
                <a:srgbClr val="C00000"/>
              </a:solidFill>
            </a:endParaRPr>
          </a:p>
          <a:p>
            <a:pPr algn="just"/>
            <a:r>
              <a:rPr lang="es-CO" sz="2000" dirty="0"/>
              <a:t>Si pierdo el examen, pierdo la materia, pero si no lo pierdo y saco una nota por encima de 4.0 entonces gano la materia.</a:t>
            </a:r>
          </a:p>
          <a:p>
            <a:pPr algn="just"/>
            <a:r>
              <a:rPr lang="es-CO" sz="2000" dirty="0"/>
              <a:t>Si boto la basura a la calle, soy un mal ciudadano, pero si no la boto a la calle y además la reciclo, estoy cuidando al medio ambiente.</a:t>
            </a:r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5220072" y="2060848"/>
            <a:ext cx="3816424" cy="244827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If</a:t>
            </a:r>
            <a:r>
              <a:rPr lang="es-CO" sz="2800" b="1" dirty="0">
                <a:solidFill>
                  <a:srgbClr val="C00000"/>
                </a:solidFill>
              </a:rPr>
              <a:t> </a:t>
            </a:r>
            <a:r>
              <a:rPr lang="es-CO" sz="2800" b="1" dirty="0"/>
              <a:t>pierdo el examen: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/>
              <a:t>pierdo la materia</a:t>
            </a:r>
          </a:p>
          <a:p>
            <a:pPr marL="0" indent="0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elif</a:t>
            </a:r>
            <a:r>
              <a:rPr lang="es-CO" sz="2800" b="1" dirty="0">
                <a:solidFill>
                  <a:srgbClr val="C00000"/>
                </a:solidFill>
              </a:rPr>
              <a:t> </a:t>
            </a:r>
            <a:r>
              <a:rPr lang="es-CO" sz="2800" b="1" dirty="0"/>
              <a:t>la nota es &gt;= 4.0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/>
              <a:t>gano la materia	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6440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400" dirty="0">
                <a:solidFill>
                  <a:srgbClr val="C00000"/>
                </a:solidFill>
              </a:rPr>
              <a:t>OBSERVE DETENIDAMENTE LAS OPERACIONES Y OPINE SOBRE ELLAS. </a:t>
            </a:r>
            <a:r>
              <a:rPr lang="es-CO" sz="2400" b="1" dirty="0">
                <a:solidFill>
                  <a:srgbClr val="C00000"/>
                </a:solidFill>
              </a:rPr>
              <a:t>¿Hay diferencia entre usar el ELSE y no usarlo?</a:t>
            </a:r>
          </a:p>
          <a:p>
            <a:pPr marL="0" indent="0" algn="ctr">
              <a:buNone/>
            </a:pPr>
            <a:endParaRPr lang="es-CO" sz="4800" b="1" dirty="0">
              <a:solidFill>
                <a:srgbClr val="C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¿Cuándo es importante usar </a:t>
            </a:r>
            <a:r>
              <a:rPr lang="es-CO" dirty="0" err="1"/>
              <a:t>else</a:t>
            </a:r>
            <a:r>
              <a:rPr lang="es-CO" dirty="0"/>
              <a:t>?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" y="2132856"/>
            <a:ext cx="9115591" cy="331926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726113" y="5785519"/>
            <a:ext cx="64358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dirty="0"/>
              <a:t>Imagen tomada del libro: </a:t>
            </a:r>
            <a:r>
              <a:rPr lang="es-CO" sz="1400" b="1" dirty="0"/>
              <a:t>Algoritmos y Programación I Con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320667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800" b="1" dirty="0">
                <a:solidFill>
                  <a:srgbClr val="C00000"/>
                </a:solidFill>
              </a:rPr>
              <a:t>Se utilizan para evaluar varias condiciones en conjunto, teniendo en cuenta que existe dependencia entre ellas. Por ejemplo:</a:t>
            </a:r>
          </a:p>
          <a:p>
            <a:pPr marL="0" indent="0" algn="just">
              <a:buNone/>
            </a:pPr>
            <a:endParaRPr lang="es-CO" sz="2800" b="1" dirty="0">
              <a:solidFill>
                <a:srgbClr val="C00000"/>
              </a:solidFill>
            </a:endParaRPr>
          </a:p>
          <a:p>
            <a:pPr algn="just"/>
            <a:r>
              <a:rPr lang="es-CO" sz="2800" dirty="0"/>
              <a:t>Si estoy enfermo voy al doctor, y si tengo un virus es posible que me mande una inyección.</a:t>
            </a:r>
          </a:p>
          <a:p>
            <a:pPr algn="just"/>
            <a:r>
              <a:rPr lang="es-CO" sz="2800" dirty="0"/>
              <a:t>Si tengo calor, enciendo el aire acondicionado, si estoy bajo el aire acondicionado me puedo enfermar.</a:t>
            </a:r>
          </a:p>
          <a:p>
            <a:pPr algn="just"/>
            <a:r>
              <a:rPr lang="es-CO" sz="2800" dirty="0"/>
              <a:t>Si consigo dinero, salimos de rumba, y si vamos de rumba yo te llevo a la casa. </a:t>
            </a:r>
          </a:p>
          <a:p>
            <a:pPr marL="0" indent="0">
              <a:buNone/>
            </a:pPr>
            <a:endParaRPr lang="es-CO" sz="2800" b="1" dirty="0">
              <a:solidFill>
                <a:srgbClr val="C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condicionales anidados?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3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/>
              <a:t>CONDICIONALES ANIDADOS:</a:t>
            </a:r>
          </a:p>
          <a:p>
            <a:pPr marL="0" indent="0">
              <a:buNone/>
            </a:pPr>
            <a:endParaRPr lang="es-CO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If</a:t>
            </a:r>
            <a:r>
              <a:rPr lang="es-CO" sz="2800" b="1" dirty="0">
                <a:solidFill>
                  <a:srgbClr val="C00000"/>
                </a:solidFill>
              </a:rPr>
              <a:t> </a:t>
            </a:r>
            <a:r>
              <a:rPr lang="es-CO" sz="2800" b="1" dirty="0"/>
              <a:t>enfermo: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/>
              <a:t>voy al doctor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 err="1">
                <a:solidFill>
                  <a:srgbClr val="C00000"/>
                </a:solidFill>
              </a:rPr>
              <a:t>if</a:t>
            </a:r>
            <a:r>
              <a:rPr lang="es-CO" sz="2800" b="1" dirty="0">
                <a:solidFill>
                  <a:srgbClr val="C00000"/>
                </a:solidFill>
              </a:rPr>
              <a:t> </a:t>
            </a:r>
            <a:r>
              <a:rPr lang="es-CO" sz="2800" b="1" dirty="0"/>
              <a:t>tengo un virus: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	</a:t>
            </a:r>
            <a:r>
              <a:rPr lang="es-CO" sz="2800" b="1" dirty="0"/>
              <a:t>me mandan inyección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 err="1">
                <a:solidFill>
                  <a:srgbClr val="C00000"/>
                </a:solidFill>
              </a:rPr>
              <a:t>else</a:t>
            </a:r>
            <a:r>
              <a:rPr lang="es-CO" sz="28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	</a:t>
            </a:r>
            <a:r>
              <a:rPr lang="es-CO" sz="2800" b="1" dirty="0"/>
              <a:t>no me mandan inyección</a:t>
            </a:r>
          </a:p>
          <a:p>
            <a:pPr marL="0" indent="0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else</a:t>
            </a:r>
            <a:r>
              <a:rPr lang="es-CO" sz="28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/>
              <a:t>no voy donde el médico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	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ven los condicionales anidados?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/>
              <a:t>CONDICIONALES ANIDADOS:</a:t>
            </a:r>
          </a:p>
          <a:p>
            <a:pPr marL="0" indent="0">
              <a:buNone/>
            </a:pPr>
            <a:endParaRPr lang="es-CO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If</a:t>
            </a:r>
            <a:r>
              <a:rPr lang="es-CO" sz="2800" b="1" dirty="0">
                <a:solidFill>
                  <a:srgbClr val="C00000"/>
                </a:solidFill>
              </a:rPr>
              <a:t> </a:t>
            </a:r>
            <a:r>
              <a:rPr lang="es-CO" sz="2800" b="1" dirty="0"/>
              <a:t>consigo dinero: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/>
              <a:t>vamos de rumba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 err="1">
                <a:solidFill>
                  <a:srgbClr val="C00000"/>
                </a:solidFill>
              </a:rPr>
              <a:t>if</a:t>
            </a:r>
            <a:r>
              <a:rPr lang="es-CO" sz="2800" b="1" dirty="0">
                <a:solidFill>
                  <a:srgbClr val="C00000"/>
                </a:solidFill>
              </a:rPr>
              <a:t> </a:t>
            </a:r>
            <a:r>
              <a:rPr lang="es-CO" sz="2800" b="1" dirty="0"/>
              <a:t>vamos de rumba: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	</a:t>
            </a:r>
            <a:r>
              <a:rPr lang="es-CO" sz="2800" b="1" dirty="0"/>
              <a:t>te llevo a la casa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 err="1">
                <a:solidFill>
                  <a:srgbClr val="C00000"/>
                </a:solidFill>
              </a:rPr>
              <a:t>else</a:t>
            </a:r>
            <a:r>
              <a:rPr lang="es-CO" sz="28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	</a:t>
            </a:r>
            <a:r>
              <a:rPr lang="es-CO" sz="2800" b="1" dirty="0"/>
              <a:t>no te llevo a la casa</a:t>
            </a:r>
          </a:p>
          <a:p>
            <a:pPr marL="0" indent="0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else</a:t>
            </a:r>
            <a:r>
              <a:rPr lang="es-CO" sz="28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/>
              <a:t>no vamos de rumba</a:t>
            </a:r>
          </a:p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</a:rPr>
              <a:t>		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ven los condicionales </a:t>
            </a:r>
            <a:r>
              <a:rPr lang="es-CO" dirty="0" err="1"/>
              <a:t>andidados</a:t>
            </a:r>
            <a:r>
              <a:rPr lang="es-CO" dirty="0"/>
              <a:t>?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3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Gerardo  M.  Sarria  y  Mario  Julián  Mora.  Introducción  a  la programación. </a:t>
            </a:r>
            <a:r>
              <a:rPr lang="es-CO" b="1" dirty="0" err="1"/>
              <a:t>Lulu</a:t>
            </a:r>
            <a:r>
              <a:rPr lang="es-CO" b="1" dirty="0"/>
              <a:t>. 2015</a:t>
            </a:r>
          </a:p>
          <a:p>
            <a:r>
              <a:rPr lang="es-CO" b="1" dirty="0"/>
              <a:t>Python. </a:t>
            </a:r>
            <a:r>
              <a:rPr lang="es-CO" b="1"/>
              <a:t>Sitio oficial</a:t>
            </a:r>
            <a:endParaRPr lang="es-CO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61936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8778</TotalTime>
  <Words>293</Words>
  <Application>Microsoft Office PowerPoint</Application>
  <PresentationFormat>Presentación en pantalla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Cursos2014-2</vt:lpstr>
      <vt:lpstr>Introducción a la programación</vt:lpstr>
      <vt:lpstr>Condicionales enlazados y  condicionales anidados</vt:lpstr>
      <vt:lpstr>¿Qué son los condicionales encadenados? elif</vt:lpstr>
      <vt:lpstr>¿Cuándo es importante usar else?</vt:lpstr>
      <vt:lpstr>¿Qué son los condicionales anidados?</vt:lpstr>
      <vt:lpstr>¿Cómo se ven los condicionales anidados?</vt:lpstr>
      <vt:lpstr>¿Cómo se ven los condicionales andidados?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298</cp:revision>
  <dcterms:created xsi:type="dcterms:W3CDTF">2015-01-26T00:13:37Z</dcterms:created>
  <dcterms:modified xsi:type="dcterms:W3CDTF">2016-09-07T02:48:11Z</dcterms:modified>
</cp:coreProperties>
</file>