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5" r:id="rId2"/>
    <p:sldId id="428" r:id="rId3"/>
    <p:sldId id="427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 autoAdjust="0"/>
    <p:restoredTop sz="68800" autoAdjust="0"/>
  </p:normalViewPr>
  <p:slideViewPr>
    <p:cSldViewPr>
      <p:cViewPr varScale="1">
        <p:scale>
          <a:sx n="50" d="100"/>
          <a:sy n="50" d="100"/>
        </p:scale>
        <p:origin x="17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6/09/2016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75656" y="4221088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3200" b="1" dirty="0"/>
              <a:t>Ejercicio seguimiento de condicionales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Seguimiento condicionales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83"/>
          <a:stretch/>
        </p:blipFill>
        <p:spPr>
          <a:xfrm>
            <a:off x="2243251" y="980728"/>
            <a:ext cx="4646138" cy="53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Seguimiento condicionales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4795520" cy="517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92080" y="1000944"/>
            <a:ext cx="349256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Señale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ejecutarán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74251"/>
              </p:ext>
            </p:extLst>
          </p:nvPr>
        </p:nvGraphicFramePr>
        <p:xfrm>
          <a:off x="6114308" y="4478819"/>
          <a:ext cx="1848109" cy="194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109">
                  <a:extLst>
                    <a:ext uri="{9D8B030D-6E8A-4147-A177-3AD203B41FA5}">
                      <a16:colId xmlns:a16="http://schemas.microsoft.com/office/drawing/2014/main" val="75518397"/>
                    </a:ext>
                  </a:extLst>
                </a:gridCol>
              </a:tblGrid>
              <a:tr h="323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>
                          <a:effectLst/>
                        </a:rPr>
                        <a:t>Invocación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421809"/>
                  </a:ext>
                </a:extLst>
              </a:tr>
              <a:tr h="3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dirty="0">
                          <a:effectLst/>
                        </a:rPr>
                        <a:t>Seguimiento (20)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34692"/>
                  </a:ext>
                </a:extLst>
              </a:tr>
              <a:tr h="3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dirty="0">
                          <a:effectLst/>
                        </a:rPr>
                        <a:t>Seguimiento (85)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265995"/>
                  </a:ext>
                </a:extLst>
              </a:tr>
              <a:tr h="3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dirty="0">
                          <a:effectLst/>
                        </a:rPr>
                        <a:t>Seguimiento(45)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87122"/>
                  </a:ext>
                </a:extLst>
              </a:tr>
              <a:tr h="3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dirty="0">
                          <a:effectLst/>
                        </a:rPr>
                        <a:t>Seguimiento(80)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977228"/>
                  </a:ext>
                </a:extLst>
              </a:tr>
              <a:tr h="3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dirty="0">
                          <a:effectLst/>
                        </a:rPr>
                        <a:t>Seguimiento (50)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1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02575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8906</TotalTime>
  <Words>79</Words>
  <Application>Microsoft Office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Cursos2014-2</vt:lpstr>
      <vt:lpstr>Introducción a la programación</vt:lpstr>
      <vt:lpstr>Seguimiento condicionales</vt:lpstr>
      <vt:lpstr>Seguimiento condicionales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300</cp:revision>
  <dcterms:created xsi:type="dcterms:W3CDTF">2015-01-26T00:13:37Z</dcterms:created>
  <dcterms:modified xsi:type="dcterms:W3CDTF">2016-09-07T02:49:16Z</dcterms:modified>
</cp:coreProperties>
</file>