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65" r:id="rId2"/>
    <p:sldId id="543" r:id="rId3"/>
    <p:sldId id="544" r:id="rId4"/>
    <p:sldId id="545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 autoAdjust="0"/>
    <p:restoredTop sz="74147" autoAdjust="0"/>
  </p:normalViewPr>
  <p:slideViewPr>
    <p:cSldViewPr>
      <p:cViewPr varScale="1">
        <p:scale>
          <a:sx n="57" d="100"/>
          <a:sy n="57" d="100"/>
        </p:scale>
        <p:origin x="200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4/03/2020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Introducción a la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Ejercicios variables locales - globales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dirty="0"/>
              <a:t>Noción de abstracción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4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imprime el siguiente código?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30" r="50000"/>
          <a:stretch/>
        </p:blipFill>
        <p:spPr bwMode="auto">
          <a:xfrm>
            <a:off x="5620003" y="3584009"/>
            <a:ext cx="3300412" cy="2426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95"/>
          <a:stretch/>
        </p:blipFill>
        <p:spPr bwMode="auto">
          <a:xfrm>
            <a:off x="107504" y="908721"/>
            <a:ext cx="5198463" cy="3888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94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¿Qué </a:t>
            </a:r>
            <a:r>
              <a:rPr lang="es-CO" dirty="0"/>
              <a:t>imprime este código?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5616624" cy="408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946411"/>
            <a:ext cx="27146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68099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8751</TotalTime>
  <Words>29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Cursos2014-2</vt:lpstr>
      <vt:lpstr>Introducción a la programación</vt:lpstr>
      <vt:lpstr>Ejercicios variables locales - globales</vt:lpstr>
      <vt:lpstr>¿Qué imprime el siguiente código?</vt:lpstr>
      <vt:lpstr>¿Qué imprime este código?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273</cp:revision>
  <dcterms:created xsi:type="dcterms:W3CDTF">2015-01-26T00:13:37Z</dcterms:created>
  <dcterms:modified xsi:type="dcterms:W3CDTF">2020-03-04T13:02:50Z</dcterms:modified>
</cp:coreProperties>
</file>