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5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3" autoAdjust="0"/>
    <p:restoredTop sz="68043" autoAdjust="0"/>
  </p:normalViewPr>
  <p:slideViewPr>
    <p:cSldViewPr>
      <p:cViewPr varScale="1">
        <p:scale>
          <a:sx n="52" d="100"/>
          <a:sy n="52" d="100"/>
        </p:scale>
        <p:origin x="220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29/03/2020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Inserción</a:t>
            </a:r>
          </a:p>
          <a:p>
            <a:pPr marL="0" indent="0" algn="ctr">
              <a:buNone/>
            </a:pPr>
            <a:r>
              <a:rPr lang="es-CO" sz="2400" dirty="0">
                <a:solidFill>
                  <a:srgbClr val="00B050"/>
                </a:solidFill>
              </a:rPr>
              <a:t>Insertar un elemento a la lista en una posición deseada</a:t>
            </a:r>
          </a:p>
          <a:p>
            <a:pPr marL="0" indent="0" algn="ctr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988840"/>
            <a:ext cx="4464496" cy="12334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22" y="2425537"/>
            <a:ext cx="4097007" cy="3600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5" y="3567543"/>
            <a:ext cx="4456564" cy="12117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554" y="3776165"/>
            <a:ext cx="3948828" cy="7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Eliminación</a:t>
            </a:r>
          </a:p>
          <a:p>
            <a:pPr marL="0" indent="0" algn="ctr">
              <a:buNone/>
            </a:pPr>
            <a:r>
              <a:rPr lang="es-CO" sz="3600" dirty="0"/>
              <a:t>Retirar elementos de una lista</a:t>
            </a:r>
          </a:p>
          <a:p>
            <a:pPr marL="0" indent="0" algn="ctr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4" y="2338830"/>
            <a:ext cx="6134120" cy="15539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68" y="2939547"/>
            <a:ext cx="3925676" cy="11340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411760"/>
            <a:ext cx="4654538" cy="125421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869585"/>
            <a:ext cx="4363828" cy="11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Partición</a:t>
            </a:r>
          </a:p>
          <a:p>
            <a:pPr marL="0" indent="0" algn="ctr">
              <a:buNone/>
            </a:pPr>
            <a:r>
              <a:rPr lang="es-CO" dirty="0">
                <a:solidFill>
                  <a:srgbClr val="00B050"/>
                </a:solidFill>
              </a:rPr>
              <a:t>Utilizar sólo sectores (rangos) de la lista</a:t>
            </a:r>
          </a:p>
          <a:p>
            <a:pPr marL="0" indent="0" algn="ctr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7" y="2720736"/>
            <a:ext cx="6299664" cy="21062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25" y="3425185"/>
            <a:ext cx="3159293" cy="26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 programa que dada una lista de números enteros, retorne el número mayor de todos sus elementos.</a:t>
            </a: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 programa de dada una lista de números enteros, retorne la misma lista con los valores duplicados </a:t>
            </a:r>
            <a:r>
              <a:rPr lang="es-CO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Ejm</a:t>
            </a: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si la lista es [2,4,6] </a:t>
            </a:r>
            <a:r>
              <a:rPr lang="es-CO" sz="300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el resultado es [4,8,12]</a:t>
            </a: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 programa que dada una lista, retorne otra lista con los valores invertidos:</a:t>
            </a:r>
          </a:p>
          <a:p>
            <a:pPr marL="0" indent="0" algn="just">
              <a:buNone/>
            </a:pPr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	Ejemplo, si la lista es [2,3,4], retorna [4,3,2]</a:t>
            </a: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Realice un programa que basado en 2 listas, construya la intersección de ellas en una tercera lista (por esta vez pueden quedar elementos repetidos).</a:t>
            </a: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algn="just"/>
            <a:r>
              <a:rPr lang="es-CO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Cree una función que se encargue de pedir N elementos al usuario (uno a uno), de manera que guarde cada elemento en una lista (elementos de tipo entero), y como resultado retorne la lista completa.</a:t>
            </a:r>
          </a:p>
          <a:p>
            <a:pPr algn="just"/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endParaRPr lang="es-CO" sz="3000" dirty="0">
              <a:solidFill>
                <a:schemeClr val="tx2">
                  <a:lumMod val="60000"/>
                  <a:lumOff val="4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endParaRPr lang="es-CO" sz="30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>
              <a:buNone/>
            </a:pPr>
            <a:endParaRPr lang="es-CO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con </a:t>
            </a:r>
            <a:r>
              <a:rPr lang="en-US" dirty="0" err="1"/>
              <a:t>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Impresión: </a:t>
            </a:r>
          </a:p>
          <a:p>
            <a:pPr marL="0" indent="0" algn="ctr">
              <a:buNone/>
            </a:pPr>
            <a:r>
              <a:rPr lang="es-CO" sz="2800" dirty="0"/>
              <a:t>Con sólo imprimir el nombre de la variable que contiene la lista, Python mostrará en pantalla su contenido completo</a:t>
            </a:r>
            <a:r>
              <a:rPr lang="es-CO" sz="2400" dirty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buNone/>
            </a:pP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717032"/>
            <a:ext cx="4829182" cy="10081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573016"/>
            <a:ext cx="353855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Cardinalidad</a:t>
            </a:r>
          </a:p>
          <a:p>
            <a:pPr marL="0" indent="0" algn="ctr">
              <a:buNone/>
            </a:pPr>
            <a:r>
              <a:rPr lang="es-CO" sz="2800" dirty="0"/>
              <a:t>La cardinalidad, es la </a:t>
            </a:r>
            <a:r>
              <a:rPr lang="es-CO" sz="2800" u="sng" dirty="0"/>
              <a:t>cantidad de elementos </a:t>
            </a:r>
            <a:r>
              <a:rPr lang="es-CO" sz="2800" dirty="0"/>
              <a:t>que posee la lista.</a:t>
            </a:r>
          </a:p>
          <a:p>
            <a:pPr marL="0" indent="0" algn="ctr">
              <a:buNone/>
            </a:pPr>
            <a:endParaRPr lang="es-CO" sz="28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2492896"/>
            <a:ext cx="3385846" cy="1152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612910"/>
            <a:ext cx="648072" cy="1032114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535984" y="2957758"/>
            <a:ext cx="2324472" cy="24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" y="4421484"/>
            <a:ext cx="3362325" cy="1095747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535984" y="4847580"/>
            <a:ext cx="2324472" cy="243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63" y="4453299"/>
            <a:ext cx="648072" cy="10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Indexación</a:t>
            </a:r>
          </a:p>
          <a:p>
            <a:pPr marL="0" indent="0" algn="ctr">
              <a:buNone/>
            </a:pPr>
            <a:r>
              <a:rPr lang="es-CO" sz="2400" dirty="0"/>
              <a:t>Las listas poseen un </a:t>
            </a:r>
            <a:r>
              <a:rPr lang="es-CO" sz="2400" u="sng" dirty="0"/>
              <a:t>índice</a:t>
            </a:r>
            <a:r>
              <a:rPr lang="es-CO" sz="2400" dirty="0"/>
              <a:t> para cada uno de sus elementos, gracias a ese índice podemos hacer referencia al valor que deseemos.</a:t>
            </a: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24944"/>
            <a:ext cx="7143750" cy="657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2867793"/>
            <a:ext cx="952500" cy="771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3" y="3937620"/>
            <a:ext cx="7153275" cy="6000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77" y="3851894"/>
            <a:ext cx="946391" cy="771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8" y="4893146"/>
            <a:ext cx="7181850" cy="590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750" y="5625183"/>
            <a:ext cx="4814118" cy="9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Modificación</a:t>
            </a:r>
          </a:p>
          <a:p>
            <a:pPr marL="0" indent="0" algn="ctr">
              <a:buNone/>
            </a:pPr>
            <a:r>
              <a:rPr lang="es-CO" sz="2400" dirty="0"/>
              <a:t>Gracias a que puedo acceder a cualquier posición dentro de una lista, puedo también </a:t>
            </a:r>
            <a:r>
              <a:rPr lang="es-CO" sz="2400" u="sng" dirty="0"/>
              <a:t>actuar</a:t>
            </a:r>
            <a:r>
              <a:rPr lang="es-CO" sz="2400" dirty="0"/>
              <a:t> sobre los elementos de la lista.</a:t>
            </a:r>
          </a:p>
          <a:p>
            <a:pPr marL="0" indent="0" algn="ctr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" y="2564904"/>
            <a:ext cx="8911482" cy="14498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293096"/>
            <a:ext cx="7772665" cy="12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3045619"/>
            <a:ext cx="2895600" cy="942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Recorriendo</a:t>
            </a:r>
            <a:r>
              <a:rPr lang="en-US" dirty="0"/>
              <a:t> </a:t>
            </a:r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501008"/>
            <a:ext cx="743992" cy="24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2917031"/>
            <a:ext cx="2914650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Recorriendo</a:t>
            </a:r>
            <a:r>
              <a:rPr lang="en-US" dirty="0"/>
              <a:t> </a:t>
            </a:r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644575"/>
            <a:ext cx="755977" cy="22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650331"/>
            <a:ext cx="2895600" cy="173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Recorriendo</a:t>
            </a:r>
            <a:r>
              <a:rPr lang="en-US" dirty="0"/>
              <a:t> </a:t>
            </a:r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u="sng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932" y="942772"/>
            <a:ext cx="9080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901795"/>
            <a:ext cx="2219875" cy="27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069"/>
            <a:ext cx="9144000" cy="7246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Operaciones sobre LISTAS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786320"/>
            <a:ext cx="9144000" cy="5306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accent6">
                    <a:lumMod val="50000"/>
                  </a:schemeClr>
                </a:solidFill>
              </a:rPr>
              <a:t>Concatenación</a:t>
            </a:r>
          </a:p>
          <a:p>
            <a:pPr marL="0" indent="0" algn="ctr">
              <a:buNone/>
            </a:pPr>
            <a:r>
              <a:rPr lang="es-CO" sz="2400" dirty="0">
                <a:solidFill>
                  <a:srgbClr val="00B050"/>
                </a:solidFill>
              </a:rPr>
              <a:t>Suma o unión de cadenas de caracteres</a:t>
            </a:r>
          </a:p>
          <a:p>
            <a:pPr marL="0" indent="0" algn="ctr">
              <a:buNone/>
            </a:pPr>
            <a:endParaRPr lang="es-CO" sz="2400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4385942" cy="8640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2735678" cy="4070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784338"/>
            <a:ext cx="3987261" cy="86068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839" y="2996952"/>
            <a:ext cx="3042585" cy="3380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3717032"/>
            <a:ext cx="3955880" cy="6446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5" y="3861048"/>
            <a:ext cx="4699745" cy="2399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4437112"/>
            <a:ext cx="3744416" cy="8533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288" y="4710817"/>
            <a:ext cx="4984712" cy="30596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04" y="5335956"/>
            <a:ext cx="3744416" cy="72180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339" y="5771685"/>
            <a:ext cx="59150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9159</TotalTime>
  <Words>238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Operaciones sobre LISTAS</vt:lpstr>
      <vt:lpstr>Operaciones sobre LISTAS</vt:lpstr>
      <vt:lpstr>Operaciones sobre LISTAS</vt:lpstr>
      <vt:lpstr>Operaciones sobre LISTAS</vt:lpstr>
      <vt:lpstr>Recorriendo Listas</vt:lpstr>
      <vt:lpstr>Recorriendo listas</vt:lpstr>
      <vt:lpstr>Recorriendo listas</vt:lpstr>
      <vt:lpstr>Operaciones sobre LISTAS</vt:lpstr>
      <vt:lpstr>Operaciones sobre LISTAS</vt:lpstr>
      <vt:lpstr>Operaciones sobre LISTAS</vt:lpstr>
      <vt:lpstr>Operaciones sobre LISTAS</vt:lpstr>
      <vt:lpstr>Ejercicios con 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326</cp:revision>
  <dcterms:created xsi:type="dcterms:W3CDTF">2015-01-26T00:13:37Z</dcterms:created>
  <dcterms:modified xsi:type="dcterms:W3CDTF">2020-03-30T01:54:38Z</dcterms:modified>
</cp:coreProperties>
</file>