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73" r:id="rId3"/>
    <p:sldId id="367" r:id="rId4"/>
    <p:sldId id="368" r:id="rId5"/>
    <p:sldId id="369" r:id="rId6"/>
    <p:sldId id="371" r:id="rId7"/>
    <p:sldId id="372" r:id="rId8"/>
    <p:sldId id="370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9" autoAdjust="0"/>
    <p:restoredTop sz="68043" autoAdjust="0"/>
  </p:normalViewPr>
  <p:slideViewPr>
    <p:cSldViewPr>
      <p:cViewPr varScale="1">
        <p:scale>
          <a:sx n="49" d="100"/>
          <a:sy n="49" d="100"/>
        </p:scale>
        <p:origin x="14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6/10/2016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08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Introducción a la programación </a:t>
            </a:r>
            <a:br>
              <a:rPr lang="es-CO" b="1" dirty="0"/>
            </a:br>
            <a:r>
              <a:rPr lang="en-US" b="1" dirty="0" err="1"/>
              <a:t>Listas</a:t>
            </a:r>
            <a:r>
              <a:rPr lang="en-US" b="1" dirty="0"/>
              <a:t> de </a:t>
            </a:r>
            <a:r>
              <a:rPr lang="en-US" b="1" dirty="0" err="1"/>
              <a:t>listas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¿Para </a:t>
            </a:r>
            <a:r>
              <a:rPr lang="en-US" dirty="0" err="1"/>
              <a:t>qu</a:t>
            </a:r>
            <a:r>
              <a:rPr lang="es-419" dirty="0"/>
              <a:t>é sirven las matrices?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" y="1124744"/>
            <a:ext cx="861619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812" y="997055"/>
            <a:ext cx="8244408" cy="530697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dirty="0"/>
              <a:t>Las matrices (listas de listas) pueden ser vistas, como un arreglo de </a:t>
            </a:r>
            <a:r>
              <a:rPr lang="es-CO" dirty="0">
                <a:solidFill>
                  <a:srgbClr val="0070C0"/>
                </a:solidFill>
              </a:rPr>
              <a:t>2 dimensiones</a:t>
            </a:r>
            <a:r>
              <a:rPr lang="es-CO" dirty="0"/>
              <a:t>, donde los elementos de la primera lista forman las </a:t>
            </a:r>
            <a:r>
              <a:rPr lang="es-CO" dirty="0">
                <a:solidFill>
                  <a:srgbClr val="0070C0"/>
                </a:solidFill>
              </a:rPr>
              <a:t>filas</a:t>
            </a:r>
            <a:r>
              <a:rPr lang="es-CO" dirty="0"/>
              <a:t>, y los elementos de cada sub-lista conforman las </a:t>
            </a:r>
            <a:r>
              <a:rPr lang="es-CO" dirty="0">
                <a:solidFill>
                  <a:srgbClr val="0070C0"/>
                </a:solidFill>
              </a:rPr>
              <a:t>columnas</a:t>
            </a:r>
            <a:r>
              <a:rPr lang="es-CO" dirty="0"/>
              <a:t>.</a:t>
            </a:r>
          </a:p>
          <a:p>
            <a:pPr marL="0" indent="0" algn="just">
              <a:buNone/>
            </a:pPr>
            <a:endParaRPr lang="es-CO" sz="2200" dirty="0"/>
          </a:p>
          <a:p>
            <a:pPr algn="just"/>
            <a:r>
              <a:rPr lang="es-CO" dirty="0"/>
              <a:t>Las matrices siempre poseen la </a:t>
            </a:r>
            <a:r>
              <a:rPr lang="es-CO" dirty="0">
                <a:solidFill>
                  <a:srgbClr val="0070C0"/>
                </a:solidFill>
              </a:rPr>
              <a:t>misma cantidad </a:t>
            </a:r>
            <a:r>
              <a:rPr lang="es-CO" dirty="0"/>
              <a:t>de columnas para todas sus filas.</a:t>
            </a:r>
          </a:p>
          <a:p>
            <a:pPr marL="0" indent="0" algn="just">
              <a:buNone/>
            </a:pPr>
            <a:endParaRPr lang="es-CO" sz="2200" dirty="0"/>
          </a:p>
          <a:p>
            <a:pPr algn="just"/>
            <a:r>
              <a:rPr lang="es-CO" dirty="0"/>
              <a:t>Las matrices se pueden ver como arreglos de tamaño </a:t>
            </a:r>
            <a:r>
              <a:rPr lang="es-CO" dirty="0" err="1">
                <a:solidFill>
                  <a:srgbClr val="0070C0"/>
                </a:solidFill>
              </a:rPr>
              <a:t>MxN</a:t>
            </a:r>
            <a:r>
              <a:rPr lang="es-CO" dirty="0"/>
              <a:t>, donde M es la cantidad de filas, y N es la cantidad de columnas.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sz="3000" dirty="0">
                <a:solidFill>
                  <a:schemeClr val="accent6">
                    <a:lumMod val="50000"/>
                  </a:schemeClr>
                </a:solidFill>
              </a:rPr>
              <a:t>¿Porqué podemos decir que una Matriz es una lista de listas, pero no toda lista de listas en una Matriz?</a:t>
            </a:r>
          </a:p>
        </p:txBody>
      </p:sp>
    </p:spTree>
    <p:extLst>
      <p:ext uri="{BB962C8B-B14F-4D97-AF65-F5344CB8AC3E}">
        <p14:creationId xmlns:p14="http://schemas.microsoft.com/office/powerpoint/2010/main" val="27743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836712"/>
            <a:ext cx="792088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Matrices: Estructuras de 2 dimensiones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2	5	7		</a:t>
            </a:r>
            <a:r>
              <a:rPr lang="es-CO" dirty="0"/>
              <a:t>[2, 5, 7] 	FILA 1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A =	1	0	9		</a:t>
            </a:r>
            <a:r>
              <a:rPr lang="es-CO" dirty="0"/>
              <a:t>[1, 0, 9] 	FILA 2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8	3	1		</a:t>
            </a:r>
            <a:r>
              <a:rPr lang="es-CO" dirty="0"/>
              <a:t>[8, 3, 1] 	FILA 3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Ejemplo: </a:t>
            </a:r>
          </a:p>
          <a:p>
            <a:pPr marL="0" indent="0" algn="just">
              <a:buNone/>
            </a:pPr>
            <a:r>
              <a:rPr lang="es-CO" dirty="0"/>
              <a:t>La posición A[0][1] = 5</a:t>
            </a:r>
          </a:p>
          <a:p>
            <a:pPr marL="0" indent="0" algn="just">
              <a:buNone/>
            </a:pPr>
            <a:r>
              <a:rPr lang="es-CO" dirty="0"/>
              <a:t>La posición A[2][0] = 8</a:t>
            </a:r>
          </a:p>
        </p:txBody>
      </p:sp>
      <p:sp>
        <p:nvSpPr>
          <p:cNvPr id="5" name="Abrir corchete 4"/>
          <p:cNvSpPr/>
          <p:nvPr/>
        </p:nvSpPr>
        <p:spPr>
          <a:xfrm>
            <a:off x="755576" y="1412776"/>
            <a:ext cx="216024" cy="172819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errar corchete 5"/>
          <p:cNvSpPr/>
          <p:nvPr/>
        </p:nvSpPr>
        <p:spPr>
          <a:xfrm>
            <a:off x="3059832" y="1412776"/>
            <a:ext cx="216024" cy="1728192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2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imprimir una matriz?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433" y="908720"/>
            <a:ext cx="8077164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rgbClr val="0070C0"/>
                </a:solidFill>
              </a:rPr>
              <a:t>TIPS</a:t>
            </a:r>
          </a:p>
          <a:p>
            <a:pPr algn="just"/>
            <a:r>
              <a:rPr lang="es-CO" dirty="0"/>
              <a:t>Cómo encuentro el tamaño de la lista principal?</a:t>
            </a:r>
          </a:p>
          <a:p>
            <a:pPr algn="just"/>
            <a:r>
              <a:rPr lang="es-CO" dirty="0"/>
              <a:t>Cómo encuentro el tamaño las listas internas?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67" y="3933056"/>
            <a:ext cx="6722297" cy="14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Ejercicios con 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O" sz="2000" dirty="0"/>
              <a:t>Cree una matriz de manera que le pida al usuario el tamaño de las filas y las columnas que tendrá la matriz, adicional, debe pedirle al usuario, cada valor que irá incluido en cada posición de la matriz.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s-CO" sz="2000" dirty="0"/>
              <a:t>Pida al usuario la cantidad de filas y de columnas, y luego cree dos procedimientos que automáticamente a) llene una matriz de manera ascendente,  y b) la llene de manera descendente. Por Ejemplo: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000" dirty="0"/>
          </a:p>
          <a:p>
            <a:pPr marL="514350" indent="-514350" algn="just">
              <a:buFont typeface="+mj-lt"/>
              <a:buAutoNum type="arabicPeriod"/>
            </a:pPr>
            <a:endParaRPr lang="es-CO" sz="2000" dirty="0"/>
          </a:p>
          <a:p>
            <a:pPr marL="514350" indent="-514350" algn="just">
              <a:buFont typeface="+mj-lt"/>
              <a:buAutoNum type="arabicPeriod"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47350"/>
              </p:ext>
            </p:extLst>
          </p:nvPr>
        </p:nvGraphicFramePr>
        <p:xfrm>
          <a:off x="4825852" y="3717031"/>
          <a:ext cx="2016224" cy="1440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00298"/>
              </p:ext>
            </p:extLst>
          </p:nvPr>
        </p:nvGraphicFramePr>
        <p:xfrm>
          <a:off x="2412926" y="3717032"/>
          <a:ext cx="2016224" cy="1440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7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6" y="1124744"/>
            <a:ext cx="8557947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Ejercicios con 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9672" y="1052736"/>
            <a:ext cx="6480720" cy="53069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3. Escriba una función que se encargue de generar una lista con la suma de los valores de cada fila de una matriz. Por ejemplo: Si la matriz dada es   M=[[2,4,5],[1,2,3],[3,4,1]] El resultado debería ser L=[11,6,8]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4. Ahora cree una función, que sume las columnas de la matriz, y lo almacene en otra lista. Por Ejemplo. Si la lista es M = [[2,4,5],[1,2,3],[3,4,1]] El resultado debería ser L=[6,10,9]</a:t>
            </a:r>
          </a:p>
        </p:txBody>
      </p:sp>
    </p:spTree>
    <p:extLst>
      <p:ext uri="{BB962C8B-B14F-4D97-AF65-F5344CB8AC3E}">
        <p14:creationId xmlns:p14="http://schemas.microsoft.com/office/powerpoint/2010/main" val="3527749355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9185</TotalTime>
  <Words>378</Words>
  <Application>Microsoft Office PowerPoint</Application>
  <PresentationFormat>Presentación en pantalla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Cursos2014-2</vt:lpstr>
      <vt:lpstr>Introducción a la programación  Listas de listas</vt:lpstr>
      <vt:lpstr>¿Para qué sirven las matrices?</vt:lpstr>
      <vt:lpstr>Matrices</vt:lpstr>
      <vt:lpstr>Ejemplos de estructuras de datos</vt:lpstr>
      <vt:lpstr>¿Cómo imprimir una matriz?</vt:lpstr>
      <vt:lpstr>Ejercicios con matrices</vt:lpstr>
      <vt:lpstr>Presentación de PowerPoint</vt:lpstr>
      <vt:lpstr>Ejercicios con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330</cp:revision>
  <dcterms:created xsi:type="dcterms:W3CDTF">2015-01-26T00:13:37Z</dcterms:created>
  <dcterms:modified xsi:type="dcterms:W3CDTF">2016-10-07T00:58:12Z</dcterms:modified>
</cp:coreProperties>
</file>