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0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3" r:id="rId11"/>
    <p:sldId id="314" r:id="rId12"/>
    <p:sldId id="315" r:id="rId13"/>
    <p:sldId id="302" r:id="rId1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>
      <p:cViewPr varScale="1">
        <p:scale>
          <a:sx n="73" d="100"/>
          <a:sy n="73" d="100"/>
        </p:scale>
        <p:origin x="1766" y="58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-19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F6A304-8428-4DB0-AD53-6BAB02A6CA3F}" type="doc">
      <dgm:prSet loTypeId="urn:microsoft.com/office/officeart/2008/layout/HalfCircleOrganizationChart" loCatId="hierarchy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1018A91E-5736-460D-8FBC-B69CFD0E7ACE}">
      <dgm:prSet phldrT="[Texto]"/>
      <dgm:spPr/>
      <dgm:t>
        <a:bodyPr/>
        <a:lstStyle/>
        <a:p>
          <a:r>
            <a:rPr lang="es-CO" dirty="0"/>
            <a:t>Nombre + Operadores de acceso</a:t>
          </a:r>
        </a:p>
      </dgm:t>
    </dgm:pt>
    <dgm:pt modelId="{44A28619-D15E-4DBC-AAA4-E08004D48FC2}" type="parTrans" cxnId="{254FE5B6-D760-4EB1-ADCE-FBA6533F97B5}">
      <dgm:prSet/>
      <dgm:spPr/>
      <dgm:t>
        <a:bodyPr/>
        <a:lstStyle/>
        <a:p>
          <a:endParaRPr lang="es-CO"/>
        </a:p>
      </dgm:t>
    </dgm:pt>
    <dgm:pt modelId="{A315A11B-F171-45D2-9F8A-E510D30F1372}" type="sibTrans" cxnId="{254FE5B6-D760-4EB1-ADCE-FBA6533F97B5}">
      <dgm:prSet/>
      <dgm:spPr/>
      <dgm:t>
        <a:bodyPr/>
        <a:lstStyle/>
        <a:p>
          <a:endParaRPr lang="es-CO"/>
        </a:p>
      </dgm:t>
    </dgm:pt>
    <dgm:pt modelId="{BD4FBF6B-89FE-4591-A7B1-F35DC3A5542C}">
      <dgm:prSet phldrT="[Texto]"/>
      <dgm:spPr/>
      <dgm:t>
        <a:bodyPr/>
        <a:lstStyle/>
        <a:p>
          <a:r>
            <a:rPr lang="es-CO" dirty="0"/>
            <a:t>Operador punto</a:t>
          </a:r>
        </a:p>
      </dgm:t>
    </dgm:pt>
    <dgm:pt modelId="{0FFFF677-6F7B-49CE-A129-774B57F2E1A9}" type="parTrans" cxnId="{F6C01383-080B-42C0-BDF1-66A85545015E}">
      <dgm:prSet/>
      <dgm:spPr/>
      <dgm:t>
        <a:bodyPr/>
        <a:lstStyle/>
        <a:p>
          <a:endParaRPr lang="es-CO"/>
        </a:p>
      </dgm:t>
    </dgm:pt>
    <dgm:pt modelId="{396B007A-976A-4D97-A05E-0517981C0791}" type="sibTrans" cxnId="{F6C01383-080B-42C0-BDF1-66A85545015E}">
      <dgm:prSet/>
      <dgm:spPr/>
      <dgm:t>
        <a:bodyPr/>
        <a:lstStyle/>
        <a:p>
          <a:endParaRPr lang="es-CO"/>
        </a:p>
      </dgm:t>
    </dgm:pt>
    <dgm:pt modelId="{FE1A1ABC-F4B4-441A-95FC-A857ECFBE366}">
      <dgm:prSet phldrT="[Texto]"/>
      <dgm:spPr/>
      <dgm:t>
        <a:bodyPr/>
        <a:lstStyle/>
        <a:p>
          <a:r>
            <a:rPr lang="es-CO" dirty="0">
              <a:solidFill>
                <a:schemeClr val="bg1">
                  <a:lumMod val="50000"/>
                </a:schemeClr>
              </a:solidFill>
            </a:rPr>
            <a:t>Operador flecha</a:t>
          </a:r>
        </a:p>
      </dgm:t>
    </dgm:pt>
    <dgm:pt modelId="{EF9D66A5-B01D-48DF-902C-056EB425F909}" type="parTrans" cxnId="{0215501D-BCA8-4EE7-ACD9-2737BF6DA5D9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CO"/>
        </a:p>
      </dgm:t>
    </dgm:pt>
    <dgm:pt modelId="{1001DAA0-E7B9-428D-B0B2-8610200D9A9F}" type="sibTrans" cxnId="{0215501D-BCA8-4EE7-ACD9-2737BF6DA5D9}">
      <dgm:prSet/>
      <dgm:spPr/>
      <dgm:t>
        <a:bodyPr/>
        <a:lstStyle/>
        <a:p>
          <a:endParaRPr lang="es-CO"/>
        </a:p>
      </dgm:t>
    </dgm:pt>
    <dgm:pt modelId="{12B844C4-7B5F-44D1-9A47-8FF1478B2217}" type="pres">
      <dgm:prSet presAssocID="{38F6A304-8428-4DB0-AD53-6BAB02A6CA3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E3B729D-4536-461C-BB26-425E5495E50F}" type="pres">
      <dgm:prSet presAssocID="{1018A91E-5736-460D-8FBC-B69CFD0E7ACE}" presName="hierRoot1" presStyleCnt="0">
        <dgm:presLayoutVars>
          <dgm:hierBranch val="init"/>
        </dgm:presLayoutVars>
      </dgm:prSet>
      <dgm:spPr/>
    </dgm:pt>
    <dgm:pt modelId="{E7083650-5C52-40AD-A55F-14120D8E768D}" type="pres">
      <dgm:prSet presAssocID="{1018A91E-5736-460D-8FBC-B69CFD0E7ACE}" presName="rootComposite1" presStyleCnt="0"/>
      <dgm:spPr/>
    </dgm:pt>
    <dgm:pt modelId="{382E5B48-3220-4B13-926C-C3B6A2821159}" type="pres">
      <dgm:prSet presAssocID="{1018A91E-5736-460D-8FBC-B69CFD0E7ACE}" presName="rootText1" presStyleLbl="alignAcc1" presStyleIdx="0" presStyleCnt="0">
        <dgm:presLayoutVars>
          <dgm:chPref val="3"/>
        </dgm:presLayoutVars>
      </dgm:prSet>
      <dgm:spPr/>
    </dgm:pt>
    <dgm:pt modelId="{244A3709-0412-46FA-BDE1-9B4D15A258FB}" type="pres">
      <dgm:prSet presAssocID="{1018A91E-5736-460D-8FBC-B69CFD0E7ACE}" presName="topArc1" presStyleLbl="parChTrans1D1" presStyleIdx="0" presStyleCnt="6"/>
      <dgm:spPr/>
    </dgm:pt>
    <dgm:pt modelId="{A959DA1C-91FC-4D30-B12C-42411A5E2072}" type="pres">
      <dgm:prSet presAssocID="{1018A91E-5736-460D-8FBC-B69CFD0E7ACE}" presName="bottomArc1" presStyleLbl="parChTrans1D1" presStyleIdx="1" presStyleCnt="6"/>
      <dgm:spPr/>
    </dgm:pt>
    <dgm:pt modelId="{6E1D1959-66A5-422B-B79C-A997EF707580}" type="pres">
      <dgm:prSet presAssocID="{1018A91E-5736-460D-8FBC-B69CFD0E7ACE}" presName="topConnNode1" presStyleLbl="node1" presStyleIdx="0" presStyleCnt="0"/>
      <dgm:spPr/>
    </dgm:pt>
    <dgm:pt modelId="{BE29139C-C484-4B80-8149-FD699A8FF643}" type="pres">
      <dgm:prSet presAssocID="{1018A91E-5736-460D-8FBC-B69CFD0E7ACE}" presName="hierChild2" presStyleCnt="0"/>
      <dgm:spPr/>
    </dgm:pt>
    <dgm:pt modelId="{C0F4E363-7787-487D-AAAC-807CAF60CC4D}" type="pres">
      <dgm:prSet presAssocID="{0FFFF677-6F7B-49CE-A129-774B57F2E1A9}" presName="Name28" presStyleLbl="parChTrans1D2" presStyleIdx="0" presStyleCnt="2"/>
      <dgm:spPr/>
    </dgm:pt>
    <dgm:pt modelId="{9FBA4328-B049-481A-9BC1-B4A555D99981}" type="pres">
      <dgm:prSet presAssocID="{BD4FBF6B-89FE-4591-A7B1-F35DC3A5542C}" presName="hierRoot2" presStyleCnt="0">
        <dgm:presLayoutVars>
          <dgm:hierBranch val="init"/>
        </dgm:presLayoutVars>
      </dgm:prSet>
      <dgm:spPr/>
    </dgm:pt>
    <dgm:pt modelId="{3CC30DB0-CE7F-4AAB-89FC-0C5A9E853ED9}" type="pres">
      <dgm:prSet presAssocID="{BD4FBF6B-89FE-4591-A7B1-F35DC3A5542C}" presName="rootComposite2" presStyleCnt="0"/>
      <dgm:spPr/>
    </dgm:pt>
    <dgm:pt modelId="{4C382508-7EFB-430B-BE5E-28B812A201D6}" type="pres">
      <dgm:prSet presAssocID="{BD4FBF6B-89FE-4591-A7B1-F35DC3A5542C}" presName="rootText2" presStyleLbl="alignAcc1" presStyleIdx="0" presStyleCnt="0">
        <dgm:presLayoutVars>
          <dgm:chPref val="3"/>
        </dgm:presLayoutVars>
      </dgm:prSet>
      <dgm:spPr/>
    </dgm:pt>
    <dgm:pt modelId="{0999A503-FE08-42E8-9DA8-BB01107029A1}" type="pres">
      <dgm:prSet presAssocID="{BD4FBF6B-89FE-4591-A7B1-F35DC3A5542C}" presName="topArc2" presStyleLbl="parChTrans1D1" presStyleIdx="2" presStyleCnt="6"/>
      <dgm:spPr>
        <a:ln>
          <a:solidFill>
            <a:schemeClr val="accent6">
              <a:lumMod val="25000"/>
            </a:schemeClr>
          </a:solidFill>
        </a:ln>
      </dgm:spPr>
    </dgm:pt>
    <dgm:pt modelId="{E6E1CA92-907F-4E0B-8B07-1EA09CD69197}" type="pres">
      <dgm:prSet presAssocID="{BD4FBF6B-89FE-4591-A7B1-F35DC3A5542C}" presName="bottomArc2" presStyleLbl="parChTrans1D1" presStyleIdx="3" presStyleCnt="6"/>
      <dgm:spPr/>
    </dgm:pt>
    <dgm:pt modelId="{FE598D5C-9795-4EE4-9516-8AED5B763B70}" type="pres">
      <dgm:prSet presAssocID="{BD4FBF6B-89FE-4591-A7B1-F35DC3A5542C}" presName="topConnNode2" presStyleLbl="node2" presStyleIdx="0" presStyleCnt="0"/>
      <dgm:spPr/>
    </dgm:pt>
    <dgm:pt modelId="{85D9B3EC-44B6-414A-9540-D23B4DBCD97D}" type="pres">
      <dgm:prSet presAssocID="{BD4FBF6B-89FE-4591-A7B1-F35DC3A5542C}" presName="hierChild4" presStyleCnt="0"/>
      <dgm:spPr/>
    </dgm:pt>
    <dgm:pt modelId="{DE43ECCB-025B-4CAB-934D-58BB979D6193}" type="pres">
      <dgm:prSet presAssocID="{BD4FBF6B-89FE-4591-A7B1-F35DC3A5542C}" presName="hierChild5" presStyleCnt="0"/>
      <dgm:spPr/>
    </dgm:pt>
    <dgm:pt modelId="{B31B661D-5D48-429E-A5A6-B4F670DF871A}" type="pres">
      <dgm:prSet presAssocID="{EF9D66A5-B01D-48DF-902C-056EB425F909}" presName="Name28" presStyleLbl="parChTrans1D2" presStyleIdx="1" presStyleCnt="2"/>
      <dgm:spPr/>
    </dgm:pt>
    <dgm:pt modelId="{D4F3C43C-0AF0-409A-B5FF-070CA0817465}" type="pres">
      <dgm:prSet presAssocID="{FE1A1ABC-F4B4-441A-95FC-A857ECFBE366}" presName="hierRoot2" presStyleCnt="0">
        <dgm:presLayoutVars>
          <dgm:hierBranch val="init"/>
        </dgm:presLayoutVars>
      </dgm:prSet>
      <dgm:spPr/>
    </dgm:pt>
    <dgm:pt modelId="{BE5DBA15-E152-4242-AFF3-DC84143AA2F0}" type="pres">
      <dgm:prSet presAssocID="{FE1A1ABC-F4B4-441A-95FC-A857ECFBE366}" presName="rootComposite2" presStyleCnt="0"/>
      <dgm:spPr/>
    </dgm:pt>
    <dgm:pt modelId="{C8964656-ED14-45AF-96FB-53100A4B44A4}" type="pres">
      <dgm:prSet presAssocID="{FE1A1ABC-F4B4-441A-95FC-A857ECFBE366}" presName="rootText2" presStyleLbl="alignAcc1" presStyleIdx="0" presStyleCnt="0">
        <dgm:presLayoutVars>
          <dgm:chPref val="3"/>
        </dgm:presLayoutVars>
      </dgm:prSet>
      <dgm:spPr/>
    </dgm:pt>
    <dgm:pt modelId="{8B0FBA20-F03A-4419-847E-BA578DA6CEF5}" type="pres">
      <dgm:prSet presAssocID="{FE1A1ABC-F4B4-441A-95FC-A857ECFBE366}" presName="topArc2" presStyleLbl="parChTrans1D1" presStyleIdx="4" presStyleCnt="6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>
              <a:lumMod val="65000"/>
            </a:schemeClr>
          </a:solidFill>
        </a:ln>
      </dgm:spPr>
    </dgm:pt>
    <dgm:pt modelId="{60809F3C-A369-45DE-B25A-DED443EA9516}" type="pres">
      <dgm:prSet presAssocID="{FE1A1ABC-F4B4-441A-95FC-A857ECFBE366}" presName="bottomArc2" presStyleLbl="parChTrans1D1" presStyleIdx="5" presStyleCnt="6"/>
      <dgm:spPr>
        <a:ln>
          <a:solidFill>
            <a:schemeClr val="bg1">
              <a:lumMod val="65000"/>
            </a:schemeClr>
          </a:solidFill>
        </a:ln>
      </dgm:spPr>
    </dgm:pt>
    <dgm:pt modelId="{0EC52E8E-F52C-4695-A79F-A345712C8192}" type="pres">
      <dgm:prSet presAssocID="{FE1A1ABC-F4B4-441A-95FC-A857ECFBE366}" presName="topConnNode2" presStyleLbl="node2" presStyleIdx="0" presStyleCnt="0"/>
      <dgm:spPr/>
    </dgm:pt>
    <dgm:pt modelId="{00BE1057-BC49-4481-9391-437D3E583B13}" type="pres">
      <dgm:prSet presAssocID="{FE1A1ABC-F4B4-441A-95FC-A857ECFBE366}" presName="hierChild4" presStyleCnt="0"/>
      <dgm:spPr/>
    </dgm:pt>
    <dgm:pt modelId="{E331BE3F-4B04-41D9-91F3-F43C839005F7}" type="pres">
      <dgm:prSet presAssocID="{FE1A1ABC-F4B4-441A-95FC-A857ECFBE366}" presName="hierChild5" presStyleCnt="0"/>
      <dgm:spPr/>
    </dgm:pt>
    <dgm:pt modelId="{5DFD2250-4937-4796-9FF8-1D7208287B83}" type="pres">
      <dgm:prSet presAssocID="{1018A91E-5736-460D-8FBC-B69CFD0E7ACE}" presName="hierChild3" presStyleCnt="0"/>
      <dgm:spPr/>
    </dgm:pt>
  </dgm:ptLst>
  <dgm:cxnLst>
    <dgm:cxn modelId="{9B8F690D-8B01-4B09-A760-44406A14762E}" type="presOf" srcId="{38F6A304-8428-4DB0-AD53-6BAB02A6CA3F}" destId="{12B844C4-7B5F-44D1-9A47-8FF1478B2217}" srcOrd="0" destOrd="0" presId="urn:microsoft.com/office/officeart/2008/layout/HalfCircleOrganizationChart"/>
    <dgm:cxn modelId="{0215501D-BCA8-4EE7-ACD9-2737BF6DA5D9}" srcId="{1018A91E-5736-460D-8FBC-B69CFD0E7ACE}" destId="{FE1A1ABC-F4B4-441A-95FC-A857ECFBE366}" srcOrd="1" destOrd="0" parTransId="{EF9D66A5-B01D-48DF-902C-056EB425F909}" sibTransId="{1001DAA0-E7B9-428D-B0B2-8610200D9A9F}"/>
    <dgm:cxn modelId="{81DC9748-9239-4FC9-843A-C71DB1C05B8D}" type="presOf" srcId="{BD4FBF6B-89FE-4591-A7B1-F35DC3A5542C}" destId="{FE598D5C-9795-4EE4-9516-8AED5B763B70}" srcOrd="1" destOrd="0" presId="urn:microsoft.com/office/officeart/2008/layout/HalfCircleOrganizationChart"/>
    <dgm:cxn modelId="{BA8DAB49-8F1C-463C-821B-166CD299E84F}" type="presOf" srcId="{1018A91E-5736-460D-8FBC-B69CFD0E7ACE}" destId="{6E1D1959-66A5-422B-B79C-A997EF707580}" srcOrd="1" destOrd="0" presId="urn:microsoft.com/office/officeart/2008/layout/HalfCircleOrganizationChart"/>
    <dgm:cxn modelId="{8D7AE16A-5576-475B-A528-9026219A59F0}" type="presOf" srcId="{0FFFF677-6F7B-49CE-A129-774B57F2E1A9}" destId="{C0F4E363-7787-487D-AAAC-807CAF60CC4D}" srcOrd="0" destOrd="0" presId="urn:microsoft.com/office/officeart/2008/layout/HalfCircleOrganizationChart"/>
    <dgm:cxn modelId="{D5E24774-6A48-498F-8005-A0C0046A22DD}" type="presOf" srcId="{1018A91E-5736-460D-8FBC-B69CFD0E7ACE}" destId="{382E5B48-3220-4B13-926C-C3B6A2821159}" srcOrd="0" destOrd="0" presId="urn:microsoft.com/office/officeart/2008/layout/HalfCircleOrganizationChart"/>
    <dgm:cxn modelId="{F6C01383-080B-42C0-BDF1-66A85545015E}" srcId="{1018A91E-5736-460D-8FBC-B69CFD0E7ACE}" destId="{BD4FBF6B-89FE-4591-A7B1-F35DC3A5542C}" srcOrd="0" destOrd="0" parTransId="{0FFFF677-6F7B-49CE-A129-774B57F2E1A9}" sibTransId="{396B007A-976A-4D97-A05E-0517981C0791}"/>
    <dgm:cxn modelId="{1EA33397-49B3-4C6F-A56C-16A6EE42F38E}" type="presOf" srcId="{EF9D66A5-B01D-48DF-902C-056EB425F909}" destId="{B31B661D-5D48-429E-A5A6-B4F670DF871A}" srcOrd="0" destOrd="0" presId="urn:microsoft.com/office/officeart/2008/layout/HalfCircleOrganizationChart"/>
    <dgm:cxn modelId="{C388A79E-C0D6-4A4F-AE34-B1E2F65ED271}" type="presOf" srcId="{FE1A1ABC-F4B4-441A-95FC-A857ECFBE366}" destId="{0EC52E8E-F52C-4695-A79F-A345712C8192}" srcOrd="1" destOrd="0" presId="urn:microsoft.com/office/officeart/2008/layout/HalfCircleOrganizationChart"/>
    <dgm:cxn modelId="{254FE5B6-D760-4EB1-ADCE-FBA6533F97B5}" srcId="{38F6A304-8428-4DB0-AD53-6BAB02A6CA3F}" destId="{1018A91E-5736-460D-8FBC-B69CFD0E7ACE}" srcOrd="0" destOrd="0" parTransId="{44A28619-D15E-4DBC-AAA4-E08004D48FC2}" sibTransId="{A315A11B-F171-45D2-9F8A-E510D30F1372}"/>
    <dgm:cxn modelId="{04F7E8C2-2A0A-4323-8B7A-B840123C8CFD}" type="presOf" srcId="{FE1A1ABC-F4B4-441A-95FC-A857ECFBE366}" destId="{C8964656-ED14-45AF-96FB-53100A4B44A4}" srcOrd="0" destOrd="0" presId="urn:microsoft.com/office/officeart/2008/layout/HalfCircleOrganizationChart"/>
    <dgm:cxn modelId="{568CF0DD-DBDB-41B4-842C-A3460B09E282}" type="presOf" srcId="{BD4FBF6B-89FE-4591-A7B1-F35DC3A5542C}" destId="{4C382508-7EFB-430B-BE5E-28B812A201D6}" srcOrd="0" destOrd="0" presId="urn:microsoft.com/office/officeart/2008/layout/HalfCircleOrganizationChart"/>
    <dgm:cxn modelId="{AA2A2C88-6A93-48B0-9AD3-D8D41188D94E}" type="presParOf" srcId="{12B844C4-7B5F-44D1-9A47-8FF1478B2217}" destId="{9E3B729D-4536-461C-BB26-425E5495E50F}" srcOrd="0" destOrd="0" presId="urn:microsoft.com/office/officeart/2008/layout/HalfCircleOrganizationChart"/>
    <dgm:cxn modelId="{0C77FC1B-28FA-4DA4-B367-56667E245394}" type="presParOf" srcId="{9E3B729D-4536-461C-BB26-425E5495E50F}" destId="{E7083650-5C52-40AD-A55F-14120D8E768D}" srcOrd="0" destOrd="0" presId="urn:microsoft.com/office/officeart/2008/layout/HalfCircleOrganizationChart"/>
    <dgm:cxn modelId="{BC2B64D7-9C88-4339-9C85-86F00F29A4FC}" type="presParOf" srcId="{E7083650-5C52-40AD-A55F-14120D8E768D}" destId="{382E5B48-3220-4B13-926C-C3B6A2821159}" srcOrd="0" destOrd="0" presId="urn:microsoft.com/office/officeart/2008/layout/HalfCircleOrganizationChart"/>
    <dgm:cxn modelId="{599519CC-2999-4CDA-9E6E-3127EA1EE551}" type="presParOf" srcId="{E7083650-5C52-40AD-A55F-14120D8E768D}" destId="{244A3709-0412-46FA-BDE1-9B4D15A258FB}" srcOrd="1" destOrd="0" presId="urn:microsoft.com/office/officeart/2008/layout/HalfCircleOrganizationChart"/>
    <dgm:cxn modelId="{21AE6946-E1AD-4C98-9351-5B9A44594443}" type="presParOf" srcId="{E7083650-5C52-40AD-A55F-14120D8E768D}" destId="{A959DA1C-91FC-4D30-B12C-42411A5E2072}" srcOrd="2" destOrd="0" presId="urn:microsoft.com/office/officeart/2008/layout/HalfCircleOrganizationChart"/>
    <dgm:cxn modelId="{2D336678-7F36-4BC5-9BB9-D90E2A9ADD10}" type="presParOf" srcId="{E7083650-5C52-40AD-A55F-14120D8E768D}" destId="{6E1D1959-66A5-422B-B79C-A997EF707580}" srcOrd="3" destOrd="0" presId="urn:microsoft.com/office/officeart/2008/layout/HalfCircleOrganizationChart"/>
    <dgm:cxn modelId="{5294018A-1029-4FCD-AC85-B8056DD3D9B0}" type="presParOf" srcId="{9E3B729D-4536-461C-BB26-425E5495E50F}" destId="{BE29139C-C484-4B80-8149-FD699A8FF643}" srcOrd="1" destOrd="0" presId="urn:microsoft.com/office/officeart/2008/layout/HalfCircleOrganizationChart"/>
    <dgm:cxn modelId="{FE44206D-38B1-48EA-BD24-D048D97185EC}" type="presParOf" srcId="{BE29139C-C484-4B80-8149-FD699A8FF643}" destId="{C0F4E363-7787-487D-AAAC-807CAF60CC4D}" srcOrd="0" destOrd="0" presId="urn:microsoft.com/office/officeart/2008/layout/HalfCircleOrganizationChart"/>
    <dgm:cxn modelId="{961D28C0-C300-4A21-B4C0-2ACA28E8B0D2}" type="presParOf" srcId="{BE29139C-C484-4B80-8149-FD699A8FF643}" destId="{9FBA4328-B049-481A-9BC1-B4A555D99981}" srcOrd="1" destOrd="0" presId="urn:microsoft.com/office/officeart/2008/layout/HalfCircleOrganizationChart"/>
    <dgm:cxn modelId="{2EBEB00A-3BC7-4510-BBA7-59CD39146BFF}" type="presParOf" srcId="{9FBA4328-B049-481A-9BC1-B4A555D99981}" destId="{3CC30DB0-CE7F-4AAB-89FC-0C5A9E853ED9}" srcOrd="0" destOrd="0" presId="urn:microsoft.com/office/officeart/2008/layout/HalfCircleOrganizationChart"/>
    <dgm:cxn modelId="{19B5157C-6256-41AD-B813-A511DCB6DA2F}" type="presParOf" srcId="{3CC30DB0-CE7F-4AAB-89FC-0C5A9E853ED9}" destId="{4C382508-7EFB-430B-BE5E-28B812A201D6}" srcOrd="0" destOrd="0" presId="urn:microsoft.com/office/officeart/2008/layout/HalfCircleOrganizationChart"/>
    <dgm:cxn modelId="{8572283D-5E58-4FFE-84A1-FA54C550528C}" type="presParOf" srcId="{3CC30DB0-CE7F-4AAB-89FC-0C5A9E853ED9}" destId="{0999A503-FE08-42E8-9DA8-BB01107029A1}" srcOrd="1" destOrd="0" presId="urn:microsoft.com/office/officeart/2008/layout/HalfCircleOrganizationChart"/>
    <dgm:cxn modelId="{B49FB2D0-B750-4C57-84D3-CEDECE142B81}" type="presParOf" srcId="{3CC30DB0-CE7F-4AAB-89FC-0C5A9E853ED9}" destId="{E6E1CA92-907F-4E0B-8B07-1EA09CD69197}" srcOrd="2" destOrd="0" presId="urn:microsoft.com/office/officeart/2008/layout/HalfCircleOrganizationChart"/>
    <dgm:cxn modelId="{60365FE6-2017-4E4D-A1E8-B44416794BB7}" type="presParOf" srcId="{3CC30DB0-CE7F-4AAB-89FC-0C5A9E853ED9}" destId="{FE598D5C-9795-4EE4-9516-8AED5B763B70}" srcOrd="3" destOrd="0" presId="urn:microsoft.com/office/officeart/2008/layout/HalfCircleOrganizationChart"/>
    <dgm:cxn modelId="{40F8BF4F-685D-4D97-89A9-7306CAD5C5DC}" type="presParOf" srcId="{9FBA4328-B049-481A-9BC1-B4A555D99981}" destId="{85D9B3EC-44B6-414A-9540-D23B4DBCD97D}" srcOrd="1" destOrd="0" presId="urn:microsoft.com/office/officeart/2008/layout/HalfCircleOrganizationChart"/>
    <dgm:cxn modelId="{DEE1657C-94A5-4169-859B-1BDF66B72DD2}" type="presParOf" srcId="{9FBA4328-B049-481A-9BC1-B4A555D99981}" destId="{DE43ECCB-025B-4CAB-934D-58BB979D6193}" srcOrd="2" destOrd="0" presId="urn:microsoft.com/office/officeart/2008/layout/HalfCircleOrganizationChart"/>
    <dgm:cxn modelId="{FEEA483B-C8FA-4D0D-9C82-63F1CEB56A09}" type="presParOf" srcId="{BE29139C-C484-4B80-8149-FD699A8FF643}" destId="{B31B661D-5D48-429E-A5A6-B4F670DF871A}" srcOrd="2" destOrd="0" presId="urn:microsoft.com/office/officeart/2008/layout/HalfCircleOrganizationChart"/>
    <dgm:cxn modelId="{5484B6C6-D426-4CC8-9B27-05591AB2A664}" type="presParOf" srcId="{BE29139C-C484-4B80-8149-FD699A8FF643}" destId="{D4F3C43C-0AF0-409A-B5FF-070CA0817465}" srcOrd="3" destOrd="0" presId="urn:microsoft.com/office/officeart/2008/layout/HalfCircleOrganizationChart"/>
    <dgm:cxn modelId="{158BCB7C-0D78-4FAD-8DF0-6C737392A184}" type="presParOf" srcId="{D4F3C43C-0AF0-409A-B5FF-070CA0817465}" destId="{BE5DBA15-E152-4242-AFF3-DC84143AA2F0}" srcOrd="0" destOrd="0" presId="urn:microsoft.com/office/officeart/2008/layout/HalfCircleOrganizationChart"/>
    <dgm:cxn modelId="{43183798-16DA-4CFC-854A-92F3CC050FFD}" type="presParOf" srcId="{BE5DBA15-E152-4242-AFF3-DC84143AA2F0}" destId="{C8964656-ED14-45AF-96FB-53100A4B44A4}" srcOrd="0" destOrd="0" presId="urn:microsoft.com/office/officeart/2008/layout/HalfCircleOrganizationChart"/>
    <dgm:cxn modelId="{BF86C38B-8B33-4827-90B7-9DC7C37388FB}" type="presParOf" srcId="{BE5DBA15-E152-4242-AFF3-DC84143AA2F0}" destId="{8B0FBA20-F03A-4419-847E-BA578DA6CEF5}" srcOrd="1" destOrd="0" presId="urn:microsoft.com/office/officeart/2008/layout/HalfCircleOrganizationChart"/>
    <dgm:cxn modelId="{9CDB8F08-2B2F-47BA-A726-FE55C2364A6F}" type="presParOf" srcId="{BE5DBA15-E152-4242-AFF3-DC84143AA2F0}" destId="{60809F3C-A369-45DE-B25A-DED443EA9516}" srcOrd="2" destOrd="0" presId="urn:microsoft.com/office/officeart/2008/layout/HalfCircleOrganizationChart"/>
    <dgm:cxn modelId="{41D8553E-BFBF-49A6-B65A-6EF1EAD10FF3}" type="presParOf" srcId="{BE5DBA15-E152-4242-AFF3-DC84143AA2F0}" destId="{0EC52E8E-F52C-4695-A79F-A345712C8192}" srcOrd="3" destOrd="0" presId="urn:microsoft.com/office/officeart/2008/layout/HalfCircleOrganizationChart"/>
    <dgm:cxn modelId="{9DD734BF-DED6-4F00-86FC-CDAC0E91DD94}" type="presParOf" srcId="{D4F3C43C-0AF0-409A-B5FF-070CA0817465}" destId="{00BE1057-BC49-4481-9391-437D3E583B13}" srcOrd="1" destOrd="0" presId="urn:microsoft.com/office/officeart/2008/layout/HalfCircleOrganizationChart"/>
    <dgm:cxn modelId="{974052E7-5722-40E0-BC67-399AAA85EC8F}" type="presParOf" srcId="{D4F3C43C-0AF0-409A-B5FF-070CA0817465}" destId="{E331BE3F-4B04-41D9-91F3-F43C839005F7}" srcOrd="2" destOrd="0" presId="urn:microsoft.com/office/officeart/2008/layout/HalfCircleOrganizationChart"/>
    <dgm:cxn modelId="{908208E1-F11D-4F42-9D8A-34F5C108A26E}" type="presParOf" srcId="{9E3B729D-4536-461C-BB26-425E5495E50F}" destId="{5DFD2250-4937-4796-9FF8-1D7208287B8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B661D-5D48-429E-A5A6-B4F670DF871A}">
      <dsp:nvSpPr>
        <dsp:cNvPr id="0" name=""/>
        <dsp:cNvSpPr/>
      </dsp:nvSpPr>
      <dsp:spPr>
        <a:xfrm>
          <a:off x="2916324" y="1160814"/>
          <a:ext cx="1402110" cy="486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41"/>
              </a:lnTo>
              <a:lnTo>
                <a:pt x="1402110" y="243341"/>
              </a:lnTo>
              <a:lnTo>
                <a:pt x="1402110" y="486682"/>
              </a:lnTo>
            </a:path>
          </a:pathLst>
        </a:custGeom>
        <a:noFill/>
        <a:ln w="19050" cap="flat" cmpd="sng" algn="ctr">
          <a:solidFill>
            <a:schemeClr val="bg1">
              <a:lumMod val="6500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4E363-7787-487D-AAAC-807CAF60CC4D}">
      <dsp:nvSpPr>
        <dsp:cNvPr id="0" name=""/>
        <dsp:cNvSpPr/>
      </dsp:nvSpPr>
      <dsp:spPr>
        <a:xfrm>
          <a:off x="1514213" y="1160814"/>
          <a:ext cx="1402110" cy="486682"/>
        </a:xfrm>
        <a:custGeom>
          <a:avLst/>
          <a:gdLst/>
          <a:ahLst/>
          <a:cxnLst/>
          <a:rect l="0" t="0" r="0" b="0"/>
          <a:pathLst>
            <a:path>
              <a:moveTo>
                <a:pt x="1402110" y="0"/>
              </a:moveTo>
              <a:lnTo>
                <a:pt x="1402110" y="243341"/>
              </a:lnTo>
              <a:lnTo>
                <a:pt x="0" y="243341"/>
              </a:lnTo>
              <a:lnTo>
                <a:pt x="0" y="48668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4A3709-0412-46FA-BDE1-9B4D15A258FB}">
      <dsp:nvSpPr>
        <dsp:cNvPr id="0" name=""/>
        <dsp:cNvSpPr/>
      </dsp:nvSpPr>
      <dsp:spPr>
        <a:xfrm>
          <a:off x="2336939" y="2045"/>
          <a:ext cx="1158768" cy="1158768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9DA1C-91FC-4D30-B12C-42411A5E2072}">
      <dsp:nvSpPr>
        <dsp:cNvPr id="0" name=""/>
        <dsp:cNvSpPr/>
      </dsp:nvSpPr>
      <dsp:spPr>
        <a:xfrm>
          <a:off x="2336939" y="2045"/>
          <a:ext cx="1158768" cy="1158768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E5B48-3220-4B13-926C-C3B6A2821159}">
      <dsp:nvSpPr>
        <dsp:cNvPr id="0" name=""/>
        <dsp:cNvSpPr/>
      </dsp:nvSpPr>
      <dsp:spPr>
        <a:xfrm>
          <a:off x="1757555" y="210624"/>
          <a:ext cx="2317537" cy="741612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Nombre + Operadores de acceso</a:t>
          </a:r>
        </a:p>
      </dsp:txBody>
      <dsp:txXfrm>
        <a:off x="1757555" y="210624"/>
        <a:ext cx="2317537" cy="741612"/>
      </dsp:txXfrm>
    </dsp:sp>
    <dsp:sp modelId="{0999A503-FE08-42E8-9DA8-BB01107029A1}">
      <dsp:nvSpPr>
        <dsp:cNvPr id="0" name=""/>
        <dsp:cNvSpPr/>
      </dsp:nvSpPr>
      <dsp:spPr>
        <a:xfrm>
          <a:off x="934829" y="1647497"/>
          <a:ext cx="1158768" cy="1158768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6">
              <a:lumMod val="2500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E1CA92-907F-4E0B-8B07-1EA09CD69197}">
      <dsp:nvSpPr>
        <dsp:cNvPr id="0" name=""/>
        <dsp:cNvSpPr/>
      </dsp:nvSpPr>
      <dsp:spPr>
        <a:xfrm>
          <a:off x="934829" y="1647497"/>
          <a:ext cx="1158768" cy="1158768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382508-7EFB-430B-BE5E-28B812A201D6}">
      <dsp:nvSpPr>
        <dsp:cNvPr id="0" name=""/>
        <dsp:cNvSpPr/>
      </dsp:nvSpPr>
      <dsp:spPr>
        <a:xfrm>
          <a:off x="355444" y="1856075"/>
          <a:ext cx="2317537" cy="741612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Operador punto</a:t>
          </a:r>
        </a:p>
      </dsp:txBody>
      <dsp:txXfrm>
        <a:off x="355444" y="1856075"/>
        <a:ext cx="2317537" cy="741612"/>
      </dsp:txXfrm>
    </dsp:sp>
    <dsp:sp modelId="{8B0FBA20-F03A-4419-847E-BA578DA6CEF5}">
      <dsp:nvSpPr>
        <dsp:cNvPr id="0" name=""/>
        <dsp:cNvSpPr/>
      </dsp:nvSpPr>
      <dsp:spPr>
        <a:xfrm>
          <a:off x="3739049" y="1647497"/>
          <a:ext cx="1158768" cy="1158768"/>
        </a:xfrm>
        <a:prstGeom prst="arc">
          <a:avLst>
            <a:gd name="adj1" fmla="val 13200000"/>
            <a:gd name="adj2" fmla="val 19200000"/>
          </a:avLst>
        </a:prstGeom>
        <a:solidFill>
          <a:schemeClr val="lt1"/>
        </a:solidFill>
        <a:ln w="19050" cap="flat" cmpd="sng" algn="ctr">
          <a:solidFill>
            <a:schemeClr val="bg1">
              <a:lumMod val="6500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60809F3C-A369-45DE-B25A-DED443EA9516}">
      <dsp:nvSpPr>
        <dsp:cNvPr id="0" name=""/>
        <dsp:cNvSpPr/>
      </dsp:nvSpPr>
      <dsp:spPr>
        <a:xfrm>
          <a:off x="3739049" y="1647497"/>
          <a:ext cx="1158768" cy="1158768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bg1">
              <a:lumMod val="6500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64656-ED14-45AF-96FB-53100A4B44A4}">
      <dsp:nvSpPr>
        <dsp:cNvPr id="0" name=""/>
        <dsp:cNvSpPr/>
      </dsp:nvSpPr>
      <dsp:spPr>
        <a:xfrm>
          <a:off x="3159665" y="1856075"/>
          <a:ext cx="2317537" cy="741612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>
              <a:solidFill>
                <a:schemeClr val="bg1">
                  <a:lumMod val="50000"/>
                </a:schemeClr>
              </a:solidFill>
            </a:rPr>
            <a:t>Operador flecha</a:t>
          </a:r>
        </a:p>
      </dsp:txBody>
      <dsp:txXfrm>
        <a:off x="3159665" y="1856075"/>
        <a:ext cx="2317537" cy="741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4849-FDB5-4298-A413-9D70FF7B4EB1}" type="datetimeFigureOut">
              <a:rPr lang="es-CO" smtClean="0"/>
              <a:pPr/>
              <a:t>26/02/2020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405C-8F13-4C14-8D34-C311A8C5D90E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052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 userDrawn="1"/>
        </p:nvSpPr>
        <p:spPr>
          <a:xfrm>
            <a:off x="-29126" y="0"/>
            <a:ext cx="9144000" cy="69269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7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26/02/2020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26/02/2020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26/02/2020</a:t>
            </a:fld>
            <a:endParaRPr lang="es-CO"/>
          </a:p>
        </p:txBody>
      </p:sp>
      <p:pic>
        <p:nvPicPr>
          <p:cNvPr id="9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-5680" y="-11324"/>
            <a:ext cx="9144000" cy="79695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  <a:latin typeface="Buxton Sketch" panose="03080500000500000004" pitchFamily="66" charset="0"/>
              </a:defRPr>
            </a:lvl1pPr>
          </a:lstStyle>
          <a:p>
            <a:r>
              <a:rPr lang="es-ES" dirty="0"/>
              <a:t>de título del </a:t>
            </a:r>
            <a:r>
              <a:rPr lang="es-ES" dirty="0" err="1"/>
              <a:t>patrónHaga</a:t>
            </a:r>
            <a:r>
              <a:rPr lang="es-ES" dirty="0"/>
              <a:t> clic para modificar el estilo </a:t>
            </a:r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26/02/2020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26/02/2020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26/02/2020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26/02/2020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26/02/2020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26/02/2020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26/02/2020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F22F2-EA04-4B03-8A20-CFDE6BC87E1C}" type="datetimeFigureOut">
              <a:rPr lang="es-CO" smtClean="0"/>
              <a:pPr/>
              <a:t>26/02/2020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book/704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s-CO" b="1" dirty="0"/>
              <a:t>Técnicas de programación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400800" cy="648072"/>
          </a:xfrm>
        </p:spPr>
        <p:txBody>
          <a:bodyPr/>
          <a:lstStyle/>
          <a:p>
            <a:r>
              <a:rPr lang="es-CO" dirty="0"/>
              <a:t>Luisa Fernanda Rincón Pérez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Sobre </a:t>
            </a:r>
            <a:r>
              <a:rPr lang="es-CO" dirty="0" err="1"/>
              <a:t>structs</a:t>
            </a:r>
            <a:r>
              <a:rPr lang="es-CO" dirty="0"/>
              <a:t> revisando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CO" dirty="0"/>
              <a:t>Asignar valores a un </a:t>
            </a:r>
            <a:r>
              <a:rPr lang="es-CO" dirty="0" err="1"/>
              <a:t>struct</a:t>
            </a:r>
            <a:r>
              <a:rPr lang="es-CO" dirty="0"/>
              <a:t>:</a:t>
            </a:r>
          </a:p>
          <a:p>
            <a:pPr>
              <a:buNone/>
            </a:pPr>
            <a:r>
              <a:rPr lang="es-CO" dirty="0"/>
              <a:t> </a:t>
            </a:r>
            <a:r>
              <a:rPr lang="es-CO" b="1" dirty="0" err="1"/>
              <a:t>NombreStruct</a:t>
            </a:r>
            <a:r>
              <a:rPr lang="es-CO" b="1" dirty="0"/>
              <a:t> </a:t>
            </a:r>
            <a:r>
              <a:rPr lang="es-CO" b="1" dirty="0" err="1"/>
              <a:t>nomVariable</a:t>
            </a:r>
            <a:r>
              <a:rPr lang="es-CO" b="1" dirty="0"/>
              <a:t>= {lista valores separadas por comas};</a:t>
            </a:r>
          </a:p>
          <a:p>
            <a:pPr>
              <a:buNone/>
            </a:pPr>
            <a:endParaRPr lang="es-CO" dirty="0"/>
          </a:p>
          <a:p>
            <a:pPr>
              <a:buNone/>
            </a:pPr>
            <a:r>
              <a:rPr lang="es-CO" dirty="0"/>
              <a:t>Acceder a valores del </a:t>
            </a:r>
            <a:r>
              <a:rPr lang="es-CO" dirty="0" err="1"/>
              <a:t>struct</a:t>
            </a:r>
            <a:r>
              <a:rPr lang="es-CO" dirty="0"/>
              <a:t>:</a:t>
            </a:r>
          </a:p>
          <a:p>
            <a:pPr>
              <a:buNone/>
            </a:pPr>
            <a:r>
              <a:rPr lang="es-CO" b="1" dirty="0" err="1"/>
              <a:t>nombreVariable</a:t>
            </a:r>
            <a:r>
              <a:rPr lang="es-CO" b="1" dirty="0"/>
              <a:t> (punto) nombre variable del </a:t>
            </a:r>
            <a:r>
              <a:rPr lang="es-CO" b="1" dirty="0" err="1"/>
              <a:t>struct</a:t>
            </a:r>
            <a:r>
              <a:rPr lang="es-CO" b="1" dirty="0"/>
              <a:t>;</a:t>
            </a:r>
          </a:p>
          <a:p>
            <a:pPr>
              <a:buNone/>
            </a:pPr>
            <a:r>
              <a:rPr lang="es-CO" dirty="0" err="1">
                <a:latin typeface="Consolas" panose="020B0609020204030204" pitchFamily="49" charset="0"/>
                <a:cs typeface="Consolas" panose="020B0609020204030204" pitchFamily="49" charset="0"/>
              </a:rPr>
              <a:t>Ejm</a:t>
            </a:r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  <a:cs typeface="Consolas" panose="020B0609020204030204" pitchFamily="49" charset="0"/>
              </a:rPr>
              <a:t>fish.numDientes</a:t>
            </a:r>
            <a:endParaRPr lang="es-C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035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1152128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Facilita la definición de </a:t>
            </a:r>
            <a:r>
              <a:rPr lang="es-CO" dirty="0" err="1"/>
              <a:t>struct</a:t>
            </a:r>
            <a:r>
              <a:rPr lang="es-CO" dirty="0"/>
              <a:t> al darle un </a:t>
            </a:r>
            <a:r>
              <a:rPr lang="es-CO" b="1" dirty="0"/>
              <a:t>alias </a:t>
            </a:r>
            <a:r>
              <a:rPr lang="es-CO" dirty="0"/>
              <a:t>a la definición.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Typedef</a:t>
            </a:r>
            <a:r>
              <a:rPr lang="es-CO" dirty="0"/>
              <a:t> y </a:t>
            </a:r>
            <a:r>
              <a:rPr lang="es-CO" dirty="0" err="1"/>
              <a:t>structs</a:t>
            </a:r>
            <a:endParaRPr lang="es-CO" dirty="0"/>
          </a:p>
        </p:txBody>
      </p:sp>
      <p:sp>
        <p:nvSpPr>
          <p:cNvPr id="4" name="3 Rectángulo"/>
          <p:cNvSpPr/>
          <p:nvPr/>
        </p:nvSpPr>
        <p:spPr>
          <a:xfrm>
            <a:off x="306832" y="1990725"/>
            <a:ext cx="4049144" cy="4318595"/>
          </a:xfrm>
          <a:prstGeom prst="rect">
            <a:avLst/>
          </a:prstGeom>
          <a:noFill/>
          <a:ln w="57150">
            <a:solidFill>
              <a:schemeClr val="accent6">
                <a:lumMod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4 Rectángulo"/>
          <p:cNvSpPr/>
          <p:nvPr/>
        </p:nvSpPr>
        <p:spPr>
          <a:xfrm>
            <a:off x="394658" y="2045382"/>
            <a:ext cx="3313246" cy="469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/>
              <a:t>En el .h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306831" y="5071914"/>
            <a:ext cx="3673286" cy="412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Para definir una variable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08" y="2533133"/>
            <a:ext cx="3937992" cy="256309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33" y="5568507"/>
            <a:ext cx="4049144" cy="59525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855" y="3078439"/>
            <a:ext cx="4830216" cy="147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33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84981"/>
            <a:ext cx="7000577" cy="4067137"/>
          </a:xfrm>
          <a:prstGeom prst="rect">
            <a:avLst/>
          </a:prstGeo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Typedef</a:t>
            </a:r>
            <a:r>
              <a:rPr lang="es-CO" dirty="0"/>
              <a:t> y </a:t>
            </a:r>
            <a:r>
              <a:rPr lang="es-CO" dirty="0" err="1"/>
              <a:t>struct</a:t>
            </a:r>
            <a:r>
              <a:rPr lang="es-CO" dirty="0"/>
              <a:t> en una sola línea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827584" y="1196752"/>
            <a:ext cx="4320480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Rectángulo redondeado"/>
          <p:cNvSpPr/>
          <p:nvPr/>
        </p:nvSpPr>
        <p:spPr>
          <a:xfrm>
            <a:off x="810573" y="4653136"/>
            <a:ext cx="2952328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Rectángulo redondeado"/>
          <p:cNvSpPr/>
          <p:nvPr/>
        </p:nvSpPr>
        <p:spPr>
          <a:xfrm>
            <a:off x="5292080" y="1196752"/>
            <a:ext cx="2168692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8492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[1] Harvey M. </a:t>
            </a:r>
            <a:r>
              <a:rPr lang="es-CO" dirty="0" err="1"/>
              <a:t>Deitel</a:t>
            </a:r>
            <a:r>
              <a:rPr lang="es-CO" dirty="0"/>
              <a:t>, Paul J. </a:t>
            </a:r>
            <a:r>
              <a:rPr lang="es-CO" dirty="0" err="1"/>
              <a:t>Deitel</a:t>
            </a:r>
            <a:r>
              <a:rPr lang="es-CO" dirty="0"/>
              <a:t>, C </a:t>
            </a:r>
            <a:r>
              <a:rPr lang="es-CO" dirty="0" err="1"/>
              <a:t>how</a:t>
            </a:r>
            <a:r>
              <a:rPr lang="es-CO" dirty="0"/>
              <a:t> to </a:t>
            </a:r>
            <a:r>
              <a:rPr lang="es-CO" dirty="0" err="1"/>
              <a:t>program</a:t>
            </a:r>
            <a:r>
              <a:rPr lang="es-CO" dirty="0"/>
              <a:t> </a:t>
            </a:r>
            <a:r>
              <a:rPr lang="es-CO" dirty="0" err="1"/>
              <a:t>inC</a:t>
            </a:r>
            <a:r>
              <a:rPr lang="es-CO" dirty="0"/>
              <a:t>/C++. 6th </a:t>
            </a:r>
            <a:r>
              <a:rPr lang="es-CO" dirty="0" err="1"/>
              <a:t>edition</a:t>
            </a:r>
            <a:r>
              <a:rPr lang="es-CO" dirty="0"/>
              <a:t>. 2010.</a:t>
            </a:r>
          </a:p>
          <a:p>
            <a:pPr marL="0" indent="0">
              <a:buNone/>
            </a:pPr>
            <a:r>
              <a:rPr lang="es-CO" dirty="0"/>
              <a:t>[2] Head </a:t>
            </a:r>
            <a:r>
              <a:rPr lang="es-CO" dirty="0" err="1"/>
              <a:t>First</a:t>
            </a:r>
            <a:r>
              <a:rPr lang="es-CO" dirty="0"/>
              <a:t> C. David </a:t>
            </a:r>
            <a:r>
              <a:rPr lang="es-CO" dirty="0" err="1"/>
              <a:t>Griffiths</a:t>
            </a:r>
            <a:r>
              <a:rPr lang="es-CO" dirty="0"/>
              <a:t>, </a:t>
            </a:r>
            <a:r>
              <a:rPr lang="es-CO" dirty="0" err="1"/>
              <a:t>Dawn</a:t>
            </a:r>
            <a:r>
              <a:rPr lang="es-CO" dirty="0"/>
              <a:t> </a:t>
            </a:r>
            <a:r>
              <a:rPr lang="es-CO" dirty="0" err="1"/>
              <a:t>Griffiths</a:t>
            </a:r>
            <a:r>
              <a:rPr lang="es-CO" dirty="0"/>
              <a:t>. </a:t>
            </a:r>
            <a:r>
              <a:rPr lang="es-CO" dirty="0" err="1"/>
              <a:t>O’Relly</a:t>
            </a:r>
            <a:r>
              <a:rPr lang="es-CO" dirty="0"/>
              <a:t>. 2012. </a:t>
            </a:r>
            <a:r>
              <a:rPr lang="es-CO" dirty="0" err="1"/>
              <a:t>Url</a:t>
            </a:r>
            <a:r>
              <a:rPr lang="es-CO" dirty="0"/>
              <a:t> </a:t>
            </a:r>
            <a:r>
              <a:rPr lang="es-CO" dirty="0">
                <a:hlinkClick r:id="rId2"/>
              </a:rPr>
              <a:t>http://www.it-ebooks.info/book/704/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77444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685800" y="1484785"/>
            <a:ext cx="7772400" cy="2115666"/>
          </a:xfrm>
        </p:spPr>
        <p:txBody>
          <a:bodyPr>
            <a:normAutofit/>
          </a:bodyPr>
          <a:lstStyle/>
          <a:p>
            <a:r>
              <a:rPr lang="es-CO" b="1" dirty="0" err="1"/>
              <a:t>Structs</a:t>
            </a:r>
            <a:r>
              <a:rPr lang="es-CO" b="1" dirty="0"/>
              <a:t> y </a:t>
            </a:r>
            <a:r>
              <a:rPr lang="es-CO" b="1" dirty="0" err="1"/>
              <a:t>typedefs</a:t>
            </a:r>
            <a:endParaRPr lang="es-CO" b="1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/>
          <a:p>
            <a:fld id="{2235B30C-86F8-49BD-820E-4721741473E2}" type="slidenum">
              <a:rPr lang="es-CO" smtClean="0"/>
              <a:pPr/>
              <a:t>2</a:t>
            </a:fld>
            <a:endParaRPr lang="es-CO" dirty="0"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410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79512" y="1304764"/>
            <a:ext cx="3898776" cy="43924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dirty="0"/>
              <a:t>A veces es necesario manipular más de un dato a la vez y se desea manipular como un solo elemento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¿Por qué surgieron los </a:t>
            </a:r>
            <a:r>
              <a:rPr lang="es-CO" dirty="0" err="1"/>
              <a:t>structs</a:t>
            </a:r>
            <a:r>
              <a:rPr lang="es-CO" dirty="0"/>
              <a:t>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288" y="1124744"/>
            <a:ext cx="479291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2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11560" y="4365104"/>
            <a:ext cx="8229600" cy="1728192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Son conjuntos de variables relacionadas bajo un mismo nombre que se “envuelven” en un nuevo tipo de datos.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se logra este comportamiento?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11560" y="3677565"/>
            <a:ext cx="75119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Structs</a:t>
            </a:r>
            <a:r>
              <a:rPr lang="es-E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( </a:t>
            </a:r>
            <a:r>
              <a:rPr lang="es-ES" sz="4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structured</a:t>
            </a:r>
            <a:r>
              <a:rPr lang="es-E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data </a:t>
            </a:r>
            <a:r>
              <a:rPr lang="es-ES" sz="4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type</a:t>
            </a:r>
            <a:r>
              <a:rPr lang="es-E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959434"/>
            <a:ext cx="2725960" cy="270298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933659"/>
            <a:ext cx="4146972" cy="248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0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¿Cuáles son las reglas de sintaxis a considerar?</a:t>
            </a:r>
          </a:p>
        </p:txBody>
      </p:sp>
      <p:sp>
        <p:nvSpPr>
          <p:cNvPr id="5" name="4 Rectángulo"/>
          <p:cNvSpPr/>
          <p:nvPr/>
        </p:nvSpPr>
        <p:spPr>
          <a:xfrm>
            <a:off x="323528" y="4653136"/>
            <a:ext cx="8568952" cy="12961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800" dirty="0"/>
              <a:t>Se definen con la palabra reservada </a:t>
            </a:r>
            <a:r>
              <a:rPr lang="es-CO" sz="3600" b="1" dirty="0" err="1"/>
              <a:t>struct</a:t>
            </a:r>
            <a:r>
              <a:rPr lang="es-CO" sz="3600" b="1" dirty="0"/>
              <a:t>.</a:t>
            </a:r>
          </a:p>
          <a:p>
            <a:pPr algn="ctr"/>
            <a:r>
              <a:rPr lang="es-CO" sz="2800" b="1" dirty="0"/>
              <a:t>Llaves al inicio y final. Punto y coma para terminar</a:t>
            </a:r>
            <a:endParaRPr lang="es-CO" sz="20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124744"/>
            <a:ext cx="5376788" cy="321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5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81" y="1152488"/>
            <a:ext cx="3212709" cy="1922711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se usan los </a:t>
            </a:r>
            <a:r>
              <a:rPr lang="es-CO" dirty="0" err="1"/>
              <a:t>structs</a:t>
            </a:r>
            <a:r>
              <a:rPr lang="es-CO" dirty="0"/>
              <a:t>?</a:t>
            </a:r>
          </a:p>
        </p:txBody>
      </p:sp>
      <p:sp>
        <p:nvSpPr>
          <p:cNvPr id="3" name="2 Rectángulo"/>
          <p:cNvSpPr/>
          <p:nvPr/>
        </p:nvSpPr>
        <p:spPr>
          <a:xfrm>
            <a:off x="5292080" y="1052736"/>
            <a:ext cx="24482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Etiqueta de estructura</a:t>
            </a:r>
          </a:p>
        </p:txBody>
      </p:sp>
      <p:cxnSp>
        <p:nvCxnSpPr>
          <p:cNvPr id="5" name="4 Conector recto de flecha"/>
          <p:cNvCxnSpPr>
            <a:stCxn id="3" idx="1"/>
          </p:cNvCxnSpPr>
          <p:nvPr/>
        </p:nvCxnSpPr>
        <p:spPr>
          <a:xfrm flipH="1">
            <a:off x="2987824" y="1376772"/>
            <a:ext cx="23042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errar llave"/>
          <p:cNvSpPr/>
          <p:nvPr/>
        </p:nvSpPr>
        <p:spPr>
          <a:xfrm>
            <a:off x="3680082" y="1516538"/>
            <a:ext cx="403795" cy="11343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8 Rectángulo"/>
          <p:cNvSpPr/>
          <p:nvPr/>
        </p:nvSpPr>
        <p:spPr>
          <a:xfrm>
            <a:off x="4138243" y="1875657"/>
            <a:ext cx="24482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Miembros de la estructura</a:t>
            </a:r>
          </a:p>
        </p:txBody>
      </p:sp>
      <p:sp>
        <p:nvSpPr>
          <p:cNvPr id="7" name="6 Elipse"/>
          <p:cNvSpPr/>
          <p:nvPr/>
        </p:nvSpPr>
        <p:spPr>
          <a:xfrm>
            <a:off x="611560" y="2708920"/>
            <a:ext cx="216024" cy="38330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971600" y="2700964"/>
            <a:ext cx="2448272" cy="391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Fin de estructura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851920" y="2738970"/>
            <a:ext cx="3888432" cy="8884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Crea un nuevo tipo de datos llamado </a:t>
            </a:r>
            <a:r>
              <a:rPr lang="es-CO" i="1" dirty="0" err="1"/>
              <a:t>struct</a:t>
            </a:r>
            <a:r>
              <a:rPr lang="es-CO" i="1" dirty="0"/>
              <a:t> </a:t>
            </a:r>
            <a:r>
              <a:rPr lang="es-CO" i="1" dirty="0" err="1"/>
              <a:t>Fish</a:t>
            </a:r>
            <a:endParaRPr lang="es-CO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54" y="4000455"/>
            <a:ext cx="756285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13 Rectángulo"/>
          <p:cNvSpPr/>
          <p:nvPr/>
        </p:nvSpPr>
        <p:spPr>
          <a:xfrm>
            <a:off x="4138243" y="4293096"/>
            <a:ext cx="3888432" cy="8884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Crea una variable de tipo </a:t>
            </a:r>
            <a:r>
              <a:rPr lang="es-CO" dirty="0" err="1"/>
              <a:t>struct</a:t>
            </a:r>
            <a:r>
              <a:rPr lang="es-CO" dirty="0"/>
              <a:t> Empleado</a:t>
            </a:r>
            <a:endParaRPr lang="es-CO" i="1" dirty="0"/>
          </a:p>
        </p:txBody>
      </p:sp>
      <p:sp>
        <p:nvSpPr>
          <p:cNvPr id="13" name="Rectángulo 12"/>
          <p:cNvSpPr/>
          <p:nvPr/>
        </p:nvSpPr>
        <p:spPr>
          <a:xfrm>
            <a:off x="6110409" y="3537332"/>
            <a:ext cx="2643060" cy="7654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Los miembros pueden ser de cualquier tipo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4"/>
          <a:srcRect l="2670" t="22608" r="4073"/>
          <a:stretch/>
        </p:blipFill>
        <p:spPr>
          <a:xfrm>
            <a:off x="1259632" y="5255968"/>
            <a:ext cx="7746032" cy="41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1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¿Qué tipo de variables se pueden definir con un </a:t>
            </a:r>
            <a:r>
              <a:rPr lang="es-CO" sz="2800" dirty="0" err="1"/>
              <a:t>struct</a:t>
            </a:r>
            <a:r>
              <a:rPr lang="es-CO" sz="2800" dirty="0"/>
              <a:t>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40768"/>
            <a:ext cx="8229600" cy="1343025"/>
          </a:xfrm>
          <a:prstGeom prst="rect">
            <a:avLst/>
          </a:prstGeom>
        </p:spPr>
      </p:pic>
      <p:sp>
        <p:nvSpPr>
          <p:cNvPr id="8" name="2 Título"/>
          <p:cNvSpPr txBox="1">
            <a:spLocks/>
          </p:cNvSpPr>
          <p:nvPr/>
        </p:nvSpPr>
        <p:spPr>
          <a:xfrm>
            <a:off x="336104" y="3238935"/>
            <a:ext cx="8460432" cy="100811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CO" sz="2800" dirty="0">
                <a:solidFill>
                  <a:schemeClr val="tx1"/>
                </a:solidFill>
              </a:rPr>
              <a:t>!Variables de cualquier tipo! : arreglos, apuntadores, variables sencillas. </a:t>
            </a:r>
          </a:p>
        </p:txBody>
      </p:sp>
    </p:spTree>
    <p:extLst>
      <p:ext uri="{BB962C8B-B14F-4D97-AF65-F5344CB8AC3E}">
        <p14:creationId xmlns:p14="http://schemas.microsoft.com/office/powerpoint/2010/main" val="356851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65416"/>
              </p:ext>
            </p:extLst>
          </p:nvPr>
        </p:nvGraphicFramePr>
        <p:xfrm>
          <a:off x="1547664" y="980728"/>
          <a:ext cx="5832648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se accede a los miembros de los </a:t>
            </a:r>
            <a:r>
              <a:rPr lang="es-CO" dirty="0" err="1"/>
              <a:t>structs</a:t>
            </a:r>
            <a:r>
              <a:rPr lang="es-CO" dirty="0"/>
              <a:t>?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79512" y="1339204"/>
            <a:ext cx="2067342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dirty="0"/>
              <a:t>Se tiene el objeto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6429778" y="3752535"/>
            <a:ext cx="2333116" cy="23762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dirty="0"/>
              <a:t>Se tiene el apuntador al objeto</a:t>
            </a:r>
          </a:p>
          <a:p>
            <a:pPr algn="ctr"/>
            <a:r>
              <a:rPr lang="es-CO" sz="2400" b="1" i="1" dirty="0"/>
              <a:t>Ver los siguientes </a:t>
            </a:r>
            <a:r>
              <a:rPr lang="es-CO" sz="2400" b="1" i="1" dirty="0" err="1"/>
              <a:t>slides</a:t>
            </a:r>
            <a:endParaRPr lang="es-CO" sz="2400" b="1" i="1" dirty="0"/>
          </a:p>
        </p:txBody>
      </p:sp>
      <p:cxnSp>
        <p:nvCxnSpPr>
          <p:cNvPr id="8" name="7 Conector recto de flecha"/>
          <p:cNvCxnSpPr/>
          <p:nvPr/>
        </p:nvCxnSpPr>
        <p:spPr>
          <a:xfrm flipH="1">
            <a:off x="5940151" y="3869537"/>
            <a:ext cx="1" cy="162634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680" y="3752535"/>
            <a:ext cx="5256977" cy="174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3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</a:t>
            </a:r>
            <a:r>
              <a:rPr lang="es-CO" dirty="0" err="1"/>
              <a:t>Structs</a:t>
            </a:r>
            <a:r>
              <a:rPr lang="es-CO" dirty="0"/>
              <a:t> con memoria estática.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5626"/>
            <a:ext cx="8855720" cy="465286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5405894"/>
            <a:ext cx="5781675" cy="666750"/>
          </a:xfrm>
          <a:prstGeom prst="rect">
            <a:avLst/>
          </a:prstGeom>
        </p:spPr>
      </p:pic>
      <p:sp>
        <p:nvSpPr>
          <p:cNvPr id="8" name="1 Rectángulo"/>
          <p:cNvSpPr/>
          <p:nvPr/>
        </p:nvSpPr>
        <p:spPr>
          <a:xfrm>
            <a:off x="5828668" y="3950711"/>
            <a:ext cx="3168352" cy="12241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/>
              <a:t>Crea una estructura y devuelve una copia al salir de la función</a:t>
            </a:r>
          </a:p>
        </p:txBody>
      </p:sp>
    </p:spTree>
    <p:extLst>
      <p:ext uri="{BB962C8B-B14F-4D97-AF65-F5344CB8AC3E}">
        <p14:creationId xmlns:p14="http://schemas.microsoft.com/office/powerpoint/2010/main" val="407503219"/>
      </p:ext>
    </p:extLst>
  </p:cSld>
  <p:clrMapOvr>
    <a:masterClrMapping/>
  </p:clrMapOvr>
</p:sld>
</file>

<file path=ppt/theme/theme1.xml><?xml version="1.0" encoding="utf-8"?>
<a:theme xmlns:a="http://schemas.openxmlformats.org/drawingml/2006/main" name="Cursos2014-2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Sesion1. Introduccion</Template>
  <TotalTime>1128</TotalTime>
  <Words>346</Words>
  <Application>Microsoft Office PowerPoint</Application>
  <PresentationFormat>On-screen Show (4:3)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Buxton Sketch</vt:lpstr>
      <vt:lpstr>Calibri</vt:lpstr>
      <vt:lpstr>Century Gothic</vt:lpstr>
      <vt:lpstr>Consolas</vt:lpstr>
      <vt:lpstr>Cursos2014-2</vt:lpstr>
      <vt:lpstr>Técnicas de programación</vt:lpstr>
      <vt:lpstr>Structs y typedefs</vt:lpstr>
      <vt:lpstr>¿Por qué surgieron los structs?</vt:lpstr>
      <vt:lpstr>¿Cómo se logra este comportamiento?</vt:lpstr>
      <vt:lpstr>¿Cuáles son las reglas de sintaxis a considerar?</vt:lpstr>
      <vt:lpstr>¿Cómo se usan los structs?</vt:lpstr>
      <vt:lpstr>¿Qué tipo de variables se pueden definir con un struct?</vt:lpstr>
      <vt:lpstr>¿Cómo se accede a los miembros de los structs?</vt:lpstr>
      <vt:lpstr>Ejemplo Structs con memoria estática.</vt:lpstr>
      <vt:lpstr>Sobre structs revisando</vt:lpstr>
      <vt:lpstr>Typedef y structs</vt:lpstr>
      <vt:lpstr>Typedef y struct en una sola línea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programación</dc:title>
  <dc:creator>Luisa Fernanda Rincon Perez</dc:creator>
  <cp:lastModifiedBy>Luisa Fernanda Rincon Perez</cp:lastModifiedBy>
  <cp:revision>164</cp:revision>
  <dcterms:created xsi:type="dcterms:W3CDTF">2015-01-26T00:13:37Z</dcterms:created>
  <dcterms:modified xsi:type="dcterms:W3CDTF">2020-02-26T20:40:15Z</dcterms:modified>
</cp:coreProperties>
</file>