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6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6" d="100"/>
          <a:sy n="76" d="100"/>
        </p:scale>
        <p:origin x="1854" y="8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58EDB-956B-4549-A66A-D87A795519E2}" type="doc">
      <dgm:prSet loTypeId="urn:microsoft.com/office/officeart/2005/8/layout/vList2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s-CO"/>
        </a:p>
      </dgm:t>
    </dgm:pt>
    <dgm:pt modelId="{A71DB4E1-1F80-4F70-B56E-700FE0C9BBFB}">
      <dgm:prSet/>
      <dgm:spPr/>
      <dgm:t>
        <a:bodyPr/>
        <a:lstStyle/>
        <a:p>
          <a:pPr rtl="0"/>
          <a:r>
            <a:rPr lang="es-CO" dirty="0"/>
            <a:t>Declarar un puntero a un </a:t>
          </a:r>
          <a:r>
            <a:rPr lang="es-CO" dirty="0" err="1"/>
            <a:t>array</a:t>
          </a:r>
          <a:endParaRPr lang="es-CO" dirty="0"/>
        </a:p>
      </dgm:t>
    </dgm:pt>
    <dgm:pt modelId="{D041EFD2-C13D-405A-8B87-A7E012D7AEC8}" type="parTrans" cxnId="{C828C3A8-7497-4CDB-8710-15D661EA7AE6}">
      <dgm:prSet/>
      <dgm:spPr/>
      <dgm:t>
        <a:bodyPr/>
        <a:lstStyle/>
        <a:p>
          <a:endParaRPr lang="es-CO"/>
        </a:p>
      </dgm:t>
    </dgm:pt>
    <dgm:pt modelId="{98BA2EDB-F3F9-44D2-8B62-FF0658A292D4}" type="sibTrans" cxnId="{C828C3A8-7497-4CDB-8710-15D661EA7AE6}">
      <dgm:prSet/>
      <dgm:spPr/>
      <dgm:t>
        <a:bodyPr/>
        <a:lstStyle/>
        <a:p>
          <a:endParaRPr lang="es-CO"/>
        </a:p>
      </dgm:t>
    </dgm:pt>
    <dgm:pt modelId="{D7EF1829-E7E3-4523-9C0A-72FA9D0E6F6A}">
      <dgm:prSet/>
      <dgm:spPr/>
      <dgm:t>
        <a:bodyPr/>
        <a:lstStyle/>
        <a:p>
          <a:pPr rtl="0"/>
          <a:r>
            <a:rPr lang="es-CO" dirty="0"/>
            <a:t>Definir el tamaño del </a:t>
          </a:r>
          <a:r>
            <a:rPr lang="es-CO" dirty="0" err="1"/>
            <a:t>array</a:t>
          </a:r>
          <a:endParaRPr lang="es-CO" dirty="0"/>
        </a:p>
      </dgm:t>
    </dgm:pt>
    <dgm:pt modelId="{BA857490-1218-4C08-88DF-EAA01AECE1E3}" type="parTrans" cxnId="{0E8C3292-4BBE-4C64-9715-FE005F45B753}">
      <dgm:prSet/>
      <dgm:spPr/>
      <dgm:t>
        <a:bodyPr/>
        <a:lstStyle/>
        <a:p>
          <a:endParaRPr lang="es-CO"/>
        </a:p>
      </dgm:t>
    </dgm:pt>
    <dgm:pt modelId="{B42204B5-014B-4A44-BE45-77008C4570C1}" type="sibTrans" cxnId="{0E8C3292-4BBE-4C64-9715-FE005F45B753}">
      <dgm:prSet/>
      <dgm:spPr/>
      <dgm:t>
        <a:bodyPr/>
        <a:lstStyle/>
        <a:p>
          <a:endParaRPr lang="es-CO"/>
        </a:p>
      </dgm:t>
    </dgm:pt>
    <dgm:pt modelId="{6A686821-6AAD-47AD-92CF-85747DE63C3F}">
      <dgm:prSet/>
      <dgm:spPr/>
      <dgm:t>
        <a:bodyPr/>
        <a:lstStyle/>
        <a:p>
          <a:pPr rtl="0"/>
          <a:r>
            <a:rPr lang="es-CO" dirty="0"/>
            <a:t>Definir el tamaño a reservar de la memoria</a:t>
          </a:r>
        </a:p>
      </dgm:t>
    </dgm:pt>
    <dgm:pt modelId="{C36B9C56-BC38-4232-AB78-02F6A30B3783}" type="parTrans" cxnId="{B573DD82-4D0D-49C8-9E71-4F9374EC790B}">
      <dgm:prSet/>
      <dgm:spPr/>
      <dgm:t>
        <a:bodyPr/>
        <a:lstStyle/>
        <a:p>
          <a:endParaRPr lang="es-CO"/>
        </a:p>
      </dgm:t>
    </dgm:pt>
    <dgm:pt modelId="{BA4DEB14-0CCF-48B5-B1DC-1C954D1319DA}" type="sibTrans" cxnId="{B573DD82-4D0D-49C8-9E71-4F9374EC790B}">
      <dgm:prSet/>
      <dgm:spPr/>
      <dgm:t>
        <a:bodyPr/>
        <a:lstStyle/>
        <a:p>
          <a:endParaRPr lang="es-CO"/>
        </a:p>
      </dgm:t>
    </dgm:pt>
    <dgm:pt modelId="{DDB2C6EF-4C39-4B68-B7EB-60BB210063ED}">
      <dgm:prSet/>
      <dgm:spPr/>
      <dgm:t>
        <a:bodyPr/>
        <a:lstStyle/>
        <a:p>
          <a:pPr rtl="0"/>
          <a:r>
            <a:rPr lang="es-CO" b="1" dirty="0" err="1"/>
            <a:t>numeroDatos</a:t>
          </a:r>
          <a:r>
            <a:rPr lang="es-CO" dirty="0"/>
            <a:t> * </a:t>
          </a:r>
          <a:r>
            <a:rPr lang="es-CO" b="1" dirty="0"/>
            <a:t>tamaño tipo de dato</a:t>
          </a:r>
        </a:p>
      </dgm:t>
    </dgm:pt>
    <dgm:pt modelId="{C2687C9E-514C-44FE-B507-4972DC32EDF2}" type="parTrans" cxnId="{87B57B79-5AB6-4C3A-87F6-8ADA8F893943}">
      <dgm:prSet/>
      <dgm:spPr/>
      <dgm:t>
        <a:bodyPr/>
        <a:lstStyle/>
        <a:p>
          <a:endParaRPr lang="es-CO"/>
        </a:p>
      </dgm:t>
    </dgm:pt>
    <dgm:pt modelId="{233483B8-7B27-4C81-AAA9-555FDFB327E0}" type="sibTrans" cxnId="{87B57B79-5AB6-4C3A-87F6-8ADA8F893943}">
      <dgm:prSet/>
      <dgm:spPr/>
      <dgm:t>
        <a:bodyPr/>
        <a:lstStyle/>
        <a:p>
          <a:endParaRPr lang="es-CO"/>
        </a:p>
      </dgm:t>
    </dgm:pt>
    <dgm:pt modelId="{0F2716E5-411A-41AE-AC3D-A56C8DE13C83}" type="pres">
      <dgm:prSet presAssocID="{C1458EDB-956B-4549-A66A-D87A795519E2}" presName="linear" presStyleCnt="0">
        <dgm:presLayoutVars>
          <dgm:animLvl val="lvl"/>
          <dgm:resizeHandles val="exact"/>
        </dgm:presLayoutVars>
      </dgm:prSet>
      <dgm:spPr/>
    </dgm:pt>
    <dgm:pt modelId="{FD78E4C0-9067-4998-85A1-8A6C0F9FE540}" type="pres">
      <dgm:prSet presAssocID="{A71DB4E1-1F80-4F70-B56E-700FE0C9BB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93B271-3F69-4002-B875-86E889318586}" type="pres">
      <dgm:prSet presAssocID="{98BA2EDB-F3F9-44D2-8B62-FF0658A292D4}" presName="spacer" presStyleCnt="0"/>
      <dgm:spPr/>
    </dgm:pt>
    <dgm:pt modelId="{7FC971F4-0E18-4FF2-BB82-B5C676C946E0}" type="pres">
      <dgm:prSet presAssocID="{D7EF1829-E7E3-4523-9C0A-72FA9D0E6F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DF43C0-A4A1-4C97-8D5C-EB82E992D5F5}" type="pres">
      <dgm:prSet presAssocID="{B42204B5-014B-4A44-BE45-77008C4570C1}" presName="spacer" presStyleCnt="0"/>
      <dgm:spPr/>
    </dgm:pt>
    <dgm:pt modelId="{5D3D8980-385B-48E4-ADCB-DBCAB2475593}" type="pres">
      <dgm:prSet presAssocID="{6A686821-6AAD-47AD-92CF-85747DE63C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6EF716-30FB-40A3-ACB1-5846D4393246}" type="pres">
      <dgm:prSet presAssocID="{6A686821-6AAD-47AD-92CF-85747DE63C3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5B5380E-10C8-4A4C-89EC-2445C739A797}" type="presOf" srcId="{C1458EDB-956B-4549-A66A-D87A795519E2}" destId="{0F2716E5-411A-41AE-AC3D-A56C8DE13C83}" srcOrd="0" destOrd="0" presId="urn:microsoft.com/office/officeart/2005/8/layout/vList2"/>
    <dgm:cxn modelId="{E0347341-1E4A-47C3-83E5-0E412D5284FD}" type="presOf" srcId="{D7EF1829-E7E3-4523-9C0A-72FA9D0E6F6A}" destId="{7FC971F4-0E18-4FF2-BB82-B5C676C946E0}" srcOrd="0" destOrd="0" presId="urn:microsoft.com/office/officeart/2005/8/layout/vList2"/>
    <dgm:cxn modelId="{6A39F177-FC43-4E89-83A8-626C8E4B58DB}" type="presOf" srcId="{6A686821-6AAD-47AD-92CF-85747DE63C3F}" destId="{5D3D8980-385B-48E4-ADCB-DBCAB2475593}" srcOrd="0" destOrd="0" presId="urn:microsoft.com/office/officeart/2005/8/layout/vList2"/>
    <dgm:cxn modelId="{87B57B79-5AB6-4C3A-87F6-8ADA8F893943}" srcId="{6A686821-6AAD-47AD-92CF-85747DE63C3F}" destId="{DDB2C6EF-4C39-4B68-B7EB-60BB210063ED}" srcOrd="0" destOrd="0" parTransId="{C2687C9E-514C-44FE-B507-4972DC32EDF2}" sibTransId="{233483B8-7B27-4C81-AAA9-555FDFB327E0}"/>
    <dgm:cxn modelId="{B573DD82-4D0D-49C8-9E71-4F9374EC790B}" srcId="{C1458EDB-956B-4549-A66A-D87A795519E2}" destId="{6A686821-6AAD-47AD-92CF-85747DE63C3F}" srcOrd="2" destOrd="0" parTransId="{C36B9C56-BC38-4232-AB78-02F6A30B3783}" sibTransId="{BA4DEB14-0CCF-48B5-B1DC-1C954D1319DA}"/>
    <dgm:cxn modelId="{0E8C3292-4BBE-4C64-9715-FE005F45B753}" srcId="{C1458EDB-956B-4549-A66A-D87A795519E2}" destId="{D7EF1829-E7E3-4523-9C0A-72FA9D0E6F6A}" srcOrd="1" destOrd="0" parTransId="{BA857490-1218-4C08-88DF-EAA01AECE1E3}" sibTransId="{B42204B5-014B-4A44-BE45-77008C4570C1}"/>
    <dgm:cxn modelId="{C828C3A8-7497-4CDB-8710-15D661EA7AE6}" srcId="{C1458EDB-956B-4549-A66A-D87A795519E2}" destId="{A71DB4E1-1F80-4F70-B56E-700FE0C9BBFB}" srcOrd="0" destOrd="0" parTransId="{D041EFD2-C13D-405A-8B87-A7E012D7AEC8}" sibTransId="{98BA2EDB-F3F9-44D2-8B62-FF0658A292D4}"/>
    <dgm:cxn modelId="{90CC4AD0-AFC0-4D3F-A354-597059019179}" type="presOf" srcId="{DDB2C6EF-4C39-4B68-B7EB-60BB210063ED}" destId="{556EF716-30FB-40A3-ACB1-5846D4393246}" srcOrd="0" destOrd="0" presId="urn:microsoft.com/office/officeart/2005/8/layout/vList2"/>
    <dgm:cxn modelId="{92E259DC-6773-4176-80D7-168B755CF805}" type="presOf" srcId="{A71DB4E1-1F80-4F70-B56E-700FE0C9BBFB}" destId="{FD78E4C0-9067-4998-85A1-8A6C0F9FE540}" srcOrd="0" destOrd="0" presId="urn:microsoft.com/office/officeart/2005/8/layout/vList2"/>
    <dgm:cxn modelId="{E4625EBD-F460-4BC4-B26D-23B8D72D69CC}" type="presParOf" srcId="{0F2716E5-411A-41AE-AC3D-A56C8DE13C83}" destId="{FD78E4C0-9067-4998-85A1-8A6C0F9FE540}" srcOrd="0" destOrd="0" presId="urn:microsoft.com/office/officeart/2005/8/layout/vList2"/>
    <dgm:cxn modelId="{B68066B8-6CF0-471D-8E9D-88159BD5B6BE}" type="presParOf" srcId="{0F2716E5-411A-41AE-AC3D-A56C8DE13C83}" destId="{D793B271-3F69-4002-B875-86E889318586}" srcOrd="1" destOrd="0" presId="urn:microsoft.com/office/officeart/2005/8/layout/vList2"/>
    <dgm:cxn modelId="{70DD0B5D-EA70-499A-B084-AC3F213BC981}" type="presParOf" srcId="{0F2716E5-411A-41AE-AC3D-A56C8DE13C83}" destId="{7FC971F4-0E18-4FF2-BB82-B5C676C946E0}" srcOrd="2" destOrd="0" presId="urn:microsoft.com/office/officeart/2005/8/layout/vList2"/>
    <dgm:cxn modelId="{27098F8B-CD70-4EE7-B013-E700DB5D6844}" type="presParOf" srcId="{0F2716E5-411A-41AE-AC3D-A56C8DE13C83}" destId="{6BDF43C0-A4A1-4C97-8D5C-EB82E992D5F5}" srcOrd="3" destOrd="0" presId="urn:microsoft.com/office/officeart/2005/8/layout/vList2"/>
    <dgm:cxn modelId="{E42D01BC-BDB9-4C84-8D31-97C9CD84A396}" type="presParOf" srcId="{0F2716E5-411A-41AE-AC3D-A56C8DE13C83}" destId="{5D3D8980-385B-48E4-ADCB-DBCAB2475593}" srcOrd="4" destOrd="0" presId="urn:microsoft.com/office/officeart/2005/8/layout/vList2"/>
    <dgm:cxn modelId="{01382625-5361-4C78-8A32-2AE85EF986E6}" type="presParOf" srcId="{0F2716E5-411A-41AE-AC3D-A56C8DE13C83}" destId="{556EF716-30FB-40A3-ACB1-5846D439324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3DEE4-2BB4-4CB8-8EC5-36708E6264A9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s-CO"/>
        </a:p>
      </dgm:t>
    </dgm:pt>
    <dgm:pt modelId="{4BE62165-7CE1-448E-8AB2-278596ED754A}">
      <dgm:prSet/>
      <dgm:spPr/>
      <dgm:t>
        <a:bodyPr/>
        <a:lstStyle/>
        <a:p>
          <a:pPr rtl="0"/>
          <a:r>
            <a:rPr lang="es-CO" dirty="0"/>
            <a:t>Asignar memoria a una matriz de </a:t>
          </a:r>
          <a:r>
            <a:rPr lang="es-CO" b="1" dirty="0">
              <a:solidFill>
                <a:srgbClr val="7030A0"/>
              </a:solidFill>
            </a:rPr>
            <a:t>punteros</a:t>
          </a:r>
          <a:r>
            <a:rPr lang="es-CO" dirty="0"/>
            <a:t>, cuyos elementos referenciarán cada una de las filas de la matriz de dos dimensiones que se desea crear.</a:t>
          </a:r>
        </a:p>
      </dgm:t>
    </dgm:pt>
    <dgm:pt modelId="{551DFE4B-6519-4F39-AA69-E92AC9C92EBB}" type="parTrans" cxnId="{6625C145-0616-44CD-B0D3-7B70C67482BF}">
      <dgm:prSet/>
      <dgm:spPr/>
      <dgm:t>
        <a:bodyPr/>
        <a:lstStyle/>
        <a:p>
          <a:endParaRPr lang="es-CO"/>
        </a:p>
      </dgm:t>
    </dgm:pt>
    <dgm:pt modelId="{E0823AD7-E4B3-4F86-A35B-9D3E84EC894C}" type="sibTrans" cxnId="{6625C145-0616-44CD-B0D3-7B70C67482BF}">
      <dgm:prSet/>
      <dgm:spPr/>
      <dgm:t>
        <a:bodyPr/>
        <a:lstStyle/>
        <a:p>
          <a:endParaRPr lang="es-CO"/>
        </a:p>
      </dgm:t>
    </dgm:pt>
    <dgm:pt modelId="{E82C0FD2-44FA-4AA9-829A-75B98E217D89}">
      <dgm:prSet/>
      <dgm:spPr/>
      <dgm:t>
        <a:bodyPr/>
        <a:lstStyle/>
        <a:p>
          <a:pPr rtl="0"/>
          <a:r>
            <a:rPr lang="es-CO" dirty="0">
              <a:solidFill>
                <a:srgbClr val="7030A0"/>
              </a:solidFill>
            </a:rPr>
            <a:t>Asignar</a:t>
          </a:r>
          <a:r>
            <a:rPr lang="es-CO" dirty="0"/>
            <a:t> memoria para cada una de las </a:t>
          </a:r>
          <a:r>
            <a:rPr lang="es-CO" b="1" dirty="0"/>
            <a:t>filas</a:t>
          </a:r>
          <a:r>
            <a:rPr lang="es-CO" dirty="0"/>
            <a:t>. El numero de elementos de cada fila puede ser </a:t>
          </a:r>
          <a:r>
            <a:rPr lang="es-CO" b="1" dirty="0">
              <a:solidFill>
                <a:schemeClr val="accent6">
                  <a:lumMod val="25000"/>
                </a:schemeClr>
              </a:solidFill>
            </a:rPr>
            <a:t>variable</a:t>
          </a:r>
          <a:r>
            <a:rPr lang="es-CO" dirty="0"/>
            <a:t>.</a:t>
          </a:r>
        </a:p>
      </dgm:t>
    </dgm:pt>
    <dgm:pt modelId="{E39CF1F9-6395-46D1-8B67-36E00F98ECBB}" type="parTrans" cxnId="{E55C9336-7E01-493F-A614-9794CB9A2BF7}">
      <dgm:prSet/>
      <dgm:spPr/>
      <dgm:t>
        <a:bodyPr/>
        <a:lstStyle/>
        <a:p>
          <a:endParaRPr lang="es-CO"/>
        </a:p>
      </dgm:t>
    </dgm:pt>
    <dgm:pt modelId="{25CECD4C-A27C-4EC4-8793-A0C53F7F8567}" type="sibTrans" cxnId="{E55C9336-7E01-493F-A614-9794CB9A2BF7}">
      <dgm:prSet/>
      <dgm:spPr/>
      <dgm:t>
        <a:bodyPr/>
        <a:lstStyle/>
        <a:p>
          <a:endParaRPr lang="es-CO"/>
        </a:p>
      </dgm:t>
    </dgm:pt>
    <dgm:pt modelId="{8239A001-A68E-4F2F-AAF4-EE129313FE2B}" type="pres">
      <dgm:prSet presAssocID="{0C73DEE4-2BB4-4CB8-8EC5-36708E6264A9}" presName="linear" presStyleCnt="0">
        <dgm:presLayoutVars>
          <dgm:animLvl val="lvl"/>
          <dgm:resizeHandles val="exact"/>
        </dgm:presLayoutVars>
      </dgm:prSet>
      <dgm:spPr/>
    </dgm:pt>
    <dgm:pt modelId="{BED28800-6181-4199-8CE2-0AFF80BA61F2}" type="pres">
      <dgm:prSet presAssocID="{4BE62165-7CE1-448E-8AB2-278596ED75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67C429-C08A-434F-B144-751005721F52}" type="pres">
      <dgm:prSet presAssocID="{E0823AD7-E4B3-4F86-A35B-9D3E84EC894C}" presName="spacer" presStyleCnt="0"/>
      <dgm:spPr/>
    </dgm:pt>
    <dgm:pt modelId="{50D939E8-DE90-4018-BE6D-030AAB91E778}" type="pres">
      <dgm:prSet presAssocID="{E82C0FD2-44FA-4AA9-829A-75B98E217D8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974032-F933-41D8-87AF-FD90F054D343}" type="presOf" srcId="{E82C0FD2-44FA-4AA9-829A-75B98E217D89}" destId="{50D939E8-DE90-4018-BE6D-030AAB91E778}" srcOrd="0" destOrd="0" presId="urn:microsoft.com/office/officeart/2005/8/layout/vList2"/>
    <dgm:cxn modelId="{E55C9336-7E01-493F-A614-9794CB9A2BF7}" srcId="{0C73DEE4-2BB4-4CB8-8EC5-36708E6264A9}" destId="{E82C0FD2-44FA-4AA9-829A-75B98E217D89}" srcOrd="1" destOrd="0" parTransId="{E39CF1F9-6395-46D1-8B67-36E00F98ECBB}" sibTransId="{25CECD4C-A27C-4EC4-8793-A0C53F7F8567}"/>
    <dgm:cxn modelId="{6625C145-0616-44CD-B0D3-7B70C67482BF}" srcId="{0C73DEE4-2BB4-4CB8-8EC5-36708E6264A9}" destId="{4BE62165-7CE1-448E-8AB2-278596ED754A}" srcOrd="0" destOrd="0" parTransId="{551DFE4B-6519-4F39-AA69-E92AC9C92EBB}" sibTransId="{E0823AD7-E4B3-4F86-A35B-9D3E84EC894C}"/>
    <dgm:cxn modelId="{1CCAEFB6-EA01-4D05-ABD4-8F669D05ACF4}" type="presOf" srcId="{4BE62165-7CE1-448E-8AB2-278596ED754A}" destId="{BED28800-6181-4199-8CE2-0AFF80BA61F2}" srcOrd="0" destOrd="0" presId="urn:microsoft.com/office/officeart/2005/8/layout/vList2"/>
    <dgm:cxn modelId="{3D8D5BE7-2891-4F7D-BF66-746F8CF4CB2E}" type="presOf" srcId="{0C73DEE4-2BB4-4CB8-8EC5-36708E6264A9}" destId="{8239A001-A68E-4F2F-AAF4-EE129313FE2B}" srcOrd="0" destOrd="0" presId="urn:microsoft.com/office/officeart/2005/8/layout/vList2"/>
    <dgm:cxn modelId="{822B8281-AED9-4B93-B422-CC3CBCBCF6A2}" type="presParOf" srcId="{8239A001-A68E-4F2F-AAF4-EE129313FE2B}" destId="{BED28800-6181-4199-8CE2-0AFF80BA61F2}" srcOrd="0" destOrd="0" presId="urn:microsoft.com/office/officeart/2005/8/layout/vList2"/>
    <dgm:cxn modelId="{7C9FF0A8-3A71-4FCA-92FC-0C5527131C0B}" type="presParOf" srcId="{8239A001-A68E-4F2F-AAF4-EE129313FE2B}" destId="{E067C429-C08A-434F-B144-751005721F52}" srcOrd="1" destOrd="0" presId="urn:microsoft.com/office/officeart/2005/8/layout/vList2"/>
    <dgm:cxn modelId="{D41F415F-C88E-4480-854C-980DC44D9DC0}" type="presParOf" srcId="{8239A001-A68E-4F2F-AAF4-EE129313FE2B}" destId="{50D939E8-DE90-4018-BE6D-030AAB91E77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FB2ECF-3AFD-40A7-8509-10D9A5B98725}" type="doc">
      <dgm:prSet loTypeId="urn:microsoft.com/office/officeart/2005/8/layout/vList5" loCatId="list" qsTypeId="urn:microsoft.com/office/officeart/2005/8/quickstyle/simple4" qsCatId="simple" csTypeId="urn:microsoft.com/office/officeart/2005/8/colors/colorful1#2" csCatId="colorful" phldr="1"/>
      <dgm:spPr/>
      <dgm:t>
        <a:bodyPr/>
        <a:lstStyle/>
        <a:p>
          <a:endParaRPr lang="es-CO"/>
        </a:p>
      </dgm:t>
    </dgm:pt>
    <dgm:pt modelId="{D2A53395-474C-463A-81A0-9E255F791282}">
      <dgm:prSet/>
      <dgm:spPr/>
      <dgm:t>
        <a:bodyPr/>
        <a:lstStyle/>
        <a:p>
          <a:pPr rtl="0"/>
          <a:r>
            <a:rPr lang="es-CO" b="1" dirty="0"/>
            <a:t>No comprobar errores de asignación.</a:t>
          </a:r>
          <a:r>
            <a:rPr lang="es-CO" dirty="0"/>
            <a:t> </a:t>
          </a:r>
        </a:p>
      </dgm:t>
    </dgm:pt>
    <dgm:pt modelId="{D21ADDD5-0AA6-4B22-8E17-065DAE07650C}" type="parTrans" cxnId="{CAE86461-9285-4E36-B8DA-B680C6564AD6}">
      <dgm:prSet/>
      <dgm:spPr/>
      <dgm:t>
        <a:bodyPr/>
        <a:lstStyle/>
        <a:p>
          <a:endParaRPr lang="es-CO"/>
        </a:p>
      </dgm:t>
    </dgm:pt>
    <dgm:pt modelId="{A3C861C7-2380-4F93-A0A6-FCB7ACC264F0}" type="sibTrans" cxnId="{CAE86461-9285-4E36-B8DA-B680C6564AD6}">
      <dgm:prSet/>
      <dgm:spPr/>
      <dgm:t>
        <a:bodyPr/>
        <a:lstStyle/>
        <a:p>
          <a:endParaRPr lang="es-CO"/>
        </a:p>
      </dgm:t>
    </dgm:pt>
    <dgm:pt modelId="{30CF833A-951D-4A54-BEC0-F262907F5827}">
      <dgm:prSet/>
      <dgm:spPr/>
      <dgm:t>
        <a:bodyPr/>
        <a:lstStyle/>
        <a:p>
          <a:pPr rtl="0"/>
          <a:r>
            <a:rPr lang="es-CO" b="1" dirty="0"/>
            <a:t>Pérdidas de memoria.</a:t>
          </a:r>
          <a:r>
            <a:rPr lang="es-CO" dirty="0"/>
            <a:t> </a:t>
          </a:r>
        </a:p>
      </dgm:t>
    </dgm:pt>
    <dgm:pt modelId="{CB28037D-5B69-40B0-89D9-81738CFDC2D6}" type="parTrans" cxnId="{65294083-3268-4307-9E9D-9036440FF57F}">
      <dgm:prSet/>
      <dgm:spPr/>
      <dgm:t>
        <a:bodyPr/>
        <a:lstStyle/>
        <a:p>
          <a:endParaRPr lang="es-CO"/>
        </a:p>
      </dgm:t>
    </dgm:pt>
    <dgm:pt modelId="{D61250C8-8285-4346-80C2-6EBCC2AF7081}" type="sibTrans" cxnId="{65294083-3268-4307-9E9D-9036440FF57F}">
      <dgm:prSet/>
      <dgm:spPr/>
      <dgm:t>
        <a:bodyPr/>
        <a:lstStyle/>
        <a:p>
          <a:endParaRPr lang="es-CO"/>
        </a:p>
      </dgm:t>
    </dgm:pt>
    <dgm:pt modelId="{F0157579-7719-44B5-87AA-44F01C7B0DD8}">
      <dgm:prSet/>
      <dgm:spPr/>
      <dgm:t>
        <a:bodyPr/>
        <a:lstStyle/>
        <a:p>
          <a:pPr rtl="0"/>
          <a:r>
            <a:rPr lang="es-CO" b="1" dirty="0"/>
            <a:t>Errores lógicos.</a:t>
          </a:r>
          <a:r>
            <a:rPr lang="es-CO" dirty="0"/>
            <a:t> </a:t>
          </a:r>
        </a:p>
      </dgm:t>
    </dgm:pt>
    <dgm:pt modelId="{2D64B80D-8A1C-4F13-8777-E126E9BD7221}" type="parTrans" cxnId="{D88526DF-248B-43FF-896A-9DCA58AA084C}">
      <dgm:prSet/>
      <dgm:spPr/>
      <dgm:t>
        <a:bodyPr/>
        <a:lstStyle/>
        <a:p>
          <a:endParaRPr lang="es-CO"/>
        </a:p>
      </dgm:t>
    </dgm:pt>
    <dgm:pt modelId="{66CD2758-4118-43F9-9381-EA69BFF27BB5}" type="sibTrans" cxnId="{D88526DF-248B-43FF-896A-9DCA58AA084C}">
      <dgm:prSet/>
      <dgm:spPr/>
      <dgm:t>
        <a:bodyPr/>
        <a:lstStyle/>
        <a:p>
          <a:endParaRPr lang="es-CO"/>
        </a:p>
      </dgm:t>
    </dgm:pt>
    <dgm:pt modelId="{FD0513A8-26F3-4C31-ADB4-A7360D12A47D}">
      <dgm:prSet custT="1"/>
      <dgm:spPr/>
      <dgm:t>
        <a:bodyPr/>
        <a:lstStyle/>
        <a:p>
          <a:pPr rtl="0"/>
          <a:r>
            <a:rPr lang="es-CO" sz="2400" dirty="0"/>
            <a:t>La asignación de memoria no está garantizada que tenga éxito</a:t>
          </a:r>
        </a:p>
      </dgm:t>
    </dgm:pt>
    <dgm:pt modelId="{6806A3F3-9B46-4BC1-8330-023782BB2BB0}" type="parTrans" cxnId="{68DBD0E6-46C4-43B3-8D2A-F3CF0C445A13}">
      <dgm:prSet/>
      <dgm:spPr/>
      <dgm:t>
        <a:bodyPr/>
        <a:lstStyle/>
        <a:p>
          <a:endParaRPr lang="es-CO"/>
        </a:p>
      </dgm:t>
    </dgm:pt>
    <dgm:pt modelId="{F4B45C37-4847-4DE6-8736-CC994B5129E0}" type="sibTrans" cxnId="{68DBD0E6-46C4-43B3-8D2A-F3CF0C445A13}">
      <dgm:prSet/>
      <dgm:spPr/>
      <dgm:t>
        <a:bodyPr/>
        <a:lstStyle/>
        <a:p>
          <a:endParaRPr lang="es-CO"/>
        </a:p>
      </dgm:t>
    </dgm:pt>
    <dgm:pt modelId="{88DFF740-2078-48F8-9C52-E437501556CD}">
      <dgm:prSet custT="1"/>
      <dgm:spPr/>
      <dgm:t>
        <a:bodyPr/>
        <a:lstStyle/>
        <a:p>
          <a:pPr rtl="0"/>
          <a:r>
            <a:rPr lang="es-CO" sz="2400" dirty="0"/>
            <a:t>Si no se desasigna memoria se desperdician recursos que originan errores de asignación cuando se hayan agotado esos recursos.</a:t>
          </a:r>
        </a:p>
      </dgm:t>
    </dgm:pt>
    <dgm:pt modelId="{8234ACF5-C133-4451-A8E0-AF357E99A82C}" type="parTrans" cxnId="{7CF8C4A9-CA1D-4E91-BB03-2A7B35D74B78}">
      <dgm:prSet/>
      <dgm:spPr/>
      <dgm:t>
        <a:bodyPr/>
        <a:lstStyle/>
        <a:p>
          <a:endParaRPr lang="es-CO"/>
        </a:p>
      </dgm:t>
    </dgm:pt>
    <dgm:pt modelId="{94F1476F-FE87-452C-9BFD-4D8AD1E535AD}" type="sibTrans" cxnId="{7CF8C4A9-CA1D-4E91-BB03-2A7B35D74B78}">
      <dgm:prSet/>
      <dgm:spPr/>
      <dgm:t>
        <a:bodyPr/>
        <a:lstStyle/>
        <a:p>
          <a:endParaRPr lang="es-CO"/>
        </a:p>
      </dgm:t>
    </dgm:pt>
    <dgm:pt modelId="{FFFC64F6-94ED-460C-A146-D8AE3BCA00FF}">
      <dgm:prSet custT="1"/>
      <dgm:spPr/>
      <dgm:t>
        <a:bodyPr/>
        <a:lstStyle/>
        <a:p>
          <a:pPr rtl="0"/>
          <a:r>
            <a:rPr lang="es-CO" sz="2400" dirty="0"/>
            <a:t>Incumplir secuencia: asignar con </a:t>
          </a:r>
          <a:r>
            <a:rPr lang="es-CO" sz="2400" i="1" dirty="0" err="1"/>
            <a:t>malloc</a:t>
          </a:r>
          <a:r>
            <a:rPr lang="es-CO" sz="2400" dirty="0"/>
            <a:t>, uso, liberar con </a:t>
          </a:r>
          <a:r>
            <a:rPr lang="es-CO" sz="2400" i="1" dirty="0"/>
            <a:t>free.</a:t>
          </a:r>
          <a:endParaRPr lang="es-CO" sz="2400" dirty="0"/>
        </a:p>
      </dgm:t>
    </dgm:pt>
    <dgm:pt modelId="{D23E0FB2-1B43-4B7E-81A1-31430B62C47F}" type="parTrans" cxnId="{58053DB1-B209-4ED6-B16C-514D3F9D2DC8}">
      <dgm:prSet/>
      <dgm:spPr/>
      <dgm:t>
        <a:bodyPr/>
        <a:lstStyle/>
        <a:p>
          <a:endParaRPr lang="es-CO"/>
        </a:p>
      </dgm:t>
    </dgm:pt>
    <dgm:pt modelId="{CD3FE5F9-A4CF-43F3-B938-E5C9B03D94FB}" type="sibTrans" cxnId="{58053DB1-B209-4ED6-B16C-514D3F9D2DC8}">
      <dgm:prSet/>
      <dgm:spPr/>
      <dgm:t>
        <a:bodyPr/>
        <a:lstStyle/>
        <a:p>
          <a:endParaRPr lang="es-CO"/>
        </a:p>
      </dgm:t>
    </dgm:pt>
    <dgm:pt modelId="{66AB4F7A-42AD-4996-86C5-A000B00D4E4C}" type="pres">
      <dgm:prSet presAssocID="{B3FB2ECF-3AFD-40A7-8509-10D9A5B98725}" presName="Name0" presStyleCnt="0">
        <dgm:presLayoutVars>
          <dgm:dir/>
          <dgm:animLvl val="lvl"/>
          <dgm:resizeHandles val="exact"/>
        </dgm:presLayoutVars>
      </dgm:prSet>
      <dgm:spPr/>
    </dgm:pt>
    <dgm:pt modelId="{08D128EC-437F-43B8-8ED9-69573A4203FA}" type="pres">
      <dgm:prSet presAssocID="{D2A53395-474C-463A-81A0-9E255F791282}" presName="linNode" presStyleCnt="0"/>
      <dgm:spPr/>
    </dgm:pt>
    <dgm:pt modelId="{B756B55B-AADF-4BE1-A8BC-798938389A9F}" type="pres">
      <dgm:prSet presAssocID="{D2A53395-474C-463A-81A0-9E255F79128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6E04962-4DA2-4B27-8E16-0BF7AFB351C1}" type="pres">
      <dgm:prSet presAssocID="{D2A53395-474C-463A-81A0-9E255F791282}" presName="descendantText" presStyleLbl="alignAccFollowNode1" presStyleIdx="0" presStyleCnt="3">
        <dgm:presLayoutVars>
          <dgm:bulletEnabled val="1"/>
        </dgm:presLayoutVars>
      </dgm:prSet>
      <dgm:spPr/>
    </dgm:pt>
    <dgm:pt modelId="{2D980AB2-4B6A-411E-8B70-457341924372}" type="pres">
      <dgm:prSet presAssocID="{A3C861C7-2380-4F93-A0A6-FCB7ACC264F0}" presName="sp" presStyleCnt="0"/>
      <dgm:spPr/>
    </dgm:pt>
    <dgm:pt modelId="{A18D5CAD-E28D-44E1-B6C0-F6AB18D4E2CE}" type="pres">
      <dgm:prSet presAssocID="{30CF833A-951D-4A54-BEC0-F262907F5827}" presName="linNode" presStyleCnt="0"/>
      <dgm:spPr/>
    </dgm:pt>
    <dgm:pt modelId="{C4226EA6-6680-49E0-AC91-2EDDF882D054}" type="pres">
      <dgm:prSet presAssocID="{30CF833A-951D-4A54-BEC0-F262907F582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D0A079B-150E-419D-8F99-91DFE1C971C5}" type="pres">
      <dgm:prSet presAssocID="{30CF833A-951D-4A54-BEC0-F262907F5827}" presName="descendantText" presStyleLbl="alignAccFollowNode1" presStyleIdx="1" presStyleCnt="3">
        <dgm:presLayoutVars>
          <dgm:bulletEnabled val="1"/>
        </dgm:presLayoutVars>
      </dgm:prSet>
      <dgm:spPr/>
    </dgm:pt>
    <dgm:pt modelId="{E17B1E0A-CA5F-4CCD-B74D-ABB3C7B1A143}" type="pres">
      <dgm:prSet presAssocID="{D61250C8-8285-4346-80C2-6EBCC2AF7081}" presName="sp" presStyleCnt="0"/>
      <dgm:spPr/>
    </dgm:pt>
    <dgm:pt modelId="{8E75C765-4AF5-49AC-A005-C567131A8C14}" type="pres">
      <dgm:prSet presAssocID="{F0157579-7719-44B5-87AA-44F01C7B0DD8}" presName="linNode" presStyleCnt="0"/>
      <dgm:spPr/>
    </dgm:pt>
    <dgm:pt modelId="{654E104C-EE82-4D86-BC1E-C0ADB14BC2EF}" type="pres">
      <dgm:prSet presAssocID="{F0157579-7719-44B5-87AA-44F01C7B0DD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1A42661-ED18-43C0-B362-B17E1755FFDA}" type="pres">
      <dgm:prSet presAssocID="{F0157579-7719-44B5-87AA-44F01C7B0DD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DF91C0E-F3DD-4355-B14D-BA11DFD65863}" type="presOf" srcId="{FFFC64F6-94ED-460C-A146-D8AE3BCA00FF}" destId="{B1A42661-ED18-43C0-B362-B17E1755FFDA}" srcOrd="0" destOrd="0" presId="urn:microsoft.com/office/officeart/2005/8/layout/vList5"/>
    <dgm:cxn modelId="{62BCB92C-2F65-4F7C-A3E2-A48429EF00AF}" type="presOf" srcId="{30CF833A-951D-4A54-BEC0-F262907F5827}" destId="{C4226EA6-6680-49E0-AC91-2EDDF882D054}" srcOrd="0" destOrd="0" presId="urn:microsoft.com/office/officeart/2005/8/layout/vList5"/>
    <dgm:cxn modelId="{98620F5C-A676-40BC-9AE0-4BB67D8C9EBE}" type="presOf" srcId="{FD0513A8-26F3-4C31-ADB4-A7360D12A47D}" destId="{86E04962-4DA2-4B27-8E16-0BF7AFB351C1}" srcOrd="0" destOrd="0" presId="urn:microsoft.com/office/officeart/2005/8/layout/vList5"/>
    <dgm:cxn modelId="{CAE86461-9285-4E36-B8DA-B680C6564AD6}" srcId="{B3FB2ECF-3AFD-40A7-8509-10D9A5B98725}" destId="{D2A53395-474C-463A-81A0-9E255F791282}" srcOrd="0" destOrd="0" parTransId="{D21ADDD5-0AA6-4B22-8E17-065DAE07650C}" sibTransId="{A3C861C7-2380-4F93-A0A6-FCB7ACC264F0}"/>
    <dgm:cxn modelId="{72D6116C-69E5-4C17-92BB-29623A5C1640}" type="presOf" srcId="{B3FB2ECF-3AFD-40A7-8509-10D9A5B98725}" destId="{66AB4F7A-42AD-4996-86C5-A000B00D4E4C}" srcOrd="0" destOrd="0" presId="urn:microsoft.com/office/officeart/2005/8/layout/vList5"/>
    <dgm:cxn modelId="{9013F06E-8DC9-4746-84C2-38616FF3FE79}" type="presOf" srcId="{D2A53395-474C-463A-81A0-9E255F791282}" destId="{B756B55B-AADF-4BE1-A8BC-798938389A9F}" srcOrd="0" destOrd="0" presId="urn:microsoft.com/office/officeart/2005/8/layout/vList5"/>
    <dgm:cxn modelId="{65294083-3268-4307-9E9D-9036440FF57F}" srcId="{B3FB2ECF-3AFD-40A7-8509-10D9A5B98725}" destId="{30CF833A-951D-4A54-BEC0-F262907F5827}" srcOrd="1" destOrd="0" parTransId="{CB28037D-5B69-40B0-89D9-81738CFDC2D6}" sibTransId="{D61250C8-8285-4346-80C2-6EBCC2AF7081}"/>
    <dgm:cxn modelId="{CA43CF83-0F68-46DB-8D70-557B8902A034}" type="presOf" srcId="{88DFF740-2078-48F8-9C52-E437501556CD}" destId="{DD0A079B-150E-419D-8F99-91DFE1C971C5}" srcOrd="0" destOrd="0" presId="urn:microsoft.com/office/officeart/2005/8/layout/vList5"/>
    <dgm:cxn modelId="{A464F98D-632E-4604-A6EA-5461D93B5ABE}" type="presOf" srcId="{F0157579-7719-44B5-87AA-44F01C7B0DD8}" destId="{654E104C-EE82-4D86-BC1E-C0ADB14BC2EF}" srcOrd="0" destOrd="0" presId="urn:microsoft.com/office/officeart/2005/8/layout/vList5"/>
    <dgm:cxn modelId="{7CF8C4A9-CA1D-4E91-BB03-2A7B35D74B78}" srcId="{30CF833A-951D-4A54-BEC0-F262907F5827}" destId="{88DFF740-2078-48F8-9C52-E437501556CD}" srcOrd="0" destOrd="0" parTransId="{8234ACF5-C133-4451-A8E0-AF357E99A82C}" sibTransId="{94F1476F-FE87-452C-9BFD-4D8AD1E535AD}"/>
    <dgm:cxn modelId="{58053DB1-B209-4ED6-B16C-514D3F9D2DC8}" srcId="{F0157579-7719-44B5-87AA-44F01C7B0DD8}" destId="{FFFC64F6-94ED-460C-A146-D8AE3BCA00FF}" srcOrd="0" destOrd="0" parTransId="{D23E0FB2-1B43-4B7E-81A1-31430B62C47F}" sibTransId="{CD3FE5F9-A4CF-43F3-B938-E5C9B03D94FB}"/>
    <dgm:cxn modelId="{D88526DF-248B-43FF-896A-9DCA58AA084C}" srcId="{B3FB2ECF-3AFD-40A7-8509-10D9A5B98725}" destId="{F0157579-7719-44B5-87AA-44F01C7B0DD8}" srcOrd="2" destOrd="0" parTransId="{2D64B80D-8A1C-4F13-8777-E126E9BD7221}" sibTransId="{66CD2758-4118-43F9-9381-EA69BFF27BB5}"/>
    <dgm:cxn modelId="{68DBD0E6-46C4-43B3-8D2A-F3CF0C445A13}" srcId="{D2A53395-474C-463A-81A0-9E255F791282}" destId="{FD0513A8-26F3-4C31-ADB4-A7360D12A47D}" srcOrd="0" destOrd="0" parTransId="{6806A3F3-9B46-4BC1-8330-023782BB2BB0}" sibTransId="{F4B45C37-4847-4DE6-8736-CC994B5129E0}"/>
    <dgm:cxn modelId="{45614507-CE1C-4D69-BFFC-F462C9738A50}" type="presParOf" srcId="{66AB4F7A-42AD-4996-86C5-A000B00D4E4C}" destId="{08D128EC-437F-43B8-8ED9-69573A4203FA}" srcOrd="0" destOrd="0" presId="urn:microsoft.com/office/officeart/2005/8/layout/vList5"/>
    <dgm:cxn modelId="{4CAF708B-0ACC-432C-AD8C-5FF572011787}" type="presParOf" srcId="{08D128EC-437F-43B8-8ED9-69573A4203FA}" destId="{B756B55B-AADF-4BE1-A8BC-798938389A9F}" srcOrd="0" destOrd="0" presId="urn:microsoft.com/office/officeart/2005/8/layout/vList5"/>
    <dgm:cxn modelId="{E1DE54FC-7360-495E-9261-DD3969F88C4A}" type="presParOf" srcId="{08D128EC-437F-43B8-8ED9-69573A4203FA}" destId="{86E04962-4DA2-4B27-8E16-0BF7AFB351C1}" srcOrd="1" destOrd="0" presId="urn:microsoft.com/office/officeart/2005/8/layout/vList5"/>
    <dgm:cxn modelId="{F0EF91AF-A948-44F0-BE23-FC29A35C9BAE}" type="presParOf" srcId="{66AB4F7A-42AD-4996-86C5-A000B00D4E4C}" destId="{2D980AB2-4B6A-411E-8B70-457341924372}" srcOrd="1" destOrd="0" presId="urn:microsoft.com/office/officeart/2005/8/layout/vList5"/>
    <dgm:cxn modelId="{49E1C664-C2EB-4E64-8E04-6558A15AC18D}" type="presParOf" srcId="{66AB4F7A-42AD-4996-86C5-A000B00D4E4C}" destId="{A18D5CAD-E28D-44E1-B6C0-F6AB18D4E2CE}" srcOrd="2" destOrd="0" presId="urn:microsoft.com/office/officeart/2005/8/layout/vList5"/>
    <dgm:cxn modelId="{99BEC23C-197F-48FD-B5AE-B30ECA705D84}" type="presParOf" srcId="{A18D5CAD-E28D-44E1-B6C0-F6AB18D4E2CE}" destId="{C4226EA6-6680-49E0-AC91-2EDDF882D054}" srcOrd="0" destOrd="0" presId="urn:microsoft.com/office/officeart/2005/8/layout/vList5"/>
    <dgm:cxn modelId="{55792F2A-DBAA-4051-A97E-D67ACF19F795}" type="presParOf" srcId="{A18D5CAD-E28D-44E1-B6C0-F6AB18D4E2CE}" destId="{DD0A079B-150E-419D-8F99-91DFE1C971C5}" srcOrd="1" destOrd="0" presId="urn:microsoft.com/office/officeart/2005/8/layout/vList5"/>
    <dgm:cxn modelId="{62CBF88F-EBBD-483B-ACD2-3AE6487B6F65}" type="presParOf" srcId="{66AB4F7A-42AD-4996-86C5-A000B00D4E4C}" destId="{E17B1E0A-CA5F-4CCD-B74D-ABB3C7B1A143}" srcOrd="3" destOrd="0" presId="urn:microsoft.com/office/officeart/2005/8/layout/vList5"/>
    <dgm:cxn modelId="{84BC5AB2-D539-4E6B-8226-8355782CF38B}" type="presParOf" srcId="{66AB4F7A-42AD-4996-86C5-A000B00D4E4C}" destId="{8E75C765-4AF5-49AC-A005-C567131A8C14}" srcOrd="4" destOrd="0" presId="urn:microsoft.com/office/officeart/2005/8/layout/vList5"/>
    <dgm:cxn modelId="{382A1BEE-E48A-4567-BE26-68364AED82EE}" type="presParOf" srcId="{8E75C765-4AF5-49AC-A005-C567131A8C14}" destId="{654E104C-EE82-4D86-BC1E-C0ADB14BC2EF}" srcOrd="0" destOrd="0" presId="urn:microsoft.com/office/officeart/2005/8/layout/vList5"/>
    <dgm:cxn modelId="{2401B5C0-3448-42BA-A3C9-D7DD06973D7E}" type="presParOf" srcId="{8E75C765-4AF5-49AC-A005-C567131A8C14}" destId="{B1A42661-ED18-43C0-B362-B17E1755FF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8E4C0-9067-4998-85A1-8A6C0F9FE540}">
      <dsp:nvSpPr>
        <dsp:cNvPr id="0" name=""/>
        <dsp:cNvSpPr/>
      </dsp:nvSpPr>
      <dsp:spPr>
        <a:xfrm>
          <a:off x="0" y="230859"/>
          <a:ext cx="2746647" cy="1291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Declarar un puntero a un </a:t>
          </a:r>
          <a:r>
            <a:rPr lang="es-CO" sz="2300" kern="1200" dirty="0" err="1"/>
            <a:t>array</a:t>
          </a:r>
          <a:endParaRPr lang="es-CO" sz="2300" kern="1200" dirty="0"/>
        </a:p>
      </dsp:txBody>
      <dsp:txXfrm>
        <a:off x="63055" y="293914"/>
        <a:ext cx="2620537" cy="1165570"/>
      </dsp:txXfrm>
    </dsp:sp>
    <dsp:sp modelId="{7FC971F4-0E18-4FF2-BB82-B5C676C946E0}">
      <dsp:nvSpPr>
        <dsp:cNvPr id="0" name=""/>
        <dsp:cNvSpPr/>
      </dsp:nvSpPr>
      <dsp:spPr>
        <a:xfrm>
          <a:off x="0" y="1588779"/>
          <a:ext cx="2746647" cy="12916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3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Definir el tamaño del </a:t>
          </a:r>
          <a:r>
            <a:rPr lang="es-CO" sz="2300" kern="1200" dirty="0" err="1"/>
            <a:t>array</a:t>
          </a:r>
          <a:endParaRPr lang="es-CO" sz="2300" kern="1200" dirty="0"/>
        </a:p>
      </dsp:txBody>
      <dsp:txXfrm>
        <a:off x="63055" y="1651834"/>
        <a:ext cx="2620537" cy="1165570"/>
      </dsp:txXfrm>
    </dsp:sp>
    <dsp:sp modelId="{5D3D8980-385B-48E4-ADCB-DBCAB2475593}">
      <dsp:nvSpPr>
        <dsp:cNvPr id="0" name=""/>
        <dsp:cNvSpPr/>
      </dsp:nvSpPr>
      <dsp:spPr>
        <a:xfrm>
          <a:off x="0" y="2946700"/>
          <a:ext cx="2746647" cy="12916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4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Definir el tamaño a reservar de la memoria</a:t>
          </a:r>
        </a:p>
      </dsp:txBody>
      <dsp:txXfrm>
        <a:off x="63055" y="3009755"/>
        <a:ext cx="2620537" cy="1165570"/>
      </dsp:txXfrm>
    </dsp:sp>
    <dsp:sp modelId="{556EF716-30FB-40A3-ACB1-5846D4393246}">
      <dsp:nvSpPr>
        <dsp:cNvPr id="0" name=""/>
        <dsp:cNvSpPr/>
      </dsp:nvSpPr>
      <dsp:spPr>
        <a:xfrm>
          <a:off x="0" y="4238380"/>
          <a:ext cx="2746647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0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800" b="1" kern="1200" dirty="0" err="1"/>
            <a:t>numeroDatos</a:t>
          </a:r>
          <a:r>
            <a:rPr lang="es-CO" sz="1800" kern="1200" dirty="0"/>
            <a:t> * </a:t>
          </a:r>
          <a:r>
            <a:rPr lang="es-CO" sz="1800" b="1" kern="1200" dirty="0"/>
            <a:t>tamaño tipo de dato</a:t>
          </a:r>
        </a:p>
      </dsp:txBody>
      <dsp:txXfrm>
        <a:off x="0" y="4238380"/>
        <a:ext cx="2746647" cy="571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28800-6181-4199-8CE2-0AFF80BA61F2}">
      <dsp:nvSpPr>
        <dsp:cNvPr id="0" name=""/>
        <dsp:cNvSpPr/>
      </dsp:nvSpPr>
      <dsp:spPr>
        <a:xfrm>
          <a:off x="0" y="460425"/>
          <a:ext cx="8003232" cy="2141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3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Asignar memoria a una matriz de </a:t>
          </a:r>
          <a:r>
            <a:rPr lang="es-CO" sz="3000" b="1" kern="1200" dirty="0">
              <a:solidFill>
                <a:srgbClr val="7030A0"/>
              </a:solidFill>
            </a:rPr>
            <a:t>punteros</a:t>
          </a:r>
          <a:r>
            <a:rPr lang="es-CO" sz="3000" kern="1200" dirty="0"/>
            <a:t>, cuyos elementos referenciarán cada una de las filas de la matriz de dos dimensiones que se desea crear.</a:t>
          </a:r>
        </a:p>
      </dsp:txBody>
      <dsp:txXfrm>
        <a:off x="104520" y="564945"/>
        <a:ext cx="7794192" cy="1932060"/>
      </dsp:txXfrm>
    </dsp:sp>
    <dsp:sp modelId="{50D939E8-DE90-4018-BE6D-030AAB91E778}">
      <dsp:nvSpPr>
        <dsp:cNvPr id="0" name=""/>
        <dsp:cNvSpPr/>
      </dsp:nvSpPr>
      <dsp:spPr>
        <a:xfrm>
          <a:off x="0" y="2687925"/>
          <a:ext cx="8003232" cy="2141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3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>
              <a:solidFill>
                <a:srgbClr val="7030A0"/>
              </a:solidFill>
            </a:rPr>
            <a:t>Asignar</a:t>
          </a:r>
          <a:r>
            <a:rPr lang="es-CO" sz="3000" kern="1200" dirty="0"/>
            <a:t> memoria para cada una de las </a:t>
          </a:r>
          <a:r>
            <a:rPr lang="es-CO" sz="3000" b="1" kern="1200" dirty="0"/>
            <a:t>filas</a:t>
          </a:r>
          <a:r>
            <a:rPr lang="es-CO" sz="3000" kern="1200" dirty="0"/>
            <a:t>. El numero de elementos de cada fila puede ser </a:t>
          </a:r>
          <a:r>
            <a:rPr lang="es-CO" sz="3000" b="1" kern="1200" dirty="0">
              <a:solidFill>
                <a:schemeClr val="accent6">
                  <a:lumMod val="25000"/>
                </a:schemeClr>
              </a:solidFill>
            </a:rPr>
            <a:t>variable</a:t>
          </a:r>
          <a:r>
            <a:rPr lang="es-CO" sz="3000" kern="1200" dirty="0"/>
            <a:t>.</a:t>
          </a:r>
        </a:p>
      </dsp:txBody>
      <dsp:txXfrm>
        <a:off x="104520" y="2792445"/>
        <a:ext cx="7794192" cy="1932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04962-4DA2-4B27-8E16-0BF7AFB351C1}">
      <dsp:nvSpPr>
        <dsp:cNvPr id="0" name=""/>
        <dsp:cNvSpPr/>
      </dsp:nvSpPr>
      <dsp:spPr>
        <a:xfrm rot="5400000">
          <a:off x="4914284" y="-1778585"/>
          <a:ext cx="1363686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La asignación de memoria no está garantizada que tenga éxito</a:t>
          </a:r>
        </a:p>
      </dsp:txBody>
      <dsp:txXfrm rot="-5400000">
        <a:off x="2962655" y="239614"/>
        <a:ext cx="5200374" cy="1230546"/>
      </dsp:txXfrm>
    </dsp:sp>
    <dsp:sp modelId="{B756B55B-AADF-4BE1-A8BC-798938389A9F}">
      <dsp:nvSpPr>
        <dsp:cNvPr id="0" name=""/>
        <dsp:cNvSpPr/>
      </dsp:nvSpPr>
      <dsp:spPr>
        <a:xfrm>
          <a:off x="0" y="2582"/>
          <a:ext cx="2962656" cy="17046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kern="1200" dirty="0"/>
            <a:t>No comprobar errores de asignación.</a:t>
          </a:r>
          <a:r>
            <a:rPr lang="es-CO" sz="2800" kern="1200" dirty="0"/>
            <a:t> </a:t>
          </a:r>
        </a:p>
      </dsp:txBody>
      <dsp:txXfrm>
        <a:off x="83212" y="85794"/>
        <a:ext cx="2796232" cy="1538184"/>
      </dsp:txXfrm>
    </dsp:sp>
    <dsp:sp modelId="{DD0A079B-150E-419D-8F99-91DFE1C971C5}">
      <dsp:nvSpPr>
        <dsp:cNvPr id="0" name=""/>
        <dsp:cNvSpPr/>
      </dsp:nvSpPr>
      <dsp:spPr>
        <a:xfrm rot="5400000">
          <a:off x="4914284" y="11253"/>
          <a:ext cx="1363686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Si no se desasigna memoria se desperdician recursos que originan errores de asignación cuando se hayan agotado esos recursos.</a:t>
          </a:r>
        </a:p>
      </dsp:txBody>
      <dsp:txXfrm rot="-5400000">
        <a:off x="2962655" y="2029452"/>
        <a:ext cx="5200374" cy="1230546"/>
      </dsp:txXfrm>
    </dsp:sp>
    <dsp:sp modelId="{C4226EA6-6680-49E0-AC91-2EDDF882D054}">
      <dsp:nvSpPr>
        <dsp:cNvPr id="0" name=""/>
        <dsp:cNvSpPr/>
      </dsp:nvSpPr>
      <dsp:spPr>
        <a:xfrm>
          <a:off x="0" y="1792421"/>
          <a:ext cx="2962656" cy="170460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kern="1200" dirty="0"/>
            <a:t>Pérdidas de memoria.</a:t>
          </a:r>
          <a:r>
            <a:rPr lang="es-CO" sz="2800" kern="1200" dirty="0"/>
            <a:t> </a:t>
          </a:r>
        </a:p>
      </dsp:txBody>
      <dsp:txXfrm>
        <a:off x="83212" y="1875633"/>
        <a:ext cx="2796232" cy="1538184"/>
      </dsp:txXfrm>
    </dsp:sp>
    <dsp:sp modelId="{B1A42661-ED18-43C0-B362-B17E1755FFDA}">
      <dsp:nvSpPr>
        <dsp:cNvPr id="0" name=""/>
        <dsp:cNvSpPr/>
      </dsp:nvSpPr>
      <dsp:spPr>
        <a:xfrm rot="5400000">
          <a:off x="4914284" y="1801092"/>
          <a:ext cx="1363686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Incumplir secuencia: asignar con </a:t>
          </a:r>
          <a:r>
            <a:rPr lang="es-CO" sz="2400" i="1" kern="1200" dirty="0" err="1"/>
            <a:t>malloc</a:t>
          </a:r>
          <a:r>
            <a:rPr lang="es-CO" sz="2400" kern="1200" dirty="0"/>
            <a:t>, uso, liberar con </a:t>
          </a:r>
          <a:r>
            <a:rPr lang="es-CO" sz="2400" i="1" kern="1200" dirty="0"/>
            <a:t>free.</a:t>
          </a:r>
          <a:endParaRPr lang="es-CO" sz="2400" kern="1200" dirty="0"/>
        </a:p>
      </dsp:txBody>
      <dsp:txXfrm rot="-5400000">
        <a:off x="2962655" y="3819291"/>
        <a:ext cx="5200374" cy="1230546"/>
      </dsp:txXfrm>
    </dsp:sp>
    <dsp:sp modelId="{654E104C-EE82-4D86-BC1E-C0ADB14BC2EF}">
      <dsp:nvSpPr>
        <dsp:cNvPr id="0" name=""/>
        <dsp:cNvSpPr/>
      </dsp:nvSpPr>
      <dsp:spPr>
        <a:xfrm>
          <a:off x="0" y="3582260"/>
          <a:ext cx="2962656" cy="170460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kern="1200" dirty="0"/>
            <a:t>Errores lógicos.</a:t>
          </a:r>
          <a:r>
            <a:rPr lang="es-CO" sz="2800" kern="1200" dirty="0"/>
            <a:t> </a:t>
          </a:r>
        </a:p>
      </dsp:txBody>
      <dsp:txXfrm>
        <a:off x="83212" y="3665472"/>
        <a:ext cx="2796232" cy="1538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10/03/2020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10/03/2020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10/03/2020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10/03/2020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10/03/2020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10/03/2020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Llenar y mostrar una matriz dinámica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79819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453" y="3316673"/>
            <a:ext cx="79819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734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Completo: separar memoria, llenar, mostrar, liberar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194" y="980728"/>
            <a:ext cx="863480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346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Errores frecuentes en el manejo de memoria 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836712"/>
          <a:ext cx="8229600" cy="52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08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Matrices dinámicas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76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Array</a:t>
            </a:r>
            <a:r>
              <a:rPr lang="es-CO" dirty="0"/>
              <a:t> con memoria dinámica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228184" y="980728"/>
          <a:ext cx="274664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785626"/>
            <a:ext cx="5868144" cy="464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36512" y="5373216"/>
            <a:ext cx="5580112" cy="149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113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Matrices dinámicas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58417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s-CO" sz="3600" b="1" dirty="0"/>
              <a:t>Declaración estática</a:t>
            </a:r>
          </a:p>
          <a:p>
            <a:pPr>
              <a:buNone/>
            </a:pPr>
            <a:r>
              <a:rPr lang="es-CO" sz="3600" dirty="0"/>
              <a:t>			</a:t>
            </a:r>
            <a:r>
              <a:rPr lang="es-CO" sz="3600" dirty="0" err="1"/>
              <a:t>int</a:t>
            </a:r>
            <a:r>
              <a:rPr lang="es-CO" sz="3600" dirty="0"/>
              <a:t> matriz [5] [10];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39552" y="3501008"/>
            <a:ext cx="8280920" cy="1656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Declaración dinámica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s-CO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s-CO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O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s-CO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matriz</a:t>
            </a:r>
            <a:r>
              <a:rPr kumimoji="0" lang="es-CO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O" sz="3200" dirty="0"/>
              <a:t>			</a:t>
            </a:r>
            <a:r>
              <a:rPr lang="es-CO" sz="3200" dirty="0" err="1"/>
              <a:t>int</a:t>
            </a:r>
            <a:r>
              <a:rPr lang="es-CO" sz="3200" dirty="0"/>
              <a:t> 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s-CO" sz="3200" dirty="0"/>
              <a:t> </a:t>
            </a:r>
            <a:r>
              <a:rPr lang="es-CO" sz="3200" dirty="0">
                <a:solidFill>
                  <a:schemeClr val="accent2">
                    <a:lumMod val="75000"/>
                  </a:schemeClr>
                </a:solidFill>
              </a:rPr>
              <a:t>matriz []</a:t>
            </a:r>
            <a:endParaRPr kumimoji="0" lang="es-CO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4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asignar memoria dinámicamente en matrices?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83568" y="908720"/>
          <a:ext cx="8003232" cy="52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50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es una matriz dinámica?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734887"/>
            <a:ext cx="6984776" cy="543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411760" y="836712"/>
            <a:ext cx="1728192" cy="3672408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24553" y="1120559"/>
            <a:ext cx="2232248" cy="32403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rgbClr val="00B050"/>
                </a:solidFill>
              </a:rPr>
              <a:t>Apuntador a apuntadores</a:t>
            </a:r>
          </a:p>
          <a:p>
            <a:pPr algn="ctr"/>
            <a:r>
              <a:rPr lang="es-CO" sz="2400" b="1" dirty="0" err="1">
                <a:solidFill>
                  <a:srgbClr val="00B050"/>
                </a:solidFill>
              </a:rPr>
              <a:t>int</a:t>
            </a:r>
            <a:r>
              <a:rPr lang="es-CO" sz="2400" b="1" dirty="0">
                <a:solidFill>
                  <a:srgbClr val="00B050"/>
                </a:solidFill>
              </a:rPr>
              <a:t> ** </a:t>
            </a:r>
            <a:r>
              <a:rPr lang="es-CO" sz="2400" b="1" dirty="0" err="1">
                <a:solidFill>
                  <a:srgbClr val="00B050"/>
                </a:solidFill>
              </a:rPr>
              <a:t>pMatriz</a:t>
            </a:r>
            <a:endParaRPr lang="es-CO" sz="2400" b="1" dirty="0">
              <a:solidFill>
                <a:srgbClr val="00B05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499992" y="836712"/>
            <a:ext cx="4104456" cy="5112568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2364703" y="4751275"/>
            <a:ext cx="2016224" cy="10081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rgbClr val="00B050"/>
                </a:solidFill>
              </a:rPr>
              <a:t>Arreglo de arreglos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932040" y="1988840"/>
            <a:ext cx="3384376" cy="10081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rgbClr val="00B0F0"/>
                </a:solidFill>
              </a:rPr>
              <a:t>M0, m1 y m2 contienen direcciones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11127" t="21128" r="2977" b="16317"/>
          <a:stretch/>
        </p:blipFill>
        <p:spPr>
          <a:xfrm>
            <a:off x="147871" y="4695852"/>
            <a:ext cx="223224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9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¿Cómo se reserva la memoria dinámica para una matriz?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669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55159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265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55159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 redondeado"/>
          <p:cNvSpPr/>
          <p:nvPr/>
        </p:nvSpPr>
        <p:spPr>
          <a:xfrm>
            <a:off x="2627784" y="1772816"/>
            <a:ext cx="360040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 redondeado"/>
          <p:cNvSpPr/>
          <p:nvPr/>
        </p:nvSpPr>
        <p:spPr>
          <a:xfrm>
            <a:off x="3203848" y="2780928"/>
            <a:ext cx="360040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 redondeado"/>
          <p:cNvSpPr/>
          <p:nvPr/>
        </p:nvSpPr>
        <p:spPr>
          <a:xfrm>
            <a:off x="827584" y="908720"/>
            <a:ext cx="360040" cy="36004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3851920" y="5157192"/>
            <a:ext cx="4896544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¿Por qué se retorna un doble apuntador?</a:t>
            </a:r>
          </a:p>
          <a:p>
            <a:pPr algn="ctr"/>
            <a:r>
              <a:rPr lang="es-CO" sz="2000" dirty="0"/>
              <a:t>¿Qué pasa si se retorna un </a:t>
            </a:r>
            <a:r>
              <a:rPr lang="es-CO" sz="2000" dirty="0" err="1"/>
              <a:t>int</a:t>
            </a:r>
            <a:r>
              <a:rPr lang="es-CO" sz="2000" dirty="0"/>
              <a:t>?</a:t>
            </a:r>
          </a:p>
          <a:p>
            <a:pPr algn="ctr"/>
            <a:r>
              <a:rPr lang="es-CO" sz="2000" dirty="0"/>
              <a:t>¿Qué pasa si se retorna un </a:t>
            </a:r>
            <a:r>
              <a:rPr lang="es-CO" sz="2000" dirty="0" err="1"/>
              <a:t>int</a:t>
            </a:r>
            <a:r>
              <a:rPr lang="es-CO" sz="2000" dirty="0"/>
              <a:t> *?</a:t>
            </a:r>
          </a:p>
        </p:txBody>
      </p:sp>
    </p:spTree>
    <p:extLst>
      <p:ext uri="{BB962C8B-B14F-4D97-AF65-F5344CB8AC3E}">
        <p14:creationId xmlns:p14="http://schemas.microsoft.com/office/powerpoint/2010/main" val="2056878176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1132</TotalTime>
  <Words>241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Buxton Sketch</vt:lpstr>
      <vt:lpstr>Calibri</vt:lpstr>
      <vt:lpstr>Century Gothic</vt:lpstr>
      <vt:lpstr>Cursos2014-2</vt:lpstr>
      <vt:lpstr>Técnicas de programación</vt:lpstr>
      <vt:lpstr>Matrices dinámicas</vt:lpstr>
      <vt:lpstr>Array con memoria dinámica</vt:lpstr>
      <vt:lpstr>Matrices dinámicas</vt:lpstr>
      <vt:lpstr>¿Cómo asignar memoria dinámicamente en matrices?</vt:lpstr>
      <vt:lpstr>¿Cómo es una matriz dinámica?</vt:lpstr>
      <vt:lpstr>¿Cómo se reserva la memoria dinámica para una matriz?</vt:lpstr>
      <vt:lpstr>Ejemplo</vt:lpstr>
      <vt:lpstr>Ejemplo</vt:lpstr>
      <vt:lpstr>Llenar y mostrar una matriz dinámica</vt:lpstr>
      <vt:lpstr>Completo: separar memoria, llenar, mostrar, liberar</vt:lpstr>
      <vt:lpstr>Errores frecuentes en el manejo de memoria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165</cp:revision>
  <dcterms:created xsi:type="dcterms:W3CDTF">2015-01-26T00:13:37Z</dcterms:created>
  <dcterms:modified xsi:type="dcterms:W3CDTF">2020-03-10T20:31:00Z</dcterms:modified>
</cp:coreProperties>
</file>