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5" r:id="rId2"/>
    <p:sldId id="279" r:id="rId3"/>
    <p:sldId id="356" r:id="rId4"/>
    <p:sldId id="358" r:id="rId5"/>
    <p:sldId id="359" r:id="rId6"/>
    <p:sldId id="360" r:id="rId7"/>
    <p:sldId id="308" r:id="rId8"/>
    <p:sldId id="309" r:id="rId9"/>
    <p:sldId id="354" r:id="rId10"/>
    <p:sldId id="325" r:id="rId11"/>
    <p:sldId id="361" r:id="rId12"/>
    <p:sldId id="310" r:id="rId13"/>
    <p:sldId id="311" r:id="rId14"/>
    <p:sldId id="313" r:id="rId15"/>
    <p:sldId id="314" r:id="rId16"/>
    <p:sldId id="316" r:id="rId17"/>
    <p:sldId id="355" r:id="rId18"/>
    <p:sldId id="317" r:id="rId19"/>
    <p:sldId id="362" r:id="rId20"/>
    <p:sldId id="322" r:id="rId21"/>
    <p:sldId id="323" r:id="rId22"/>
    <p:sldId id="326" r:id="rId2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77407" autoAdjust="0"/>
  </p:normalViewPr>
  <p:slideViewPr>
    <p:cSldViewPr>
      <p:cViewPr varScale="1">
        <p:scale>
          <a:sx n="63" d="100"/>
          <a:sy n="63" d="100"/>
        </p:scale>
        <p:origin x="19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A56A9-CFA7-48A5-B9BF-13C2FECEB8B2}" type="doc">
      <dgm:prSet loTypeId="urn:microsoft.com/office/officeart/2005/8/layout/arrow2" loCatId="process" qsTypeId="urn:microsoft.com/office/officeart/2005/8/quickstyle/simple1" qsCatId="simple" csTypeId="urn:microsoft.com/office/officeart/2005/8/colors/colorful2" csCatId="colorful" phldr="1"/>
      <dgm:spPr/>
    </dgm:pt>
    <dgm:pt modelId="{CE57B451-E9EC-4D3F-B5D8-6ADA3423DC8E}">
      <dgm:prSet phldrT="[Texto]"/>
      <dgm:spPr/>
      <dgm:t>
        <a:bodyPr/>
        <a:lstStyle/>
        <a:p>
          <a:r>
            <a:rPr lang="es-CO" dirty="0"/>
            <a:t>Codificar el programa</a:t>
          </a:r>
        </a:p>
      </dgm:t>
    </dgm:pt>
    <dgm:pt modelId="{41D120AC-195F-4ED1-95E3-565B3488B7F7}" type="parTrans" cxnId="{CA1E94F7-C144-4788-9FFE-F834C4FA8A6F}">
      <dgm:prSet/>
      <dgm:spPr/>
      <dgm:t>
        <a:bodyPr/>
        <a:lstStyle/>
        <a:p>
          <a:endParaRPr lang="es-CO"/>
        </a:p>
      </dgm:t>
    </dgm:pt>
    <dgm:pt modelId="{BF1905C5-2C6C-4953-840E-EB7EFC34ACC7}" type="sibTrans" cxnId="{CA1E94F7-C144-4788-9FFE-F834C4FA8A6F}">
      <dgm:prSet/>
      <dgm:spPr/>
      <dgm:t>
        <a:bodyPr/>
        <a:lstStyle/>
        <a:p>
          <a:endParaRPr lang="es-CO"/>
        </a:p>
      </dgm:t>
    </dgm:pt>
    <dgm:pt modelId="{F8D37CF7-48D5-43BF-A6C6-4A95FB1A2571}">
      <dgm:prSet phldrT="[Texto]"/>
      <dgm:spPr/>
      <dgm:t>
        <a:bodyPr/>
        <a:lstStyle/>
        <a:p>
          <a:r>
            <a:rPr lang="es-CO" dirty="0"/>
            <a:t>Compilar el programa</a:t>
          </a:r>
        </a:p>
      </dgm:t>
    </dgm:pt>
    <dgm:pt modelId="{E077C1D6-2967-4060-AC9A-04F6F2E67878}" type="parTrans" cxnId="{0A6F5591-7278-4647-8A83-F5DE49EF3BB1}">
      <dgm:prSet/>
      <dgm:spPr/>
      <dgm:t>
        <a:bodyPr/>
        <a:lstStyle/>
        <a:p>
          <a:endParaRPr lang="es-CO"/>
        </a:p>
      </dgm:t>
    </dgm:pt>
    <dgm:pt modelId="{2D055BBF-B031-4D12-A88A-84E7222EDE7A}" type="sibTrans" cxnId="{0A6F5591-7278-4647-8A83-F5DE49EF3BB1}">
      <dgm:prSet/>
      <dgm:spPr/>
      <dgm:t>
        <a:bodyPr/>
        <a:lstStyle/>
        <a:p>
          <a:endParaRPr lang="es-CO"/>
        </a:p>
      </dgm:t>
    </dgm:pt>
    <dgm:pt modelId="{7D196113-EEE7-49F1-AF37-B8CE4F6AACF4}">
      <dgm:prSet phldrT="[Texto]"/>
      <dgm:spPr/>
      <dgm:t>
        <a:bodyPr/>
        <a:lstStyle/>
        <a:p>
          <a:r>
            <a:rPr lang="es-CO" dirty="0"/>
            <a:t>Ejecutar el programa</a:t>
          </a:r>
        </a:p>
      </dgm:t>
    </dgm:pt>
    <dgm:pt modelId="{1F754016-2D83-45F6-9F7E-B4A3AEFBA1D3}" type="parTrans" cxnId="{96A932D6-4ACB-4C94-A66F-86AC813D3318}">
      <dgm:prSet/>
      <dgm:spPr/>
      <dgm:t>
        <a:bodyPr/>
        <a:lstStyle/>
        <a:p>
          <a:endParaRPr lang="es-CO"/>
        </a:p>
      </dgm:t>
    </dgm:pt>
    <dgm:pt modelId="{5240F2D3-F0D9-41E8-9E91-1CB0FC3A361D}" type="sibTrans" cxnId="{96A932D6-4ACB-4C94-A66F-86AC813D3318}">
      <dgm:prSet/>
      <dgm:spPr/>
      <dgm:t>
        <a:bodyPr/>
        <a:lstStyle/>
        <a:p>
          <a:endParaRPr lang="es-CO"/>
        </a:p>
      </dgm:t>
    </dgm:pt>
    <dgm:pt modelId="{2C751E89-4511-4391-B272-C1F4F587D164}" type="pres">
      <dgm:prSet presAssocID="{780A56A9-CFA7-48A5-B9BF-13C2FECEB8B2}" presName="arrowDiagram" presStyleCnt="0">
        <dgm:presLayoutVars>
          <dgm:chMax val="5"/>
          <dgm:dir/>
          <dgm:resizeHandles val="exact"/>
        </dgm:presLayoutVars>
      </dgm:prSet>
      <dgm:spPr/>
    </dgm:pt>
    <dgm:pt modelId="{7A83CEB3-40AC-4641-A3FE-CB2FD9E843A6}" type="pres">
      <dgm:prSet presAssocID="{780A56A9-CFA7-48A5-B9BF-13C2FECEB8B2}" presName="arrow" presStyleLbl="bgShp" presStyleIdx="0" presStyleCnt="1" custScaleX="111069"/>
      <dgm:spPr/>
    </dgm:pt>
    <dgm:pt modelId="{71644218-1309-4A09-A686-22A7C567F19C}" type="pres">
      <dgm:prSet presAssocID="{780A56A9-CFA7-48A5-B9BF-13C2FECEB8B2}" presName="arrowDiagram3" presStyleCnt="0"/>
      <dgm:spPr/>
    </dgm:pt>
    <dgm:pt modelId="{FFA06DBD-4305-45F1-ABD2-EFCFB16D4F7C}" type="pres">
      <dgm:prSet presAssocID="{CE57B451-E9EC-4D3F-B5D8-6ADA3423DC8E}" presName="bullet3a" presStyleLbl="node1" presStyleIdx="0" presStyleCnt="3"/>
      <dgm:spPr/>
    </dgm:pt>
    <dgm:pt modelId="{AF6AEED6-1C74-46CC-BCC2-5D851CC0E5C5}" type="pres">
      <dgm:prSet presAssocID="{CE57B451-E9EC-4D3F-B5D8-6ADA3423DC8E}" presName="textBox3a" presStyleLbl="revTx" presStyleIdx="0" presStyleCnt="3">
        <dgm:presLayoutVars>
          <dgm:bulletEnabled val="1"/>
        </dgm:presLayoutVars>
      </dgm:prSet>
      <dgm:spPr/>
    </dgm:pt>
    <dgm:pt modelId="{76463BFB-BAA7-4C3A-BFDF-AA353B4747D7}" type="pres">
      <dgm:prSet presAssocID="{F8D37CF7-48D5-43BF-A6C6-4A95FB1A2571}" presName="bullet3b" presStyleLbl="node1" presStyleIdx="1" presStyleCnt="3"/>
      <dgm:spPr/>
    </dgm:pt>
    <dgm:pt modelId="{4AD8F058-DCF5-4F09-8911-6065733F34CD}" type="pres">
      <dgm:prSet presAssocID="{F8D37CF7-48D5-43BF-A6C6-4A95FB1A2571}" presName="textBox3b" presStyleLbl="revTx" presStyleIdx="1" presStyleCnt="3">
        <dgm:presLayoutVars>
          <dgm:bulletEnabled val="1"/>
        </dgm:presLayoutVars>
      </dgm:prSet>
      <dgm:spPr/>
    </dgm:pt>
    <dgm:pt modelId="{015A6370-030D-4480-8624-F39D5ABC5862}" type="pres">
      <dgm:prSet presAssocID="{7D196113-EEE7-49F1-AF37-B8CE4F6AACF4}" presName="bullet3c" presStyleLbl="node1" presStyleIdx="2" presStyleCnt="3"/>
      <dgm:spPr/>
    </dgm:pt>
    <dgm:pt modelId="{35346CDC-F0D2-4DC8-B7B2-5726E714B8BF}" type="pres">
      <dgm:prSet presAssocID="{7D196113-EEE7-49F1-AF37-B8CE4F6AACF4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8FBA220B-188B-493C-A0A3-DB6E27751197}" type="presOf" srcId="{780A56A9-CFA7-48A5-B9BF-13C2FECEB8B2}" destId="{2C751E89-4511-4391-B272-C1F4F587D164}" srcOrd="0" destOrd="0" presId="urn:microsoft.com/office/officeart/2005/8/layout/arrow2"/>
    <dgm:cxn modelId="{6BA60933-52E5-4528-B41E-33CCDFC81D91}" type="presOf" srcId="{F8D37CF7-48D5-43BF-A6C6-4A95FB1A2571}" destId="{4AD8F058-DCF5-4F09-8911-6065733F34CD}" srcOrd="0" destOrd="0" presId="urn:microsoft.com/office/officeart/2005/8/layout/arrow2"/>
    <dgm:cxn modelId="{0A6F5591-7278-4647-8A83-F5DE49EF3BB1}" srcId="{780A56A9-CFA7-48A5-B9BF-13C2FECEB8B2}" destId="{F8D37CF7-48D5-43BF-A6C6-4A95FB1A2571}" srcOrd="1" destOrd="0" parTransId="{E077C1D6-2967-4060-AC9A-04F6F2E67878}" sibTransId="{2D055BBF-B031-4D12-A88A-84E7222EDE7A}"/>
    <dgm:cxn modelId="{0052E19A-CA43-4A26-8150-E91E1A1BFA0B}" type="presOf" srcId="{CE57B451-E9EC-4D3F-B5D8-6ADA3423DC8E}" destId="{AF6AEED6-1C74-46CC-BCC2-5D851CC0E5C5}" srcOrd="0" destOrd="0" presId="urn:microsoft.com/office/officeart/2005/8/layout/arrow2"/>
    <dgm:cxn modelId="{D35597BB-3C20-448B-94FD-88C5A5D1837A}" type="presOf" srcId="{7D196113-EEE7-49F1-AF37-B8CE4F6AACF4}" destId="{35346CDC-F0D2-4DC8-B7B2-5726E714B8BF}" srcOrd="0" destOrd="0" presId="urn:microsoft.com/office/officeart/2005/8/layout/arrow2"/>
    <dgm:cxn modelId="{96A932D6-4ACB-4C94-A66F-86AC813D3318}" srcId="{780A56A9-CFA7-48A5-B9BF-13C2FECEB8B2}" destId="{7D196113-EEE7-49F1-AF37-B8CE4F6AACF4}" srcOrd="2" destOrd="0" parTransId="{1F754016-2D83-45F6-9F7E-B4A3AEFBA1D3}" sibTransId="{5240F2D3-F0D9-41E8-9E91-1CB0FC3A361D}"/>
    <dgm:cxn modelId="{CA1E94F7-C144-4788-9FFE-F834C4FA8A6F}" srcId="{780A56A9-CFA7-48A5-B9BF-13C2FECEB8B2}" destId="{CE57B451-E9EC-4D3F-B5D8-6ADA3423DC8E}" srcOrd="0" destOrd="0" parTransId="{41D120AC-195F-4ED1-95E3-565B3488B7F7}" sibTransId="{BF1905C5-2C6C-4953-840E-EB7EFC34ACC7}"/>
    <dgm:cxn modelId="{4574D313-CD62-4157-926E-02CDA5679552}" type="presParOf" srcId="{2C751E89-4511-4391-B272-C1F4F587D164}" destId="{7A83CEB3-40AC-4641-A3FE-CB2FD9E843A6}" srcOrd="0" destOrd="0" presId="urn:microsoft.com/office/officeart/2005/8/layout/arrow2"/>
    <dgm:cxn modelId="{60E41C98-7C64-4D09-89C1-6A3B1DA45B81}" type="presParOf" srcId="{2C751E89-4511-4391-B272-C1F4F587D164}" destId="{71644218-1309-4A09-A686-22A7C567F19C}" srcOrd="1" destOrd="0" presId="urn:microsoft.com/office/officeart/2005/8/layout/arrow2"/>
    <dgm:cxn modelId="{D6825EEA-3BE8-4FBE-9BF9-5DC16E0E6070}" type="presParOf" srcId="{71644218-1309-4A09-A686-22A7C567F19C}" destId="{FFA06DBD-4305-45F1-ABD2-EFCFB16D4F7C}" srcOrd="0" destOrd="0" presId="urn:microsoft.com/office/officeart/2005/8/layout/arrow2"/>
    <dgm:cxn modelId="{F4EAE7D5-CE78-4073-B3C9-2F9EF55D91F9}" type="presParOf" srcId="{71644218-1309-4A09-A686-22A7C567F19C}" destId="{AF6AEED6-1C74-46CC-BCC2-5D851CC0E5C5}" srcOrd="1" destOrd="0" presId="urn:microsoft.com/office/officeart/2005/8/layout/arrow2"/>
    <dgm:cxn modelId="{86F2AA4E-4A22-4E8B-AE42-559B0DFD92F4}" type="presParOf" srcId="{71644218-1309-4A09-A686-22A7C567F19C}" destId="{76463BFB-BAA7-4C3A-BFDF-AA353B4747D7}" srcOrd="2" destOrd="0" presId="urn:microsoft.com/office/officeart/2005/8/layout/arrow2"/>
    <dgm:cxn modelId="{1810AC0C-062D-4F5F-9F1F-5670952DEFE2}" type="presParOf" srcId="{71644218-1309-4A09-A686-22A7C567F19C}" destId="{4AD8F058-DCF5-4F09-8911-6065733F34CD}" srcOrd="3" destOrd="0" presId="urn:microsoft.com/office/officeart/2005/8/layout/arrow2"/>
    <dgm:cxn modelId="{7D0F270C-6823-4B38-94B2-180A47734B64}" type="presParOf" srcId="{71644218-1309-4A09-A686-22A7C567F19C}" destId="{015A6370-030D-4480-8624-F39D5ABC5862}" srcOrd="4" destOrd="0" presId="urn:microsoft.com/office/officeart/2005/8/layout/arrow2"/>
    <dgm:cxn modelId="{C1CA55BE-86E9-4E52-B2B9-0F4FF94D9DF4}" type="presParOf" srcId="{71644218-1309-4A09-A686-22A7C567F19C}" destId="{35346CDC-F0D2-4DC8-B7B2-5726E714B8B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8E6A45-786C-4ECC-B871-864FF7FEEBD5}" type="doc">
      <dgm:prSet loTypeId="urn:microsoft.com/office/officeart/2005/8/layout/hierarchy2" loCatId="hierarchy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es-CO"/>
        </a:p>
      </dgm:t>
    </dgm:pt>
    <dgm:pt modelId="{8E2847B0-A550-42C8-B1EC-9AE2C4F17DC4}">
      <dgm:prSet phldrT="[Texto]"/>
      <dgm:spPr/>
      <dgm:t>
        <a:bodyPr/>
        <a:lstStyle/>
        <a:p>
          <a:r>
            <a:rPr lang="es-CO" dirty="0"/>
            <a:t>Variables</a:t>
          </a:r>
        </a:p>
      </dgm:t>
    </dgm:pt>
    <dgm:pt modelId="{477662FF-23BD-4A57-8BD2-9991ACAD7552}" type="parTrans" cxnId="{E9AD6CFA-0759-46A7-9FD4-7EBCA21490D8}">
      <dgm:prSet/>
      <dgm:spPr/>
      <dgm:t>
        <a:bodyPr/>
        <a:lstStyle/>
        <a:p>
          <a:endParaRPr lang="es-CO"/>
        </a:p>
      </dgm:t>
    </dgm:pt>
    <dgm:pt modelId="{3153F06F-1B01-433A-905D-C1E07862086D}" type="sibTrans" cxnId="{E9AD6CFA-0759-46A7-9FD4-7EBCA21490D8}">
      <dgm:prSet/>
      <dgm:spPr/>
      <dgm:t>
        <a:bodyPr/>
        <a:lstStyle/>
        <a:p>
          <a:endParaRPr lang="es-CO"/>
        </a:p>
      </dgm:t>
    </dgm:pt>
    <dgm:pt modelId="{9FC2D495-1FFE-4CC1-AB59-489E5A4FC559}">
      <dgm:prSet phldrT="[Texto]"/>
      <dgm:spPr/>
      <dgm:t>
        <a:bodyPr/>
        <a:lstStyle/>
        <a:p>
          <a:r>
            <a:rPr lang="es-CO" dirty="0"/>
            <a:t>Locales</a:t>
          </a:r>
        </a:p>
      </dgm:t>
    </dgm:pt>
    <dgm:pt modelId="{755655DD-9775-4506-A4AD-F6A519BFB00F}" type="parTrans" cxnId="{A19F9519-1D58-420B-9E9A-3E4E2C91F6D0}">
      <dgm:prSet/>
      <dgm:spPr/>
      <dgm:t>
        <a:bodyPr/>
        <a:lstStyle/>
        <a:p>
          <a:endParaRPr lang="es-CO"/>
        </a:p>
      </dgm:t>
    </dgm:pt>
    <dgm:pt modelId="{8FA5800D-9105-48CF-B1AF-AFD1DA2552AF}" type="sibTrans" cxnId="{A19F9519-1D58-420B-9E9A-3E4E2C91F6D0}">
      <dgm:prSet/>
      <dgm:spPr/>
      <dgm:t>
        <a:bodyPr/>
        <a:lstStyle/>
        <a:p>
          <a:endParaRPr lang="es-CO"/>
        </a:p>
      </dgm:t>
    </dgm:pt>
    <dgm:pt modelId="{3A049E4A-E52E-48D6-B9CA-0A3803369BCC}">
      <dgm:prSet phldrT="[Texto]"/>
      <dgm:spPr/>
      <dgm:t>
        <a:bodyPr/>
        <a:lstStyle/>
        <a:p>
          <a:r>
            <a:rPr lang="es-CO" dirty="0"/>
            <a:t>Globales</a:t>
          </a:r>
        </a:p>
      </dgm:t>
    </dgm:pt>
    <dgm:pt modelId="{6F3511C7-651E-4F6F-93AF-A0DF7AD9BBBC}" type="parTrans" cxnId="{8A22AD4A-4501-404E-B96F-EE18AA1B42C1}">
      <dgm:prSet/>
      <dgm:spPr/>
      <dgm:t>
        <a:bodyPr/>
        <a:lstStyle/>
        <a:p>
          <a:endParaRPr lang="es-CO"/>
        </a:p>
      </dgm:t>
    </dgm:pt>
    <dgm:pt modelId="{6300B8A2-6679-4A4E-A226-5D3561DF18DA}" type="sibTrans" cxnId="{8A22AD4A-4501-404E-B96F-EE18AA1B42C1}">
      <dgm:prSet/>
      <dgm:spPr/>
      <dgm:t>
        <a:bodyPr/>
        <a:lstStyle/>
        <a:p>
          <a:endParaRPr lang="es-CO"/>
        </a:p>
      </dgm:t>
    </dgm:pt>
    <dgm:pt modelId="{1B28B8CE-E7A0-49D4-A166-6999137F5786}" type="pres">
      <dgm:prSet presAssocID="{DB8E6A45-786C-4ECC-B871-864FF7FEEB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4CAF43-9B1A-40A8-8F09-60746231BCE1}" type="pres">
      <dgm:prSet presAssocID="{8E2847B0-A550-42C8-B1EC-9AE2C4F17DC4}" presName="root1" presStyleCnt="0"/>
      <dgm:spPr/>
    </dgm:pt>
    <dgm:pt modelId="{563F4591-013D-4034-9238-B5BEF89FC698}" type="pres">
      <dgm:prSet presAssocID="{8E2847B0-A550-42C8-B1EC-9AE2C4F17DC4}" presName="LevelOneTextNode" presStyleLbl="node0" presStyleIdx="0" presStyleCnt="1">
        <dgm:presLayoutVars>
          <dgm:chPref val="3"/>
        </dgm:presLayoutVars>
      </dgm:prSet>
      <dgm:spPr/>
    </dgm:pt>
    <dgm:pt modelId="{2C33F63C-A6F4-4F94-AC83-9F5F96C14C9B}" type="pres">
      <dgm:prSet presAssocID="{8E2847B0-A550-42C8-B1EC-9AE2C4F17DC4}" presName="level2hierChild" presStyleCnt="0"/>
      <dgm:spPr/>
    </dgm:pt>
    <dgm:pt modelId="{EE6D5F1D-14C3-4E69-912F-0F5203CCDA2A}" type="pres">
      <dgm:prSet presAssocID="{755655DD-9775-4506-A4AD-F6A519BFB00F}" presName="conn2-1" presStyleLbl="parChTrans1D2" presStyleIdx="0" presStyleCnt="2"/>
      <dgm:spPr/>
    </dgm:pt>
    <dgm:pt modelId="{4ED67E27-9A07-42F0-8C65-0F38DAC616BB}" type="pres">
      <dgm:prSet presAssocID="{755655DD-9775-4506-A4AD-F6A519BFB00F}" presName="connTx" presStyleLbl="parChTrans1D2" presStyleIdx="0" presStyleCnt="2"/>
      <dgm:spPr/>
    </dgm:pt>
    <dgm:pt modelId="{610FE3DD-26E7-4005-AD32-F291500BF7F0}" type="pres">
      <dgm:prSet presAssocID="{9FC2D495-1FFE-4CC1-AB59-489E5A4FC559}" presName="root2" presStyleCnt="0"/>
      <dgm:spPr/>
    </dgm:pt>
    <dgm:pt modelId="{C502F9DF-DE8A-4A49-B7DF-90634F91EC80}" type="pres">
      <dgm:prSet presAssocID="{9FC2D495-1FFE-4CC1-AB59-489E5A4FC559}" presName="LevelTwoTextNode" presStyleLbl="node2" presStyleIdx="0" presStyleCnt="2">
        <dgm:presLayoutVars>
          <dgm:chPref val="3"/>
        </dgm:presLayoutVars>
      </dgm:prSet>
      <dgm:spPr/>
    </dgm:pt>
    <dgm:pt modelId="{D59DFAFC-4EFC-4874-8035-157565E7B5F3}" type="pres">
      <dgm:prSet presAssocID="{9FC2D495-1FFE-4CC1-AB59-489E5A4FC559}" presName="level3hierChild" presStyleCnt="0"/>
      <dgm:spPr/>
    </dgm:pt>
    <dgm:pt modelId="{448541CE-5F7A-44DE-BDC3-A129608FFF69}" type="pres">
      <dgm:prSet presAssocID="{6F3511C7-651E-4F6F-93AF-A0DF7AD9BBBC}" presName="conn2-1" presStyleLbl="parChTrans1D2" presStyleIdx="1" presStyleCnt="2"/>
      <dgm:spPr/>
    </dgm:pt>
    <dgm:pt modelId="{4195866B-132D-436E-B115-615DA9C767A8}" type="pres">
      <dgm:prSet presAssocID="{6F3511C7-651E-4F6F-93AF-A0DF7AD9BBBC}" presName="connTx" presStyleLbl="parChTrans1D2" presStyleIdx="1" presStyleCnt="2"/>
      <dgm:spPr/>
    </dgm:pt>
    <dgm:pt modelId="{25041E37-18B4-4E78-AC82-41D913EE47E3}" type="pres">
      <dgm:prSet presAssocID="{3A049E4A-E52E-48D6-B9CA-0A3803369BCC}" presName="root2" presStyleCnt="0"/>
      <dgm:spPr/>
    </dgm:pt>
    <dgm:pt modelId="{5BC92E94-1CE6-46B0-9DAD-1721906A0FC5}" type="pres">
      <dgm:prSet presAssocID="{3A049E4A-E52E-48D6-B9CA-0A3803369BCC}" presName="LevelTwoTextNode" presStyleLbl="node2" presStyleIdx="1" presStyleCnt="2">
        <dgm:presLayoutVars>
          <dgm:chPref val="3"/>
        </dgm:presLayoutVars>
      </dgm:prSet>
      <dgm:spPr/>
    </dgm:pt>
    <dgm:pt modelId="{58B97984-3F13-4F4A-9EBD-DBE08C89EBE9}" type="pres">
      <dgm:prSet presAssocID="{3A049E4A-E52E-48D6-B9CA-0A3803369BCC}" presName="level3hierChild" presStyleCnt="0"/>
      <dgm:spPr/>
    </dgm:pt>
  </dgm:ptLst>
  <dgm:cxnLst>
    <dgm:cxn modelId="{A19F9519-1D58-420B-9E9A-3E4E2C91F6D0}" srcId="{8E2847B0-A550-42C8-B1EC-9AE2C4F17DC4}" destId="{9FC2D495-1FFE-4CC1-AB59-489E5A4FC559}" srcOrd="0" destOrd="0" parTransId="{755655DD-9775-4506-A4AD-F6A519BFB00F}" sibTransId="{8FA5800D-9105-48CF-B1AF-AFD1DA2552AF}"/>
    <dgm:cxn modelId="{EF142F20-D70A-43AD-8612-29FAB82EB245}" type="presOf" srcId="{755655DD-9775-4506-A4AD-F6A519BFB00F}" destId="{EE6D5F1D-14C3-4E69-912F-0F5203CCDA2A}" srcOrd="0" destOrd="0" presId="urn:microsoft.com/office/officeart/2005/8/layout/hierarchy2"/>
    <dgm:cxn modelId="{0CCAAD61-5CA1-4FF5-B626-30DA8ACC0B35}" type="presOf" srcId="{9FC2D495-1FFE-4CC1-AB59-489E5A4FC559}" destId="{C502F9DF-DE8A-4A49-B7DF-90634F91EC80}" srcOrd="0" destOrd="0" presId="urn:microsoft.com/office/officeart/2005/8/layout/hierarchy2"/>
    <dgm:cxn modelId="{8A22AD4A-4501-404E-B96F-EE18AA1B42C1}" srcId="{8E2847B0-A550-42C8-B1EC-9AE2C4F17DC4}" destId="{3A049E4A-E52E-48D6-B9CA-0A3803369BCC}" srcOrd="1" destOrd="0" parTransId="{6F3511C7-651E-4F6F-93AF-A0DF7AD9BBBC}" sibTransId="{6300B8A2-6679-4A4E-A226-5D3561DF18DA}"/>
    <dgm:cxn modelId="{44E6A853-611C-4ED6-B6CC-985AC05E57E7}" type="presOf" srcId="{6F3511C7-651E-4F6F-93AF-A0DF7AD9BBBC}" destId="{448541CE-5F7A-44DE-BDC3-A129608FFF69}" srcOrd="0" destOrd="0" presId="urn:microsoft.com/office/officeart/2005/8/layout/hierarchy2"/>
    <dgm:cxn modelId="{9834957A-5898-45A5-992E-E4D1BEC32D5F}" type="presOf" srcId="{3A049E4A-E52E-48D6-B9CA-0A3803369BCC}" destId="{5BC92E94-1CE6-46B0-9DAD-1721906A0FC5}" srcOrd="0" destOrd="0" presId="urn:microsoft.com/office/officeart/2005/8/layout/hierarchy2"/>
    <dgm:cxn modelId="{3E7074AE-8052-4084-927E-0323D19C8E37}" type="presOf" srcId="{DB8E6A45-786C-4ECC-B871-864FF7FEEBD5}" destId="{1B28B8CE-E7A0-49D4-A166-6999137F5786}" srcOrd="0" destOrd="0" presId="urn:microsoft.com/office/officeart/2005/8/layout/hierarchy2"/>
    <dgm:cxn modelId="{B9565BB9-DDF8-4165-B22C-0CF83FA32C3A}" type="presOf" srcId="{6F3511C7-651E-4F6F-93AF-A0DF7AD9BBBC}" destId="{4195866B-132D-436E-B115-615DA9C767A8}" srcOrd="1" destOrd="0" presId="urn:microsoft.com/office/officeart/2005/8/layout/hierarchy2"/>
    <dgm:cxn modelId="{E87470E6-87B0-4CF3-BD22-BAC0AD091CBA}" type="presOf" srcId="{755655DD-9775-4506-A4AD-F6A519BFB00F}" destId="{4ED67E27-9A07-42F0-8C65-0F38DAC616BB}" srcOrd="1" destOrd="0" presId="urn:microsoft.com/office/officeart/2005/8/layout/hierarchy2"/>
    <dgm:cxn modelId="{37A649E8-FF3E-48EE-AA04-F10BD61BA7BA}" type="presOf" srcId="{8E2847B0-A550-42C8-B1EC-9AE2C4F17DC4}" destId="{563F4591-013D-4034-9238-B5BEF89FC698}" srcOrd="0" destOrd="0" presId="urn:microsoft.com/office/officeart/2005/8/layout/hierarchy2"/>
    <dgm:cxn modelId="{E9AD6CFA-0759-46A7-9FD4-7EBCA21490D8}" srcId="{DB8E6A45-786C-4ECC-B871-864FF7FEEBD5}" destId="{8E2847B0-A550-42C8-B1EC-9AE2C4F17DC4}" srcOrd="0" destOrd="0" parTransId="{477662FF-23BD-4A57-8BD2-9991ACAD7552}" sibTransId="{3153F06F-1B01-433A-905D-C1E07862086D}"/>
    <dgm:cxn modelId="{0ED146D6-2C3F-4934-8D33-6623DD89905F}" type="presParOf" srcId="{1B28B8CE-E7A0-49D4-A166-6999137F5786}" destId="{004CAF43-9B1A-40A8-8F09-60746231BCE1}" srcOrd="0" destOrd="0" presId="urn:microsoft.com/office/officeart/2005/8/layout/hierarchy2"/>
    <dgm:cxn modelId="{BDD6830C-34ED-41F6-B09C-CD1DBAE17D2A}" type="presParOf" srcId="{004CAF43-9B1A-40A8-8F09-60746231BCE1}" destId="{563F4591-013D-4034-9238-B5BEF89FC698}" srcOrd="0" destOrd="0" presId="urn:microsoft.com/office/officeart/2005/8/layout/hierarchy2"/>
    <dgm:cxn modelId="{7E8314B3-856A-443A-B5E2-50B9F7A70BFB}" type="presParOf" srcId="{004CAF43-9B1A-40A8-8F09-60746231BCE1}" destId="{2C33F63C-A6F4-4F94-AC83-9F5F96C14C9B}" srcOrd="1" destOrd="0" presId="urn:microsoft.com/office/officeart/2005/8/layout/hierarchy2"/>
    <dgm:cxn modelId="{50A297F7-B0AA-4505-8DBD-137E1CE271BD}" type="presParOf" srcId="{2C33F63C-A6F4-4F94-AC83-9F5F96C14C9B}" destId="{EE6D5F1D-14C3-4E69-912F-0F5203CCDA2A}" srcOrd="0" destOrd="0" presId="urn:microsoft.com/office/officeart/2005/8/layout/hierarchy2"/>
    <dgm:cxn modelId="{CA6DA4C8-2AE5-48AA-A095-3C1F67651F52}" type="presParOf" srcId="{EE6D5F1D-14C3-4E69-912F-0F5203CCDA2A}" destId="{4ED67E27-9A07-42F0-8C65-0F38DAC616BB}" srcOrd="0" destOrd="0" presId="urn:microsoft.com/office/officeart/2005/8/layout/hierarchy2"/>
    <dgm:cxn modelId="{F469F8A7-DBB3-42B9-9362-FB2354689935}" type="presParOf" srcId="{2C33F63C-A6F4-4F94-AC83-9F5F96C14C9B}" destId="{610FE3DD-26E7-4005-AD32-F291500BF7F0}" srcOrd="1" destOrd="0" presId="urn:microsoft.com/office/officeart/2005/8/layout/hierarchy2"/>
    <dgm:cxn modelId="{9C2A2D26-3367-4405-BA4D-6BCC1CE66BE8}" type="presParOf" srcId="{610FE3DD-26E7-4005-AD32-F291500BF7F0}" destId="{C502F9DF-DE8A-4A49-B7DF-90634F91EC80}" srcOrd="0" destOrd="0" presId="urn:microsoft.com/office/officeart/2005/8/layout/hierarchy2"/>
    <dgm:cxn modelId="{9820AD88-90E4-43FC-B140-B8C576AB8124}" type="presParOf" srcId="{610FE3DD-26E7-4005-AD32-F291500BF7F0}" destId="{D59DFAFC-4EFC-4874-8035-157565E7B5F3}" srcOrd="1" destOrd="0" presId="urn:microsoft.com/office/officeart/2005/8/layout/hierarchy2"/>
    <dgm:cxn modelId="{E845EBF6-0386-48B2-8F10-29CA546BBC7A}" type="presParOf" srcId="{2C33F63C-A6F4-4F94-AC83-9F5F96C14C9B}" destId="{448541CE-5F7A-44DE-BDC3-A129608FFF69}" srcOrd="2" destOrd="0" presId="urn:microsoft.com/office/officeart/2005/8/layout/hierarchy2"/>
    <dgm:cxn modelId="{65E9B9CB-BF3B-4406-848F-781047C02D23}" type="presParOf" srcId="{448541CE-5F7A-44DE-BDC3-A129608FFF69}" destId="{4195866B-132D-436E-B115-615DA9C767A8}" srcOrd="0" destOrd="0" presId="urn:microsoft.com/office/officeart/2005/8/layout/hierarchy2"/>
    <dgm:cxn modelId="{2A454BB0-4A5A-4FD2-B109-31265D8A1441}" type="presParOf" srcId="{2C33F63C-A6F4-4F94-AC83-9F5F96C14C9B}" destId="{25041E37-18B4-4E78-AC82-41D913EE47E3}" srcOrd="3" destOrd="0" presId="urn:microsoft.com/office/officeart/2005/8/layout/hierarchy2"/>
    <dgm:cxn modelId="{E463A14A-1BDA-4727-BF82-E3F5531EA8CE}" type="presParOf" srcId="{25041E37-18B4-4E78-AC82-41D913EE47E3}" destId="{5BC92E94-1CE6-46B0-9DAD-1721906A0FC5}" srcOrd="0" destOrd="0" presId="urn:microsoft.com/office/officeart/2005/8/layout/hierarchy2"/>
    <dgm:cxn modelId="{0A290E1B-B635-4978-850E-16C1B8E59BB6}" type="presParOf" srcId="{25041E37-18B4-4E78-AC82-41D913EE47E3}" destId="{58B97984-3F13-4F4A-9EBD-DBE08C89EB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EBA3DA-C663-4179-ADB6-78CA518CA4AF}" type="doc">
      <dgm:prSet loTypeId="urn:microsoft.com/office/officeart/2005/8/layout/hierarchy2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F7236B14-E139-4852-A9A9-38D2C0F67887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/>
            <a:t>Tipos de datos</a:t>
          </a:r>
        </a:p>
      </dgm:t>
    </dgm:pt>
    <dgm:pt modelId="{D8E74440-5FC3-4B3B-AF6E-470DD72F2048}" type="parTrans" cxnId="{A18F42A0-1FE7-4F92-918E-9DAD3D27F2DA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142CA4AB-8198-479E-93AB-863B54A3EF1C}" type="sibTrans" cxnId="{A18F42A0-1FE7-4F92-918E-9DAD3D27F2DA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965EDD83-7FEA-4EAF-B447-68C4D2C7527A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/>
            <a:t>Enteros</a:t>
          </a:r>
        </a:p>
      </dgm:t>
    </dgm:pt>
    <dgm:pt modelId="{3B2CB801-59AA-47AA-8C60-A3A12ECC3D3E}" type="parTrans" cxnId="{EA7348D4-00F7-4F5C-924D-979C3B4AD9DD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4F00D7D7-A181-484B-94DD-8DCCC7BD5FD0}" type="sibTrans" cxnId="{EA7348D4-00F7-4F5C-924D-979C3B4AD9DD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83D986A5-9751-4509-ACBA-CB3812DBF8AE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/>
            <a:t>-32768 a 32768</a:t>
          </a:r>
        </a:p>
      </dgm:t>
    </dgm:pt>
    <dgm:pt modelId="{884778EE-5953-45C2-9107-E2DF5BB65BFB}" type="parTrans" cxnId="{CEB6391C-12C6-463B-AF85-2FE0DC05EA5D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54C46A1D-38D3-4580-8598-FAA3C657FED9}" type="sibTrans" cxnId="{CEB6391C-12C6-463B-AF85-2FE0DC05EA5D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B1DE25AA-D486-41F7-BC8D-868502465034}">
      <dgm:prSet phldrT="[Texto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/>
            <a:t>Flotantes</a:t>
          </a:r>
        </a:p>
      </dgm:t>
    </dgm:pt>
    <dgm:pt modelId="{B6A1ADFF-0D2F-41B6-B578-4519B8725EF7}" type="parTrans" cxnId="{019C9223-233E-42DC-904A-E5BE9808869F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FFD508D0-017B-40F1-A916-ACF9DDB8EB97}" type="sibTrans" cxnId="{019C9223-233E-42DC-904A-E5BE9808869F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FA741B74-A55E-4F9C-B099-8CC6960EC6C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/>
            <a:t>Carácter del alfabeto.</a:t>
          </a:r>
        </a:p>
      </dgm:t>
    </dgm:pt>
    <dgm:pt modelId="{0F811E00-F4C6-4D2F-B495-4BF9E457F64F}" type="parTrans" cxnId="{0F5E004E-9E7E-4540-A088-967A5A8A8F7F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A76ADF99-31E6-426B-AD91-18228F93E4FD}" type="sibTrans" cxnId="{0F5E004E-9E7E-4540-A088-967A5A8A8F7F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22F21788-5894-476E-9278-2EB133F1B754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/>
            <a:t>Cadenas</a:t>
          </a:r>
        </a:p>
      </dgm:t>
    </dgm:pt>
    <dgm:pt modelId="{F1BE1F98-CBAF-413F-AF8A-CF2FE354AA47}" type="parTrans" cxnId="{024392C5-1E85-4E52-B48D-456A89FA6FB1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1F2C6BA0-4C5B-458C-8B57-D0D1944D4EC9}" type="sibTrans" cxnId="{024392C5-1E85-4E52-B48D-456A89FA6FB1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A35AAA0E-8FC8-45BB-8580-F9526C4C716C}">
      <dgm:prSet phldrT="[Texto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/>
            <a:t>Punto decimal</a:t>
          </a:r>
        </a:p>
      </dgm:t>
    </dgm:pt>
    <dgm:pt modelId="{8A28DC6F-BBEC-4008-8E94-9B9F0FB3DED2}" type="parTrans" cxnId="{AA20C254-6306-411C-B765-AC7ABF756720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BDA0EE68-2B05-48B4-AC37-FF5850AC6A51}" type="sibTrans" cxnId="{AA20C254-6306-411C-B765-AC7ABF756720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F6A7982F-C918-488A-A250-261836E74C24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/>
            <a:t>Se leen como </a:t>
          </a:r>
          <a:r>
            <a:rPr lang="es-CO" b="0" dirty="0" err="1"/>
            <a:t>arrays</a:t>
          </a:r>
          <a:endParaRPr lang="es-CO" b="0" dirty="0"/>
        </a:p>
      </dgm:t>
    </dgm:pt>
    <dgm:pt modelId="{D03EEB0E-3C70-447C-9C8A-ADE43182D7ED}" type="parTrans" cxnId="{DAC7E851-1EF8-4D79-8E0E-2616E4F8F424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CA336251-5FEE-44F6-8E56-9F724AA0F04B}" type="sibTrans" cxnId="{DAC7E851-1EF8-4D79-8E0E-2616E4F8F424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DA103CA5-EDC8-469C-9F49-FDD1A4AE04FD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0" dirty="0"/>
            <a:t>Almacenados como números</a:t>
          </a:r>
        </a:p>
      </dgm:t>
    </dgm:pt>
    <dgm:pt modelId="{7BE8AB0B-CFDF-4F00-9172-D31CCBFF3C42}" type="parTrans" cxnId="{27187030-9255-4D96-9508-106CFB5E47D6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4AC809E2-EEE0-4BC2-80FF-C18F4D91A84C}" type="sibTrans" cxnId="{27187030-9255-4D96-9508-106CFB5E47D6}">
      <dgm:prSet/>
      <dgm:spPr/>
      <dgm:t>
        <a:bodyPr/>
        <a:lstStyle/>
        <a:p>
          <a:endParaRPr lang="es-CO" b="0">
            <a:solidFill>
              <a:schemeClr val="tx1"/>
            </a:solidFill>
          </a:endParaRPr>
        </a:p>
      </dgm:t>
    </dgm:pt>
    <dgm:pt modelId="{A0BC3E0A-D5D4-445F-8E55-BE7F23CC589C}" type="pres">
      <dgm:prSet presAssocID="{6EEBA3DA-C663-4179-ADB6-78CA518CA4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914788-2670-4C85-ABEA-5C72F6F887A6}" type="pres">
      <dgm:prSet presAssocID="{F7236B14-E139-4852-A9A9-38D2C0F67887}" presName="root1" presStyleCnt="0"/>
      <dgm:spPr/>
    </dgm:pt>
    <dgm:pt modelId="{684BA043-CC53-48EA-A28A-919FFA01B952}" type="pres">
      <dgm:prSet presAssocID="{F7236B14-E139-4852-A9A9-38D2C0F67887}" presName="LevelOneTextNode" presStyleLbl="node0" presStyleIdx="0" presStyleCnt="1" custLinFactNeighborX="-7312" custLinFactNeighborY="971">
        <dgm:presLayoutVars>
          <dgm:chPref val="3"/>
        </dgm:presLayoutVars>
      </dgm:prSet>
      <dgm:spPr/>
    </dgm:pt>
    <dgm:pt modelId="{6EF64473-AE5B-4B2D-A53F-2880350BD090}" type="pres">
      <dgm:prSet presAssocID="{F7236B14-E139-4852-A9A9-38D2C0F67887}" presName="level2hierChild" presStyleCnt="0"/>
      <dgm:spPr/>
    </dgm:pt>
    <dgm:pt modelId="{073EA97C-B95C-409E-9FA5-85787EFFEBB3}" type="pres">
      <dgm:prSet presAssocID="{3B2CB801-59AA-47AA-8C60-A3A12ECC3D3E}" presName="conn2-1" presStyleLbl="parChTrans1D2" presStyleIdx="0" presStyleCnt="3"/>
      <dgm:spPr/>
    </dgm:pt>
    <dgm:pt modelId="{3BB1E721-BCB8-4F28-A221-54838D9FB474}" type="pres">
      <dgm:prSet presAssocID="{3B2CB801-59AA-47AA-8C60-A3A12ECC3D3E}" presName="connTx" presStyleLbl="parChTrans1D2" presStyleIdx="0" presStyleCnt="3"/>
      <dgm:spPr/>
    </dgm:pt>
    <dgm:pt modelId="{620D0EE8-27BB-47B4-A820-70D883A3CBD1}" type="pres">
      <dgm:prSet presAssocID="{965EDD83-7FEA-4EAF-B447-68C4D2C7527A}" presName="root2" presStyleCnt="0"/>
      <dgm:spPr/>
    </dgm:pt>
    <dgm:pt modelId="{112DE6D7-B0F9-4828-945A-BEADDD16BCA9}" type="pres">
      <dgm:prSet presAssocID="{965EDD83-7FEA-4EAF-B447-68C4D2C7527A}" presName="LevelTwoTextNode" presStyleLbl="node2" presStyleIdx="0" presStyleCnt="3" custLinFactNeighborX="1344">
        <dgm:presLayoutVars>
          <dgm:chPref val="3"/>
        </dgm:presLayoutVars>
      </dgm:prSet>
      <dgm:spPr/>
    </dgm:pt>
    <dgm:pt modelId="{BEC770A1-0F05-4E2A-8DCD-587FEF934623}" type="pres">
      <dgm:prSet presAssocID="{965EDD83-7FEA-4EAF-B447-68C4D2C7527A}" presName="level3hierChild" presStyleCnt="0"/>
      <dgm:spPr/>
    </dgm:pt>
    <dgm:pt modelId="{F46BDE52-BAC2-43FF-B371-00CE1EC18063}" type="pres">
      <dgm:prSet presAssocID="{884778EE-5953-45C2-9107-E2DF5BB65BFB}" presName="conn2-1" presStyleLbl="parChTrans1D3" presStyleIdx="0" presStyleCnt="5"/>
      <dgm:spPr/>
    </dgm:pt>
    <dgm:pt modelId="{0657F73A-FA71-4B43-86A6-4ABEF82B45C3}" type="pres">
      <dgm:prSet presAssocID="{884778EE-5953-45C2-9107-E2DF5BB65BFB}" presName="connTx" presStyleLbl="parChTrans1D3" presStyleIdx="0" presStyleCnt="5"/>
      <dgm:spPr/>
    </dgm:pt>
    <dgm:pt modelId="{28F9596A-49DD-47D2-BADD-DCA1BD27F413}" type="pres">
      <dgm:prSet presAssocID="{83D986A5-9751-4509-ACBA-CB3812DBF8AE}" presName="root2" presStyleCnt="0"/>
      <dgm:spPr/>
    </dgm:pt>
    <dgm:pt modelId="{D83BB33F-6C54-4610-AC7A-0B1125EE3D45}" type="pres">
      <dgm:prSet presAssocID="{83D986A5-9751-4509-ACBA-CB3812DBF8AE}" presName="LevelTwoTextNode" presStyleLbl="node3" presStyleIdx="0" presStyleCnt="5">
        <dgm:presLayoutVars>
          <dgm:chPref val="3"/>
        </dgm:presLayoutVars>
      </dgm:prSet>
      <dgm:spPr/>
    </dgm:pt>
    <dgm:pt modelId="{5DA59DDC-AB6F-411C-B645-960F6AE1F875}" type="pres">
      <dgm:prSet presAssocID="{83D986A5-9751-4509-ACBA-CB3812DBF8AE}" presName="level3hierChild" presStyleCnt="0"/>
      <dgm:spPr/>
    </dgm:pt>
    <dgm:pt modelId="{39380107-D970-41BD-8A38-2302DCD2159F}" type="pres">
      <dgm:prSet presAssocID="{B6A1ADFF-0D2F-41B6-B578-4519B8725EF7}" presName="conn2-1" presStyleLbl="parChTrans1D2" presStyleIdx="1" presStyleCnt="3"/>
      <dgm:spPr/>
    </dgm:pt>
    <dgm:pt modelId="{6A098131-147C-47E2-BED6-0FE3DFE44699}" type="pres">
      <dgm:prSet presAssocID="{B6A1ADFF-0D2F-41B6-B578-4519B8725EF7}" presName="connTx" presStyleLbl="parChTrans1D2" presStyleIdx="1" presStyleCnt="3"/>
      <dgm:spPr/>
    </dgm:pt>
    <dgm:pt modelId="{997579ED-DD93-4055-9F77-CA620982FE26}" type="pres">
      <dgm:prSet presAssocID="{B1DE25AA-D486-41F7-BC8D-868502465034}" presName="root2" presStyleCnt="0"/>
      <dgm:spPr/>
    </dgm:pt>
    <dgm:pt modelId="{EA417E80-107E-4E8C-96DA-77AF6E61269F}" type="pres">
      <dgm:prSet presAssocID="{B1DE25AA-D486-41F7-BC8D-868502465034}" presName="LevelTwoTextNode" presStyleLbl="node2" presStyleIdx="1" presStyleCnt="3" custLinFactNeighborX="-1301" custLinFactNeighborY="58471">
        <dgm:presLayoutVars>
          <dgm:chPref val="3"/>
        </dgm:presLayoutVars>
      </dgm:prSet>
      <dgm:spPr/>
    </dgm:pt>
    <dgm:pt modelId="{C40C89E3-26E5-46AB-A15E-4D925FC501D4}" type="pres">
      <dgm:prSet presAssocID="{B1DE25AA-D486-41F7-BC8D-868502465034}" presName="level3hierChild" presStyleCnt="0"/>
      <dgm:spPr/>
    </dgm:pt>
    <dgm:pt modelId="{EEB7B828-BF8A-4DB1-8E0C-DA87F2F21C6D}" type="pres">
      <dgm:prSet presAssocID="{8A28DC6F-BBEC-4008-8E94-9B9F0FB3DED2}" presName="conn2-1" presStyleLbl="parChTrans1D3" presStyleIdx="1" presStyleCnt="5"/>
      <dgm:spPr/>
    </dgm:pt>
    <dgm:pt modelId="{FC254516-2A15-42D6-B969-6CC18B9C09F6}" type="pres">
      <dgm:prSet presAssocID="{8A28DC6F-BBEC-4008-8E94-9B9F0FB3DED2}" presName="connTx" presStyleLbl="parChTrans1D3" presStyleIdx="1" presStyleCnt="5"/>
      <dgm:spPr/>
    </dgm:pt>
    <dgm:pt modelId="{BBAAFA45-2E4D-415A-8E3D-5649A4BE18DA}" type="pres">
      <dgm:prSet presAssocID="{A35AAA0E-8FC8-45BB-8580-F9526C4C716C}" presName="root2" presStyleCnt="0"/>
      <dgm:spPr/>
    </dgm:pt>
    <dgm:pt modelId="{52093D97-3DF0-4D41-8629-0FE6A3B303E2}" type="pres">
      <dgm:prSet presAssocID="{A35AAA0E-8FC8-45BB-8580-F9526C4C716C}" presName="LevelTwoTextNode" presStyleLbl="node3" presStyleIdx="1" presStyleCnt="5">
        <dgm:presLayoutVars>
          <dgm:chPref val="3"/>
        </dgm:presLayoutVars>
      </dgm:prSet>
      <dgm:spPr/>
    </dgm:pt>
    <dgm:pt modelId="{559D923F-DBCD-4798-9B8A-20170254233D}" type="pres">
      <dgm:prSet presAssocID="{A35AAA0E-8FC8-45BB-8580-F9526C4C716C}" presName="level3hierChild" presStyleCnt="0"/>
      <dgm:spPr/>
    </dgm:pt>
    <dgm:pt modelId="{D1523510-4879-4C76-B191-BFAEF0FC27EB}" type="pres">
      <dgm:prSet presAssocID="{F1BE1F98-CBAF-413F-AF8A-CF2FE354AA47}" presName="conn2-1" presStyleLbl="parChTrans1D2" presStyleIdx="2" presStyleCnt="3"/>
      <dgm:spPr/>
    </dgm:pt>
    <dgm:pt modelId="{A1873B1B-A040-44F3-AAD3-5DBC71922CA0}" type="pres">
      <dgm:prSet presAssocID="{F1BE1F98-CBAF-413F-AF8A-CF2FE354AA47}" presName="connTx" presStyleLbl="parChTrans1D2" presStyleIdx="2" presStyleCnt="3"/>
      <dgm:spPr/>
    </dgm:pt>
    <dgm:pt modelId="{110A06DE-2128-4173-B132-20B83AC600E3}" type="pres">
      <dgm:prSet presAssocID="{22F21788-5894-476E-9278-2EB133F1B754}" presName="root2" presStyleCnt="0"/>
      <dgm:spPr/>
    </dgm:pt>
    <dgm:pt modelId="{87C83417-AFFE-4D86-84BA-5EE0765649A3}" type="pres">
      <dgm:prSet presAssocID="{22F21788-5894-476E-9278-2EB133F1B754}" presName="LevelTwoTextNode" presStyleLbl="node2" presStyleIdx="2" presStyleCnt="3" custLinFactNeighborX="1301">
        <dgm:presLayoutVars>
          <dgm:chPref val="3"/>
        </dgm:presLayoutVars>
      </dgm:prSet>
      <dgm:spPr/>
    </dgm:pt>
    <dgm:pt modelId="{4078F950-C5AD-4710-9EF7-D16171218E71}" type="pres">
      <dgm:prSet presAssocID="{22F21788-5894-476E-9278-2EB133F1B754}" presName="level3hierChild" presStyleCnt="0"/>
      <dgm:spPr/>
    </dgm:pt>
    <dgm:pt modelId="{9A216AAE-054B-417F-8D95-58D0EDE7DE48}" type="pres">
      <dgm:prSet presAssocID="{0F811E00-F4C6-4D2F-B495-4BF9E457F64F}" presName="conn2-1" presStyleLbl="parChTrans1D3" presStyleIdx="2" presStyleCnt="5"/>
      <dgm:spPr/>
    </dgm:pt>
    <dgm:pt modelId="{47148F31-03F2-4472-999B-A20C774DF708}" type="pres">
      <dgm:prSet presAssocID="{0F811E00-F4C6-4D2F-B495-4BF9E457F64F}" presName="connTx" presStyleLbl="parChTrans1D3" presStyleIdx="2" presStyleCnt="5"/>
      <dgm:spPr/>
    </dgm:pt>
    <dgm:pt modelId="{0EAB9457-FC21-46FC-ADE8-D66903B4280C}" type="pres">
      <dgm:prSet presAssocID="{FA741B74-A55E-4F9C-B099-8CC6960EC6C1}" presName="root2" presStyleCnt="0"/>
      <dgm:spPr/>
    </dgm:pt>
    <dgm:pt modelId="{EB7CEC44-6CA9-4334-A978-57BDDABA4933}" type="pres">
      <dgm:prSet presAssocID="{FA741B74-A55E-4F9C-B099-8CC6960EC6C1}" presName="LevelTwoTextNode" presStyleLbl="node3" presStyleIdx="2" presStyleCnt="5">
        <dgm:presLayoutVars>
          <dgm:chPref val="3"/>
        </dgm:presLayoutVars>
      </dgm:prSet>
      <dgm:spPr/>
    </dgm:pt>
    <dgm:pt modelId="{47BE4EB1-9660-4B43-BEB4-7BF9DD1DCCBB}" type="pres">
      <dgm:prSet presAssocID="{FA741B74-A55E-4F9C-B099-8CC6960EC6C1}" presName="level3hierChild" presStyleCnt="0"/>
      <dgm:spPr/>
    </dgm:pt>
    <dgm:pt modelId="{D05E521F-75CD-4F85-ABC1-EF7608FD30E1}" type="pres">
      <dgm:prSet presAssocID="{D03EEB0E-3C70-447C-9C8A-ADE43182D7ED}" presName="conn2-1" presStyleLbl="parChTrans1D3" presStyleIdx="3" presStyleCnt="5"/>
      <dgm:spPr/>
    </dgm:pt>
    <dgm:pt modelId="{14F2C042-E398-48A0-84F4-03FECFA709F3}" type="pres">
      <dgm:prSet presAssocID="{D03EEB0E-3C70-447C-9C8A-ADE43182D7ED}" presName="connTx" presStyleLbl="parChTrans1D3" presStyleIdx="3" presStyleCnt="5"/>
      <dgm:spPr/>
    </dgm:pt>
    <dgm:pt modelId="{1DE69688-F93C-4B12-AA0C-1551C4EC9046}" type="pres">
      <dgm:prSet presAssocID="{F6A7982F-C918-488A-A250-261836E74C24}" presName="root2" presStyleCnt="0"/>
      <dgm:spPr/>
    </dgm:pt>
    <dgm:pt modelId="{9A85187D-7E3E-4EF8-8979-986F2E1F1A78}" type="pres">
      <dgm:prSet presAssocID="{F6A7982F-C918-488A-A250-261836E74C24}" presName="LevelTwoTextNode" presStyleLbl="node3" presStyleIdx="3" presStyleCnt="5">
        <dgm:presLayoutVars>
          <dgm:chPref val="3"/>
        </dgm:presLayoutVars>
      </dgm:prSet>
      <dgm:spPr/>
    </dgm:pt>
    <dgm:pt modelId="{15CAA8BD-9720-46C6-8AEA-746498A41E14}" type="pres">
      <dgm:prSet presAssocID="{F6A7982F-C918-488A-A250-261836E74C24}" presName="level3hierChild" presStyleCnt="0"/>
      <dgm:spPr/>
    </dgm:pt>
    <dgm:pt modelId="{43C7C002-E319-4A37-BF5F-24D61ACDCCEE}" type="pres">
      <dgm:prSet presAssocID="{7BE8AB0B-CFDF-4F00-9172-D31CCBFF3C42}" presName="conn2-1" presStyleLbl="parChTrans1D3" presStyleIdx="4" presStyleCnt="5"/>
      <dgm:spPr/>
    </dgm:pt>
    <dgm:pt modelId="{29775400-B1D3-4971-B3AF-2298C504B767}" type="pres">
      <dgm:prSet presAssocID="{7BE8AB0B-CFDF-4F00-9172-D31CCBFF3C42}" presName="connTx" presStyleLbl="parChTrans1D3" presStyleIdx="4" presStyleCnt="5"/>
      <dgm:spPr/>
    </dgm:pt>
    <dgm:pt modelId="{2E857D5D-7B3F-4C75-9880-D3ED3F09D9E4}" type="pres">
      <dgm:prSet presAssocID="{DA103CA5-EDC8-469C-9F49-FDD1A4AE04FD}" presName="root2" presStyleCnt="0"/>
      <dgm:spPr/>
    </dgm:pt>
    <dgm:pt modelId="{A187E4FD-45BD-4A54-A385-06555BF7A445}" type="pres">
      <dgm:prSet presAssocID="{DA103CA5-EDC8-469C-9F49-FDD1A4AE04FD}" presName="LevelTwoTextNode" presStyleLbl="node3" presStyleIdx="4" presStyleCnt="5">
        <dgm:presLayoutVars>
          <dgm:chPref val="3"/>
        </dgm:presLayoutVars>
      </dgm:prSet>
      <dgm:spPr/>
    </dgm:pt>
    <dgm:pt modelId="{29C90AA9-029B-4791-8627-009B40C5BA6E}" type="pres">
      <dgm:prSet presAssocID="{DA103CA5-EDC8-469C-9F49-FDD1A4AE04FD}" presName="level3hierChild" presStyleCnt="0"/>
      <dgm:spPr/>
    </dgm:pt>
  </dgm:ptLst>
  <dgm:cxnLst>
    <dgm:cxn modelId="{8C743602-4EDE-4A75-AEB2-E3E33AF671D9}" type="presOf" srcId="{22F21788-5894-476E-9278-2EB133F1B754}" destId="{87C83417-AFFE-4D86-84BA-5EE0765649A3}" srcOrd="0" destOrd="0" presId="urn:microsoft.com/office/officeart/2005/8/layout/hierarchy2"/>
    <dgm:cxn modelId="{33E67A02-B20F-4E9C-ABFE-A6C63424208D}" type="presOf" srcId="{F1BE1F98-CBAF-413F-AF8A-CF2FE354AA47}" destId="{D1523510-4879-4C76-B191-BFAEF0FC27EB}" srcOrd="0" destOrd="0" presId="urn:microsoft.com/office/officeart/2005/8/layout/hierarchy2"/>
    <dgm:cxn modelId="{67D58118-AA81-4608-ABEF-B9D88C002AF2}" type="presOf" srcId="{83D986A5-9751-4509-ACBA-CB3812DBF8AE}" destId="{D83BB33F-6C54-4610-AC7A-0B1125EE3D45}" srcOrd="0" destOrd="0" presId="urn:microsoft.com/office/officeart/2005/8/layout/hierarchy2"/>
    <dgm:cxn modelId="{CEB6391C-12C6-463B-AF85-2FE0DC05EA5D}" srcId="{965EDD83-7FEA-4EAF-B447-68C4D2C7527A}" destId="{83D986A5-9751-4509-ACBA-CB3812DBF8AE}" srcOrd="0" destOrd="0" parTransId="{884778EE-5953-45C2-9107-E2DF5BB65BFB}" sibTransId="{54C46A1D-38D3-4580-8598-FAA3C657FED9}"/>
    <dgm:cxn modelId="{019C9223-233E-42DC-904A-E5BE9808869F}" srcId="{F7236B14-E139-4852-A9A9-38D2C0F67887}" destId="{B1DE25AA-D486-41F7-BC8D-868502465034}" srcOrd="1" destOrd="0" parTransId="{B6A1ADFF-0D2F-41B6-B578-4519B8725EF7}" sibTransId="{FFD508D0-017B-40F1-A916-ACF9DDB8EB97}"/>
    <dgm:cxn modelId="{27187030-9255-4D96-9508-106CFB5E47D6}" srcId="{22F21788-5894-476E-9278-2EB133F1B754}" destId="{DA103CA5-EDC8-469C-9F49-FDD1A4AE04FD}" srcOrd="2" destOrd="0" parTransId="{7BE8AB0B-CFDF-4F00-9172-D31CCBFF3C42}" sibTransId="{4AC809E2-EEE0-4BC2-80FF-C18F4D91A84C}"/>
    <dgm:cxn modelId="{35B7FB35-B917-4816-BC47-9076F56DE9BF}" type="presOf" srcId="{884778EE-5953-45C2-9107-E2DF5BB65BFB}" destId="{0657F73A-FA71-4B43-86A6-4ABEF82B45C3}" srcOrd="1" destOrd="0" presId="urn:microsoft.com/office/officeart/2005/8/layout/hierarchy2"/>
    <dgm:cxn modelId="{46B79D3B-B2AC-4E8A-9FD2-D57AA9A5CE3B}" type="presOf" srcId="{884778EE-5953-45C2-9107-E2DF5BB65BFB}" destId="{F46BDE52-BAC2-43FF-B371-00CE1EC18063}" srcOrd="0" destOrd="0" presId="urn:microsoft.com/office/officeart/2005/8/layout/hierarchy2"/>
    <dgm:cxn modelId="{3AC9A763-BFAF-4283-926C-C3BAA84378F8}" type="presOf" srcId="{3B2CB801-59AA-47AA-8C60-A3A12ECC3D3E}" destId="{073EA97C-B95C-409E-9FA5-85787EFFEBB3}" srcOrd="0" destOrd="0" presId="urn:microsoft.com/office/officeart/2005/8/layout/hierarchy2"/>
    <dgm:cxn modelId="{C6FB7146-393E-476A-BD26-82378D32AC61}" type="presOf" srcId="{F7236B14-E139-4852-A9A9-38D2C0F67887}" destId="{684BA043-CC53-48EA-A28A-919FFA01B952}" srcOrd="0" destOrd="0" presId="urn:microsoft.com/office/officeart/2005/8/layout/hierarchy2"/>
    <dgm:cxn modelId="{93AB1C67-59E3-46B9-8293-FB84CB7DB978}" type="presOf" srcId="{A35AAA0E-8FC8-45BB-8580-F9526C4C716C}" destId="{52093D97-3DF0-4D41-8629-0FE6A3B303E2}" srcOrd="0" destOrd="0" presId="urn:microsoft.com/office/officeart/2005/8/layout/hierarchy2"/>
    <dgm:cxn modelId="{24276147-5FD2-4159-B1F7-1D3B89FEC2F0}" type="presOf" srcId="{F1BE1F98-CBAF-413F-AF8A-CF2FE354AA47}" destId="{A1873B1B-A040-44F3-AAD3-5DBC71922CA0}" srcOrd="1" destOrd="0" presId="urn:microsoft.com/office/officeart/2005/8/layout/hierarchy2"/>
    <dgm:cxn modelId="{0F5E004E-9E7E-4540-A088-967A5A8A8F7F}" srcId="{22F21788-5894-476E-9278-2EB133F1B754}" destId="{FA741B74-A55E-4F9C-B099-8CC6960EC6C1}" srcOrd="0" destOrd="0" parTransId="{0F811E00-F4C6-4D2F-B495-4BF9E457F64F}" sibTransId="{A76ADF99-31E6-426B-AD91-18228F93E4FD}"/>
    <dgm:cxn modelId="{FCBC7551-0E45-40FC-AB2F-C7194C61C240}" type="presOf" srcId="{3B2CB801-59AA-47AA-8C60-A3A12ECC3D3E}" destId="{3BB1E721-BCB8-4F28-A221-54838D9FB474}" srcOrd="1" destOrd="0" presId="urn:microsoft.com/office/officeart/2005/8/layout/hierarchy2"/>
    <dgm:cxn modelId="{DAC7E851-1EF8-4D79-8E0E-2616E4F8F424}" srcId="{22F21788-5894-476E-9278-2EB133F1B754}" destId="{F6A7982F-C918-488A-A250-261836E74C24}" srcOrd="1" destOrd="0" parTransId="{D03EEB0E-3C70-447C-9C8A-ADE43182D7ED}" sibTransId="{CA336251-5FEE-44F6-8E56-9F724AA0F04B}"/>
    <dgm:cxn modelId="{AA20C254-6306-411C-B765-AC7ABF756720}" srcId="{B1DE25AA-D486-41F7-BC8D-868502465034}" destId="{A35AAA0E-8FC8-45BB-8580-F9526C4C716C}" srcOrd="0" destOrd="0" parTransId="{8A28DC6F-BBEC-4008-8E94-9B9F0FB3DED2}" sibTransId="{BDA0EE68-2B05-48B4-AC37-FF5850AC6A51}"/>
    <dgm:cxn modelId="{D8EAE27B-FF96-4B1A-85C1-540FC2E28A60}" type="presOf" srcId="{FA741B74-A55E-4F9C-B099-8CC6960EC6C1}" destId="{EB7CEC44-6CA9-4334-A978-57BDDABA4933}" srcOrd="0" destOrd="0" presId="urn:microsoft.com/office/officeart/2005/8/layout/hierarchy2"/>
    <dgm:cxn modelId="{44BFDA81-E21B-43FC-9900-EC230B3279F5}" type="presOf" srcId="{0F811E00-F4C6-4D2F-B495-4BF9E457F64F}" destId="{9A216AAE-054B-417F-8D95-58D0EDE7DE48}" srcOrd="0" destOrd="0" presId="urn:microsoft.com/office/officeart/2005/8/layout/hierarchy2"/>
    <dgm:cxn modelId="{0270B38E-3611-4321-8E35-3F6A212BFF65}" type="presOf" srcId="{B6A1ADFF-0D2F-41B6-B578-4519B8725EF7}" destId="{39380107-D970-41BD-8A38-2302DCD2159F}" srcOrd="0" destOrd="0" presId="urn:microsoft.com/office/officeart/2005/8/layout/hierarchy2"/>
    <dgm:cxn modelId="{A18F42A0-1FE7-4F92-918E-9DAD3D27F2DA}" srcId="{6EEBA3DA-C663-4179-ADB6-78CA518CA4AF}" destId="{F7236B14-E139-4852-A9A9-38D2C0F67887}" srcOrd="0" destOrd="0" parTransId="{D8E74440-5FC3-4B3B-AF6E-470DD72F2048}" sibTransId="{142CA4AB-8198-479E-93AB-863B54A3EF1C}"/>
    <dgm:cxn modelId="{6E6011B1-321B-46CB-B61D-F92943B660BA}" type="presOf" srcId="{0F811E00-F4C6-4D2F-B495-4BF9E457F64F}" destId="{47148F31-03F2-4472-999B-A20C774DF708}" srcOrd="1" destOrd="0" presId="urn:microsoft.com/office/officeart/2005/8/layout/hierarchy2"/>
    <dgm:cxn modelId="{4F3D19B7-977C-4055-82E5-AFF97E1C8BCC}" type="presOf" srcId="{DA103CA5-EDC8-469C-9F49-FDD1A4AE04FD}" destId="{A187E4FD-45BD-4A54-A385-06555BF7A445}" srcOrd="0" destOrd="0" presId="urn:microsoft.com/office/officeart/2005/8/layout/hierarchy2"/>
    <dgm:cxn modelId="{314795BA-8557-468F-9569-737F1A971979}" type="presOf" srcId="{7BE8AB0B-CFDF-4F00-9172-D31CCBFF3C42}" destId="{29775400-B1D3-4971-B3AF-2298C504B767}" srcOrd="1" destOrd="0" presId="urn:microsoft.com/office/officeart/2005/8/layout/hierarchy2"/>
    <dgm:cxn modelId="{61F6E2BA-0705-4C9F-B270-A0C6E3166309}" type="presOf" srcId="{F6A7982F-C918-488A-A250-261836E74C24}" destId="{9A85187D-7E3E-4EF8-8979-986F2E1F1A78}" srcOrd="0" destOrd="0" presId="urn:microsoft.com/office/officeart/2005/8/layout/hierarchy2"/>
    <dgm:cxn modelId="{C5B395BB-D9F4-4F4E-BE2E-FCA8E3F65496}" type="presOf" srcId="{7BE8AB0B-CFDF-4F00-9172-D31CCBFF3C42}" destId="{43C7C002-E319-4A37-BF5F-24D61ACDCCEE}" srcOrd="0" destOrd="0" presId="urn:microsoft.com/office/officeart/2005/8/layout/hierarchy2"/>
    <dgm:cxn modelId="{25F2F5BC-78D9-4A4F-BF35-834964988B1A}" type="presOf" srcId="{B1DE25AA-D486-41F7-BC8D-868502465034}" destId="{EA417E80-107E-4E8C-96DA-77AF6E61269F}" srcOrd="0" destOrd="0" presId="urn:microsoft.com/office/officeart/2005/8/layout/hierarchy2"/>
    <dgm:cxn modelId="{024392C5-1E85-4E52-B48D-456A89FA6FB1}" srcId="{F7236B14-E139-4852-A9A9-38D2C0F67887}" destId="{22F21788-5894-476E-9278-2EB133F1B754}" srcOrd="2" destOrd="0" parTransId="{F1BE1F98-CBAF-413F-AF8A-CF2FE354AA47}" sibTransId="{1F2C6BA0-4C5B-458C-8B57-D0D1944D4EC9}"/>
    <dgm:cxn modelId="{2180AFCA-C1B4-42BA-AF7A-62C0DF2305A2}" type="presOf" srcId="{D03EEB0E-3C70-447C-9C8A-ADE43182D7ED}" destId="{14F2C042-E398-48A0-84F4-03FECFA709F3}" srcOrd="1" destOrd="0" presId="urn:microsoft.com/office/officeart/2005/8/layout/hierarchy2"/>
    <dgm:cxn modelId="{D1ACB4CA-7C10-4CD7-AF11-AAC3BDFC1F47}" type="presOf" srcId="{B6A1ADFF-0D2F-41B6-B578-4519B8725EF7}" destId="{6A098131-147C-47E2-BED6-0FE3DFE44699}" srcOrd="1" destOrd="0" presId="urn:microsoft.com/office/officeart/2005/8/layout/hierarchy2"/>
    <dgm:cxn modelId="{9114EDCB-54A3-49D0-83F2-A637D7D2B956}" type="presOf" srcId="{965EDD83-7FEA-4EAF-B447-68C4D2C7527A}" destId="{112DE6D7-B0F9-4828-945A-BEADDD16BCA9}" srcOrd="0" destOrd="0" presId="urn:microsoft.com/office/officeart/2005/8/layout/hierarchy2"/>
    <dgm:cxn modelId="{4DC4F5D0-4462-47C8-A61C-FE3D4485C533}" type="presOf" srcId="{D03EEB0E-3C70-447C-9C8A-ADE43182D7ED}" destId="{D05E521F-75CD-4F85-ABC1-EF7608FD30E1}" srcOrd="0" destOrd="0" presId="urn:microsoft.com/office/officeart/2005/8/layout/hierarchy2"/>
    <dgm:cxn modelId="{EA7348D4-00F7-4F5C-924D-979C3B4AD9DD}" srcId="{F7236B14-E139-4852-A9A9-38D2C0F67887}" destId="{965EDD83-7FEA-4EAF-B447-68C4D2C7527A}" srcOrd="0" destOrd="0" parTransId="{3B2CB801-59AA-47AA-8C60-A3A12ECC3D3E}" sibTransId="{4F00D7D7-A181-484B-94DD-8DCCC7BD5FD0}"/>
    <dgm:cxn modelId="{7470DAD6-5F52-469F-9C62-4DF1EB9B2118}" type="presOf" srcId="{8A28DC6F-BBEC-4008-8E94-9B9F0FB3DED2}" destId="{EEB7B828-BF8A-4DB1-8E0C-DA87F2F21C6D}" srcOrd="0" destOrd="0" presId="urn:microsoft.com/office/officeart/2005/8/layout/hierarchy2"/>
    <dgm:cxn modelId="{E2D24EDB-7520-48F1-9172-71CAA5722115}" type="presOf" srcId="{8A28DC6F-BBEC-4008-8E94-9B9F0FB3DED2}" destId="{FC254516-2A15-42D6-B969-6CC18B9C09F6}" srcOrd="1" destOrd="0" presId="urn:microsoft.com/office/officeart/2005/8/layout/hierarchy2"/>
    <dgm:cxn modelId="{3EC4CEE4-B6F3-4107-B393-7BD16B7A7517}" type="presOf" srcId="{6EEBA3DA-C663-4179-ADB6-78CA518CA4AF}" destId="{A0BC3E0A-D5D4-445F-8E55-BE7F23CC589C}" srcOrd="0" destOrd="0" presId="urn:microsoft.com/office/officeart/2005/8/layout/hierarchy2"/>
    <dgm:cxn modelId="{D80C8A07-DDE3-417C-92F3-6400A8A14C4E}" type="presParOf" srcId="{A0BC3E0A-D5D4-445F-8E55-BE7F23CC589C}" destId="{2F914788-2670-4C85-ABEA-5C72F6F887A6}" srcOrd="0" destOrd="0" presId="urn:microsoft.com/office/officeart/2005/8/layout/hierarchy2"/>
    <dgm:cxn modelId="{129CF211-8C63-462F-88E9-6011D977817A}" type="presParOf" srcId="{2F914788-2670-4C85-ABEA-5C72F6F887A6}" destId="{684BA043-CC53-48EA-A28A-919FFA01B952}" srcOrd="0" destOrd="0" presId="urn:microsoft.com/office/officeart/2005/8/layout/hierarchy2"/>
    <dgm:cxn modelId="{15690641-806E-4157-A5FC-DA160A1FDAC1}" type="presParOf" srcId="{2F914788-2670-4C85-ABEA-5C72F6F887A6}" destId="{6EF64473-AE5B-4B2D-A53F-2880350BD090}" srcOrd="1" destOrd="0" presId="urn:microsoft.com/office/officeart/2005/8/layout/hierarchy2"/>
    <dgm:cxn modelId="{4F598E05-CD85-4CE3-B4FE-79AD994B96A0}" type="presParOf" srcId="{6EF64473-AE5B-4B2D-A53F-2880350BD090}" destId="{073EA97C-B95C-409E-9FA5-85787EFFEBB3}" srcOrd="0" destOrd="0" presId="urn:microsoft.com/office/officeart/2005/8/layout/hierarchy2"/>
    <dgm:cxn modelId="{49197026-6308-4459-BCDB-7E85FF8741B7}" type="presParOf" srcId="{073EA97C-B95C-409E-9FA5-85787EFFEBB3}" destId="{3BB1E721-BCB8-4F28-A221-54838D9FB474}" srcOrd="0" destOrd="0" presId="urn:microsoft.com/office/officeart/2005/8/layout/hierarchy2"/>
    <dgm:cxn modelId="{80FF98DC-355E-47A9-9B0E-E60FD77D9D6C}" type="presParOf" srcId="{6EF64473-AE5B-4B2D-A53F-2880350BD090}" destId="{620D0EE8-27BB-47B4-A820-70D883A3CBD1}" srcOrd="1" destOrd="0" presId="urn:microsoft.com/office/officeart/2005/8/layout/hierarchy2"/>
    <dgm:cxn modelId="{4C583321-C866-4956-80A1-DD319D76C10B}" type="presParOf" srcId="{620D0EE8-27BB-47B4-A820-70D883A3CBD1}" destId="{112DE6D7-B0F9-4828-945A-BEADDD16BCA9}" srcOrd="0" destOrd="0" presId="urn:microsoft.com/office/officeart/2005/8/layout/hierarchy2"/>
    <dgm:cxn modelId="{BC91DCD7-16AF-4BFC-9838-E10883EB9B73}" type="presParOf" srcId="{620D0EE8-27BB-47B4-A820-70D883A3CBD1}" destId="{BEC770A1-0F05-4E2A-8DCD-587FEF934623}" srcOrd="1" destOrd="0" presId="urn:microsoft.com/office/officeart/2005/8/layout/hierarchy2"/>
    <dgm:cxn modelId="{48AF05EC-5757-454F-91CE-6220E2178747}" type="presParOf" srcId="{BEC770A1-0F05-4E2A-8DCD-587FEF934623}" destId="{F46BDE52-BAC2-43FF-B371-00CE1EC18063}" srcOrd="0" destOrd="0" presId="urn:microsoft.com/office/officeart/2005/8/layout/hierarchy2"/>
    <dgm:cxn modelId="{020DA33B-8ADB-45D1-AD61-C988F2CA5BEB}" type="presParOf" srcId="{F46BDE52-BAC2-43FF-B371-00CE1EC18063}" destId="{0657F73A-FA71-4B43-86A6-4ABEF82B45C3}" srcOrd="0" destOrd="0" presId="urn:microsoft.com/office/officeart/2005/8/layout/hierarchy2"/>
    <dgm:cxn modelId="{8C82F6D9-1A80-4EF7-BC90-2F917ABB3731}" type="presParOf" srcId="{BEC770A1-0F05-4E2A-8DCD-587FEF934623}" destId="{28F9596A-49DD-47D2-BADD-DCA1BD27F413}" srcOrd="1" destOrd="0" presId="urn:microsoft.com/office/officeart/2005/8/layout/hierarchy2"/>
    <dgm:cxn modelId="{FC35D154-3295-4AD2-BF17-7D24DAEDAAFC}" type="presParOf" srcId="{28F9596A-49DD-47D2-BADD-DCA1BD27F413}" destId="{D83BB33F-6C54-4610-AC7A-0B1125EE3D45}" srcOrd="0" destOrd="0" presId="urn:microsoft.com/office/officeart/2005/8/layout/hierarchy2"/>
    <dgm:cxn modelId="{2038C317-FC9A-4695-A05A-AACA5FF17B7C}" type="presParOf" srcId="{28F9596A-49DD-47D2-BADD-DCA1BD27F413}" destId="{5DA59DDC-AB6F-411C-B645-960F6AE1F875}" srcOrd="1" destOrd="0" presId="urn:microsoft.com/office/officeart/2005/8/layout/hierarchy2"/>
    <dgm:cxn modelId="{CC44ACFE-9362-4288-B69F-5F3AE64BC1F8}" type="presParOf" srcId="{6EF64473-AE5B-4B2D-A53F-2880350BD090}" destId="{39380107-D970-41BD-8A38-2302DCD2159F}" srcOrd="2" destOrd="0" presId="urn:microsoft.com/office/officeart/2005/8/layout/hierarchy2"/>
    <dgm:cxn modelId="{170C86A8-45A6-45A3-B8C4-466C44733052}" type="presParOf" srcId="{39380107-D970-41BD-8A38-2302DCD2159F}" destId="{6A098131-147C-47E2-BED6-0FE3DFE44699}" srcOrd="0" destOrd="0" presId="urn:microsoft.com/office/officeart/2005/8/layout/hierarchy2"/>
    <dgm:cxn modelId="{7D13F5CF-F493-4E81-A411-D9AF7388FED9}" type="presParOf" srcId="{6EF64473-AE5B-4B2D-A53F-2880350BD090}" destId="{997579ED-DD93-4055-9F77-CA620982FE26}" srcOrd="3" destOrd="0" presId="urn:microsoft.com/office/officeart/2005/8/layout/hierarchy2"/>
    <dgm:cxn modelId="{3BD3C065-3B7C-4173-BAB6-71F1DCA94DF3}" type="presParOf" srcId="{997579ED-DD93-4055-9F77-CA620982FE26}" destId="{EA417E80-107E-4E8C-96DA-77AF6E61269F}" srcOrd="0" destOrd="0" presId="urn:microsoft.com/office/officeart/2005/8/layout/hierarchy2"/>
    <dgm:cxn modelId="{BF2046F6-DE05-41D9-88D8-7E3AE56DD232}" type="presParOf" srcId="{997579ED-DD93-4055-9F77-CA620982FE26}" destId="{C40C89E3-26E5-46AB-A15E-4D925FC501D4}" srcOrd="1" destOrd="0" presId="urn:microsoft.com/office/officeart/2005/8/layout/hierarchy2"/>
    <dgm:cxn modelId="{14010F10-4046-4862-934D-0CB12DDF51E9}" type="presParOf" srcId="{C40C89E3-26E5-46AB-A15E-4D925FC501D4}" destId="{EEB7B828-BF8A-4DB1-8E0C-DA87F2F21C6D}" srcOrd="0" destOrd="0" presId="urn:microsoft.com/office/officeart/2005/8/layout/hierarchy2"/>
    <dgm:cxn modelId="{FB669A7F-00BE-4EF5-A7A0-D75B77E04D90}" type="presParOf" srcId="{EEB7B828-BF8A-4DB1-8E0C-DA87F2F21C6D}" destId="{FC254516-2A15-42D6-B969-6CC18B9C09F6}" srcOrd="0" destOrd="0" presId="urn:microsoft.com/office/officeart/2005/8/layout/hierarchy2"/>
    <dgm:cxn modelId="{B342EEB8-68F2-4A61-AF75-2285573E29B0}" type="presParOf" srcId="{C40C89E3-26E5-46AB-A15E-4D925FC501D4}" destId="{BBAAFA45-2E4D-415A-8E3D-5649A4BE18DA}" srcOrd="1" destOrd="0" presId="urn:microsoft.com/office/officeart/2005/8/layout/hierarchy2"/>
    <dgm:cxn modelId="{FFE7F00D-9255-4220-9A99-2E49A5B7AF36}" type="presParOf" srcId="{BBAAFA45-2E4D-415A-8E3D-5649A4BE18DA}" destId="{52093D97-3DF0-4D41-8629-0FE6A3B303E2}" srcOrd="0" destOrd="0" presId="urn:microsoft.com/office/officeart/2005/8/layout/hierarchy2"/>
    <dgm:cxn modelId="{CDADA656-8AB8-49E0-A30D-1A66C2678F4A}" type="presParOf" srcId="{BBAAFA45-2E4D-415A-8E3D-5649A4BE18DA}" destId="{559D923F-DBCD-4798-9B8A-20170254233D}" srcOrd="1" destOrd="0" presId="urn:microsoft.com/office/officeart/2005/8/layout/hierarchy2"/>
    <dgm:cxn modelId="{E0E6FE05-7945-40EE-9BB6-F4A6FF044C49}" type="presParOf" srcId="{6EF64473-AE5B-4B2D-A53F-2880350BD090}" destId="{D1523510-4879-4C76-B191-BFAEF0FC27EB}" srcOrd="4" destOrd="0" presId="urn:microsoft.com/office/officeart/2005/8/layout/hierarchy2"/>
    <dgm:cxn modelId="{927EABD3-35AB-442F-BB2B-247688DA4BE1}" type="presParOf" srcId="{D1523510-4879-4C76-B191-BFAEF0FC27EB}" destId="{A1873B1B-A040-44F3-AAD3-5DBC71922CA0}" srcOrd="0" destOrd="0" presId="urn:microsoft.com/office/officeart/2005/8/layout/hierarchy2"/>
    <dgm:cxn modelId="{907703E6-664B-4841-93E8-65947EB54C67}" type="presParOf" srcId="{6EF64473-AE5B-4B2D-A53F-2880350BD090}" destId="{110A06DE-2128-4173-B132-20B83AC600E3}" srcOrd="5" destOrd="0" presId="urn:microsoft.com/office/officeart/2005/8/layout/hierarchy2"/>
    <dgm:cxn modelId="{9A794831-C6A9-48C7-85C4-3FA6F2AD7152}" type="presParOf" srcId="{110A06DE-2128-4173-B132-20B83AC600E3}" destId="{87C83417-AFFE-4D86-84BA-5EE0765649A3}" srcOrd="0" destOrd="0" presId="urn:microsoft.com/office/officeart/2005/8/layout/hierarchy2"/>
    <dgm:cxn modelId="{50987B87-6B7D-4C4E-B85D-68996507F94D}" type="presParOf" srcId="{110A06DE-2128-4173-B132-20B83AC600E3}" destId="{4078F950-C5AD-4710-9EF7-D16171218E71}" srcOrd="1" destOrd="0" presId="urn:microsoft.com/office/officeart/2005/8/layout/hierarchy2"/>
    <dgm:cxn modelId="{D4311CEF-56C0-49DB-B72A-B4142459DE3F}" type="presParOf" srcId="{4078F950-C5AD-4710-9EF7-D16171218E71}" destId="{9A216AAE-054B-417F-8D95-58D0EDE7DE48}" srcOrd="0" destOrd="0" presId="urn:microsoft.com/office/officeart/2005/8/layout/hierarchy2"/>
    <dgm:cxn modelId="{56E3C842-9CDD-4BFC-BB10-FE2E2CD0F592}" type="presParOf" srcId="{9A216AAE-054B-417F-8D95-58D0EDE7DE48}" destId="{47148F31-03F2-4472-999B-A20C774DF708}" srcOrd="0" destOrd="0" presId="urn:microsoft.com/office/officeart/2005/8/layout/hierarchy2"/>
    <dgm:cxn modelId="{9E20F32F-347B-45E0-B90D-34D1500C7BF1}" type="presParOf" srcId="{4078F950-C5AD-4710-9EF7-D16171218E71}" destId="{0EAB9457-FC21-46FC-ADE8-D66903B4280C}" srcOrd="1" destOrd="0" presId="urn:microsoft.com/office/officeart/2005/8/layout/hierarchy2"/>
    <dgm:cxn modelId="{CC806088-7C97-4172-899F-992A4D2F0357}" type="presParOf" srcId="{0EAB9457-FC21-46FC-ADE8-D66903B4280C}" destId="{EB7CEC44-6CA9-4334-A978-57BDDABA4933}" srcOrd="0" destOrd="0" presId="urn:microsoft.com/office/officeart/2005/8/layout/hierarchy2"/>
    <dgm:cxn modelId="{830957FE-B654-4E56-9654-1A23FD153C83}" type="presParOf" srcId="{0EAB9457-FC21-46FC-ADE8-D66903B4280C}" destId="{47BE4EB1-9660-4B43-BEB4-7BF9DD1DCCBB}" srcOrd="1" destOrd="0" presId="urn:microsoft.com/office/officeart/2005/8/layout/hierarchy2"/>
    <dgm:cxn modelId="{A25E0F70-FE51-44D9-A5E8-27780AA4649D}" type="presParOf" srcId="{4078F950-C5AD-4710-9EF7-D16171218E71}" destId="{D05E521F-75CD-4F85-ABC1-EF7608FD30E1}" srcOrd="2" destOrd="0" presId="urn:microsoft.com/office/officeart/2005/8/layout/hierarchy2"/>
    <dgm:cxn modelId="{7CF27E65-9613-475C-81C6-F2A2E95D15E9}" type="presParOf" srcId="{D05E521F-75CD-4F85-ABC1-EF7608FD30E1}" destId="{14F2C042-E398-48A0-84F4-03FECFA709F3}" srcOrd="0" destOrd="0" presId="urn:microsoft.com/office/officeart/2005/8/layout/hierarchy2"/>
    <dgm:cxn modelId="{6DBF68B9-9E99-44A1-8616-83B2D38ECD4E}" type="presParOf" srcId="{4078F950-C5AD-4710-9EF7-D16171218E71}" destId="{1DE69688-F93C-4B12-AA0C-1551C4EC9046}" srcOrd="3" destOrd="0" presId="urn:microsoft.com/office/officeart/2005/8/layout/hierarchy2"/>
    <dgm:cxn modelId="{E4F3C1A3-5E43-4894-9B70-E11909B4F49C}" type="presParOf" srcId="{1DE69688-F93C-4B12-AA0C-1551C4EC9046}" destId="{9A85187D-7E3E-4EF8-8979-986F2E1F1A78}" srcOrd="0" destOrd="0" presId="urn:microsoft.com/office/officeart/2005/8/layout/hierarchy2"/>
    <dgm:cxn modelId="{3E18FF47-A732-4AD5-8F49-7183B3480F90}" type="presParOf" srcId="{1DE69688-F93C-4B12-AA0C-1551C4EC9046}" destId="{15CAA8BD-9720-46C6-8AEA-746498A41E14}" srcOrd="1" destOrd="0" presId="urn:microsoft.com/office/officeart/2005/8/layout/hierarchy2"/>
    <dgm:cxn modelId="{2E31961E-84D4-43DB-AAB1-3DAAAD1EF5A5}" type="presParOf" srcId="{4078F950-C5AD-4710-9EF7-D16171218E71}" destId="{43C7C002-E319-4A37-BF5F-24D61ACDCCEE}" srcOrd="4" destOrd="0" presId="urn:microsoft.com/office/officeart/2005/8/layout/hierarchy2"/>
    <dgm:cxn modelId="{6CF4FDBA-558C-4FD3-B0D0-1128227F22A4}" type="presParOf" srcId="{43C7C002-E319-4A37-BF5F-24D61ACDCCEE}" destId="{29775400-B1D3-4971-B3AF-2298C504B767}" srcOrd="0" destOrd="0" presId="urn:microsoft.com/office/officeart/2005/8/layout/hierarchy2"/>
    <dgm:cxn modelId="{4F3065A7-418B-44F6-9ADF-8994F13A6076}" type="presParOf" srcId="{4078F950-C5AD-4710-9EF7-D16171218E71}" destId="{2E857D5D-7B3F-4C75-9880-D3ED3F09D9E4}" srcOrd="5" destOrd="0" presId="urn:microsoft.com/office/officeart/2005/8/layout/hierarchy2"/>
    <dgm:cxn modelId="{2D06C9D3-80B7-4CB1-BF35-53B8595F5312}" type="presParOf" srcId="{2E857D5D-7B3F-4C75-9880-D3ED3F09D9E4}" destId="{A187E4FD-45BD-4A54-A385-06555BF7A445}" srcOrd="0" destOrd="0" presId="urn:microsoft.com/office/officeart/2005/8/layout/hierarchy2"/>
    <dgm:cxn modelId="{65880CAF-19A5-4250-AA4D-EA842801E093}" type="presParOf" srcId="{2E857D5D-7B3F-4C75-9880-D3ED3F09D9E4}" destId="{29C90AA9-029B-4791-8627-009B40C5BA6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3CEB3-40AC-4641-A3FE-CB2FD9E843A6}">
      <dsp:nvSpPr>
        <dsp:cNvPr id="0" name=""/>
        <dsp:cNvSpPr/>
      </dsp:nvSpPr>
      <dsp:spPr>
        <a:xfrm>
          <a:off x="-455467" y="37306"/>
          <a:ext cx="9140534" cy="51435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06DBD-4305-45F1-ABD2-EFCFB16D4F7C}">
      <dsp:nvSpPr>
        <dsp:cNvPr id="0" name=""/>
        <dsp:cNvSpPr/>
      </dsp:nvSpPr>
      <dsp:spPr>
        <a:xfrm>
          <a:off x="1045159" y="3587350"/>
          <a:ext cx="213969" cy="2139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AEED6-1C74-46CC-BCC2-5D851CC0E5C5}">
      <dsp:nvSpPr>
        <dsp:cNvPr id="0" name=""/>
        <dsp:cNvSpPr/>
      </dsp:nvSpPr>
      <dsp:spPr>
        <a:xfrm>
          <a:off x="1152144" y="3694335"/>
          <a:ext cx="1917496" cy="1486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8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Codificar el programa</a:t>
          </a:r>
        </a:p>
      </dsp:txBody>
      <dsp:txXfrm>
        <a:off x="1152144" y="3694335"/>
        <a:ext cx="1917496" cy="1486471"/>
      </dsp:txXfrm>
    </dsp:sp>
    <dsp:sp modelId="{76463BFB-BAA7-4C3A-BFDF-AA353B4747D7}">
      <dsp:nvSpPr>
        <dsp:cNvPr id="0" name=""/>
        <dsp:cNvSpPr/>
      </dsp:nvSpPr>
      <dsp:spPr>
        <a:xfrm>
          <a:off x="2933852" y="2189346"/>
          <a:ext cx="386791" cy="386791"/>
        </a:xfrm>
        <a:prstGeom prst="ellipse">
          <a:avLst/>
        </a:prstGeom>
        <a:solidFill>
          <a:schemeClr val="accent2">
            <a:hueOff val="153862"/>
            <a:satOff val="-14939"/>
            <a:lumOff val="4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8F058-DCF5-4F09-8911-6065733F34CD}">
      <dsp:nvSpPr>
        <dsp:cNvPr id="0" name=""/>
        <dsp:cNvSpPr/>
      </dsp:nvSpPr>
      <dsp:spPr>
        <a:xfrm>
          <a:off x="3127248" y="2382742"/>
          <a:ext cx="1975104" cy="279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953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Compilar el programa</a:t>
          </a:r>
        </a:p>
      </dsp:txBody>
      <dsp:txXfrm>
        <a:off x="3127248" y="2382742"/>
        <a:ext cx="1975104" cy="2798064"/>
      </dsp:txXfrm>
    </dsp:sp>
    <dsp:sp modelId="{015A6370-030D-4480-8624-F39D5ABC5862}">
      <dsp:nvSpPr>
        <dsp:cNvPr id="0" name=""/>
        <dsp:cNvSpPr/>
      </dsp:nvSpPr>
      <dsp:spPr>
        <a:xfrm>
          <a:off x="5205222" y="1338611"/>
          <a:ext cx="534924" cy="534924"/>
        </a:xfrm>
        <a:prstGeom prst="ellipse">
          <a:avLst/>
        </a:prstGeom>
        <a:solidFill>
          <a:schemeClr val="accent2">
            <a:hueOff val="307724"/>
            <a:satOff val="-29877"/>
            <a:lumOff val="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6CDC-F0D2-4DC8-B7B2-5726E714B8BF}">
      <dsp:nvSpPr>
        <dsp:cNvPr id="0" name=""/>
        <dsp:cNvSpPr/>
      </dsp:nvSpPr>
      <dsp:spPr>
        <a:xfrm>
          <a:off x="5472684" y="1606074"/>
          <a:ext cx="1975104" cy="3574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45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Ejecutar el programa</a:t>
          </a:r>
        </a:p>
      </dsp:txBody>
      <dsp:txXfrm>
        <a:off x="5472684" y="1606074"/>
        <a:ext cx="1975104" cy="3574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F4591-013D-4034-9238-B5BEF89FC698}">
      <dsp:nvSpPr>
        <dsp:cNvPr id="0" name=""/>
        <dsp:cNvSpPr/>
      </dsp:nvSpPr>
      <dsp:spPr>
        <a:xfrm>
          <a:off x="3021" y="985661"/>
          <a:ext cx="2137578" cy="10687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2">
                <a:shade val="80000"/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Variables</a:t>
          </a:r>
        </a:p>
      </dsp:txBody>
      <dsp:txXfrm>
        <a:off x="34325" y="1016965"/>
        <a:ext cx="2074970" cy="1006181"/>
      </dsp:txXfrm>
    </dsp:sp>
    <dsp:sp modelId="{EE6D5F1D-14C3-4E69-912F-0F5203CCDA2A}">
      <dsp:nvSpPr>
        <dsp:cNvPr id="0" name=""/>
        <dsp:cNvSpPr/>
      </dsp:nvSpPr>
      <dsp:spPr>
        <a:xfrm rot="19457599">
          <a:off x="2041628" y="1181138"/>
          <a:ext cx="1052974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052974" y="31640"/>
              </a:lnTo>
            </a:path>
          </a:pathLst>
        </a:custGeom>
        <a:noFill/>
        <a:ln w="1905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2541791" y="1186454"/>
        <a:ext cx="52648" cy="52648"/>
      </dsp:txXfrm>
    </dsp:sp>
    <dsp:sp modelId="{C502F9DF-DE8A-4A49-B7DF-90634F91EC80}">
      <dsp:nvSpPr>
        <dsp:cNvPr id="0" name=""/>
        <dsp:cNvSpPr/>
      </dsp:nvSpPr>
      <dsp:spPr>
        <a:xfrm>
          <a:off x="2995631" y="371107"/>
          <a:ext cx="2137578" cy="10687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2">
                <a:tint val="99000"/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Locales</a:t>
          </a:r>
        </a:p>
      </dsp:txBody>
      <dsp:txXfrm>
        <a:off x="3026935" y="402411"/>
        <a:ext cx="2074970" cy="1006181"/>
      </dsp:txXfrm>
    </dsp:sp>
    <dsp:sp modelId="{448541CE-5F7A-44DE-BDC3-A129608FFF69}">
      <dsp:nvSpPr>
        <dsp:cNvPr id="0" name=""/>
        <dsp:cNvSpPr/>
      </dsp:nvSpPr>
      <dsp:spPr>
        <a:xfrm rot="2142401">
          <a:off x="2041628" y="1795692"/>
          <a:ext cx="1052974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052974" y="31640"/>
              </a:lnTo>
            </a:path>
          </a:pathLst>
        </a:custGeom>
        <a:noFill/>
        <a:ln w="1905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2541791" y="1801008"/>
        <a:ext cx="52648" cy="52648"/>
      </dsp:txXfrm>
    </dsp:sp>
    <dsp:sp modelId="{5BC92E94-1CE6-46B0-9DAD-1721906A0FC5}">
      <dsp:nvSpPr>
        <dsp:cNvPr id="0" name=""/>
        <dsp:cNvSpPr/>
      </dsp:nvSpPr>
      <dsp:spPr>
        <a:xfrm>
          <a:off x="2995631" y="1600215"/>
          <a:ext cx="2137578" cy="10687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2">
                <a:tint val="99000"/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Globales</a:t>
          </a:r>
        </a:p>
      </dsp:txBody>
      <dsp:txXfrm>
        <a:off x="3026935" y="1631519"/>
        <a:ext cx="2074970" cy="1006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BA043-CC53-48EA-A28A-919FFA01B952}">
      <dsp:nvSpPr>
        <dsp:cNvPr id="0" name=""/>
        <dsp:cNvSpPr/>
      </dsp:nvSpPr>
      <dsp:spPr>
        <a:xfrm>
          <a:off x="439824" y="1616994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3">
                <a:tint val="57000"/>
                <a:satMod val="160000"/>
                <a:lumMod val="99000"/>
              </a:schemeClr>
            </a:gs>
            <a:gs pos="100000">
              <a:schemeClr val="accent3">
                <a:tint val="80000"/>
                <a:satMod val="180000"/>
                <a:lumMod val="104000"/>
              </a:schemeClr>
            </a:gs>
          </a:gsLst>
          <a:lin ang="5400000" scaled="1"/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kern="1200" dirty="0"/>
            <a:t>Tipos de datos</a:t>
          </a:r>
        </a:p>
      </dsp:txBody>
      <dsp:txXfrm>
        <a:off x="467100" y="1644270"/>
        <a:ext cx="1807967" cy="876707"/>
      </dsp:txXfrm>
    </dsp:sp>
    <dsp:sp modelId="{073EA97C-B95C-409E-9FA5-85787EFFEBB3}">
      <dsp:nvSpPr>
        <dsp:cNvPr id="0" name=""/>
        <dsp:cNvSpPr/>
      </dsp:nvSpPr>
      <dsp:spPr>
        <a:xfrm rot="17957467">
          <a:off x="1829313" y="1258829"/>
          <a:ext cx="18522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52290" y="1606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600" b="0" kern="1200">
            <a:solidFill>
              <a:schemeClr val="tx1"/>
            </a:solidFill>
          </a:endParaRPr>
        </a:p>
      </dsp:txBody>
      <dsp:txXfrm>
        <a:off x="2709151" y="1228584"/>
        <a:ext cx="92614" cy="92614"/>
      </dsp:txXfrm>
    </dsp:sp>
    <dsp:sp modelId="{112DE6D7-B0F9-4828-945A-BEADDD16BCA9}">
      <dsp:nvSpPr>
        <dsp:cNvPr id="0" name=""/>
        <dsp:cNvSpPr/>
      </dsp:nvSpPr>
      <dsp:spPr>
        <a:xfrm>
          <a:off x="3208572" y="1528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6">
                <a:tint val="57000"/>
                <a:satMod val="160000"/>
                <a:lumMod val="99000"/>
              </a:schemeClr>
            </a:gs>
            <a:gs pos="100000">
              <a:schemeClr val="accent6">
                <a:tint val="80000"/>
                <a:satMod val="180000"/>
                <a:lumMod val="104000"/>
              </a:schemeClr>
            </a:gs>
          </a:gsLst>
          <a:lin ang="5400000" scaled="1"/>
        </a:gradFill>
        <a:ln w="12700" cap="flat" cmpd="sng" algn="ctr">
          <a:solidFill>
            <a:schemeClr val="accent6"/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kern="1200" dirty="0"/>
            <a:t>Enteros</a:t>
          </a:r>
        </a:p>
      </dsp:txBody>
      <dsp:txXfrm>
        <a:off x="3235848" y="28804"/>
        <a:ext cx="1807967" cy="876707"/>
      </dsp:txXfrm>
    </dsp:sp>
    <dsp:sp modelId="{F46BDE52-BAC2-43FF-B371-00CE1EC18063}">
      <dsp:nvSpPr>
        <dsp:cNvPr id="0" name=""/>
        <dsp:cNvSpPr/>
      </dsp:nvSpPr>
      <dsp:spPr>
        <a:xfrm>
          <a:off x="5071092" y="451096"/>
          <a:ext cx="71997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9975" y="1606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b="0" kern="1200">
            <a:solidFill>
              <a:schemeClr val="tx1"/>
            </a:solidFill>
          </a:endParaRPr>
        </a:p>
      </dsp:txBody>
      <dsp:txXfrm>
        <a:off x="5413080" y="449159"/>
        <a:ext cx="35998" cy="35998"/>
      </dsp:txXfrm>
    </dsp:sp>
    <dsp:sp modelId="{D83BB33F-6C54-4610-AC7A-0B1125EE3D45}">
      <dsp:nvSpPr>
        <dsp:cNvPr id="0" name=""/>
        <dsp:cNvSpPr/>
      </dsp:nvSpPr>
      <dsp:spPr>
        <a:xfrm>
          <a:off x="5791067" y="1528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6">
                <a:tint val="57000"/>
                <a:satMod val="160000"/>
                <a:lumMod val="99000"/>
              </a:schemeClr>
            </a:gs>
            <a:gs pos="100000">
              <a:schemeClr val="accent6">
                <a:tint val="80000"/>
                <a:satMod val="180000"/>
                <a:lumMod val="104000"/>
              </a:schemeClr>
            </a:gs>
          </a:gsLst>
          <a:lin ang="5400000" scaled="1"/>
        </a:gradFill>
        <a:ln w="12700" cap="flat" cmpd="sng" algn="ctr">
          <a:solidFill>
            <a:schemeClr val="accent6"/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kern="1200" dirty="0"/>
            <a:t>-32768 a 32768</a:t>
          </a:r>
        </a:p>
      </dsp:txBody>
      <dsp:txXfrm>
        <a:off x="5818343" y="28804"/>
        <a:ext cx="1807967" cy="876707"/>
      </dsp:txXfrm>
    </dsp:sp>
    <dsp:sp modelId="{39380107-D970-41BD-8A38-2302DCD2159F}">
      <dsp:nvSpPr>
        <dsp:cNvPr id="0" name=""/>
        <dsp:cNvSpPr/>
      </dsp:nvSpPr>
      <dsp:spPr>
        <a:xfrm>
          <a:off x="2302344" y="2066562"/>
          <a:ext cx="85696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56963" y="1606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b="0" kern="1200">
            <a:solidFill>
              <a:schemeClr val="tx1"/>
            </a:solidFill>
          </a:endParaRPr>
        </a:p>
      </dsp:txBody>
      <dsp:txXfrm>
        <a:off x="2709402" y="2061200"/>
        <a:ext cx="42848" cy="42848"/>
      </dsp:txXfrm>
    </dsp:sp>
    <dsp:sp modelId="{EA417E80-107E-4E8C-96DA-77AF6E61269F}">
      <dsp:nvSpPr>
        <dsp:cNvPr id="0" name=""/>
        <dsp:cNvSpPr/>
      </dsp:nvSpPr>
      <dsp:spPr>
        <a:xfrm>
          <a:off x="3159308" y="1616994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5">
                <a:tint val="57000"/>
                <a:satMod val="160000"/>
                <a:lumMod val="99000"/>
              </a:schemeClr>
            </a:gs>
            <a:gs pos="100000">
              <a:schemeClr val="accent5">
                <a:tint val="80000"/>
                <a:satMod val="180000"/>
                <a:lumMod val="104000"/>
              </a:schemeClr>
            </a:gs>
          </a:gsLst>
          <a:lin ang="5400000" scaled="1"/>
        </a:gradFill>
        <a:ln w="12700" cap="flat" cmpd="sng" algn="ctr">
          <a:solidFill>
            <a:schemeClr val="accent5"/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kern="1200" dirty="0"/>
            <a:t>Flotantes</a:t>
          </a:r>
        </a:p>
      </dsp:txBody>
      <dsp:txXfrm>
        <a:off x="3186584" y="1644270"/>
        <a:ext cx="1807967" cy="876707"/>
      </dsp:txXfrm>
    </dsp:sp>
    <dsp:sp modelId="{EEB7B828-BF8A-4DB1-8E0C-DA87F2F21C6D}">
      <dsp:nvSpPr>
        <dsp:cNvPr id="0" name=""/>
        <dsp:cNvSpPr/>
      </dsp:nvSpPr>
      <dsp:spPr>
        <a:xfrm rot="19482401">
          <a:off x="4935218" y="1794304"/>
          <a:ext cx="9424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2458" y="1606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b="0" kern="1200">
            <a:solidFill>
              <a:schemeClr val="tx1"/>
            </a:solidFill>
          </a:endParaRPr>
        </a:p>
      </dsp:txBody>
      <dsp:txXfrm>
        <a:off x="5382886" y="1786804"/>
        <a:ext cx="47122" cy="47122"/>
      </dsp:txXfrm>
    </dsp:sp>
    <dsp:sp modelId="{52093D97-3DF0-4D41-8629-0FE6A3B303E2}">
      <dsp:nvSpPr>
        <dsp:cNvPr id="0" name=""/>
        <dsp:cNvSpPr/>
      </dsp:nvSpPr>
      <dsp:spPr>
        <a:xfrm>
          <a:off x="5791067" y="1072477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5">
                <a:tint val="57000"/>
                <a:satMod val="160000"/>
                <a:lumMod val="99000"/>
              </a:schemeClr>
            </a:gs>
            <a:gs pos="100000">
              <a:schemeClr val="accent5">
                <a:tint val="80000"/>
                <a:satMod val="180000"/>
                <a:lumMod val="104000"/>
              </a:schemeClr>
            </a:gs>
          </a:gsLst>
          <a:lin ang="5400000" scaled="1"/>
        </a:gradFill>
        <a:ln w="12700" cap="flat" cmpd="sng" algn="ctr">
          <a:solidFill>
            <a:schemeClr val="accent5"/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kern="1200" dirty="0"/>
            <a:t>Punto decimal</a:t>
          </a:r>
        </a:p>
      </dsp:txBody>
      <dsp:txXfrm>
        <a:off x="5818343" y="1099753"/>
        <a:ext cx="1807967" cy="876707"/>
      </dsp:txXfrm>
    </dsp:sp>
    <dsp:sp modelId="{D1523510-4879-4C76-B191-BFAEF0FC27EB}">
      <dsp:nvSpPr>
        <dsp:cNvPr id="0" name=""/>
        <dsp:cNvSpPr/>
      </dsp:nvSpPr>
      <dsp:spPr>
        <a:xfrm rot="3627275">
          <a:off x="1836986" y="2865252"/>
          <a:ext cx="183614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6143" y="1606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600" b="0" kern="1200">
            <a:solidFill>
              <a:schemeClr val="tx1"/>
            </a:solidFill>
          </a:endParaRPr>
        </a:p>
      </dsp:txBody>
      <dsp:txXfrm>
        <a:off x="2709154" y="2835411"/>
        <a:ext cx="91807" cy="91807"/>
      </dsp:txXfrm>
    </dsp:sp>
    <dsp:sp modelId="{87C83417-AFFE-4D86-84BA-5EE0765649A3}">
      <dsp:nvSpPr>
        <dsp:cNvPr id="0" name=""/>
        <dsp:cNvSpPr/>
      </dsp:nvSpPr>
      <dsp:spPr>
        <a:xfrm>
          <a:off x="3207771" y="3214375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1">
                <a:tint val="57000"/>
                <a:satMod val="160000"/>
                <a:lumMod val="99000"/>
              </a:schemeClr>
            </a:gs>
            <a:gs pos="100000">
              <a:schemeClr val="accent1">
                <a:tint val="80000"/>
                <a:satMod val="180000"/>
                <a:lumMod val="104000"/>
              </a:schemeClr>
            </a:gs>
          </a:gsLst>
          <a:lin ang="5400000" scaled="1"/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kern="1200" dirty="0"/>
            <a:t>Cadenas</a:t>
          </a:r>
        </a:p>
      </dsp:txBody>
      <dsp:txXfrm>
        <a:off x="3235047" y="3241651"/>
        <a:ext cx="1807967" cy="876707"/>
      </dsp:txXfrm>
    </dsp:sp>
    <dsp:sp modelId="{9A216AAE-054B-417F-8D95-58D0EDE7DE48}">
      <dsp:nvSpPr>
        <dsp:cNvPr id="0" name=""/>
        <dsp:cNvSpPr/>
      </dsp:nvSpPr>
      <dsp:spPr>
        <a:xfrm rot="18236495">
          <a:off x="4785224" y="3128468"/>
          <a:ext cx="12909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90910" y="1606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b="0" kern="1200">
            <a:solidFill>
              <a:schemeClr val="tx1"/>
            </a:solidFill>
          </a:endParaRPr>
        </a:p>
      </dsp:txBody>
      <dsp:txXfrm>
        <a:off x="5398406" y="3112258"/>
        <a:ext cx="64545" cy="64545"/>
      </dsp:txXfrm>
    </dsp:sp>
    <dsp:sp modelId="{EB7CEC44-6CA9-4334-A978-57BDDABA4933}">
      <dsp:nvSpPr>
        <dsp:cNvPr id="0" name=""/>
        <dsp:cNvSpPr/>
      </dsp:nvSpPr>
      <dsp:spPr>
        <a:xfrm>
          <a:off x="5791067" y="2143426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1">
                <a:tint val="57000"/>
                <a:satMod val="160000"/>
                <a:lumMod val="99000"/>
              </a:schemeClr>
            </a:gs>
            <a:gs pos="100000">
              <a:schemeClr val="accent1">
                <a:tint val="80000"/>
                <a:satMod val="180000"/>
                <a:lumMod val="104000"/>
              </a:schemeClr>
            </a:gs>
          </a:gsLst>
          <a:lin ang="5400000" scaled="1"/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kern="1200" dirty="0"/>
            <a:t>Carácter del alfabeto.</a:t>
          </a:r>
        </a:p>
      </dsp:txBody>
      <dsp:txXfrm>
        <a:off x="5818343" y="2170702"/>
        <a:ext cx="1807967" cy="876707"/>
      </dsp:txXfrm>
    </dsp:sp>
    <dsp:sp modelId="{D05E521F-75CD-4F85-ABC1-EF7608FD30E1}">
      <dsp:nvSpPr>
        <dsp:cNvPr id="0" name=""/>
        <dsp:cNvSpPr/>
      </dsp:nvSpPr>
      <dsp:spPr>
        <a:xfrm>
          <a:off x="5070291" y="3663943"/>
          <a:ext cx="72077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20776" y="1606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b="0" kern="1200">
            <a:solidFill>
              <a:schemeClr val="tx1"/>
            </a:solidFill>
          </a:endParaRPr>
        </a:p>
      </dsp:txBody>
      <dsp:txXfrm>
        <a:off x="5412660" y="3661985"/>
        <a:ext cx="36038" cy="36038"/>
      </dsp:txXfrm>
    </dsp:sp>
    <dsp:sp modelId="{9A85187D-7E3E-4EF8-8979-986F2E1F1A78}">
      <dsp:nvSpPr>
        <dsp:cNvPr id="0" name=""/>
        <dsp:cNvSpPr/>
      </dsp:nvSpPr>
      <dsp:spPr>
        <a:xfrm>
          <a:off x="5791067" y="3214375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1">
                <a:tint val="57000"/>
                <a:satMod val="160000"/>
                <a:lumMod val="99000"/>
              </a:schemeClr>
            </a:gs>
            <a:gs pos="100000">
              <a:schemeClr val="accent1">
                <a:tint val="80000"/>
                <a:satMod val="180000"/>
                <a:lumMod val="104000"/>
              </a:schemeClr>
            </a:gs>
          </a:gsLst>
          <a:lin ang="5400000" scaled="1"/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kern="1200" dirty="0"/>
            <a:t>Se leen como </a:t>
          </a:r>
          <a:r>
            <a:rPr lang="es-CO" sz="2000" b="0" kern="1200" dirty="0" err="1"/>
            <a:t>arrays</a:t>
          </a:r>
          <a:endParaRPr lang="es-CO" sz="2000" b="0" kern="1200" dirty="0"/>
        </a:p>
      </dsp:txBody>
      <dsp:txXfrm>
        <a:off x="5818343" y="3241651"/>
        <a:ext cx="1807967" cy="876707"/>
      </dsp:txXfrm>
    </dsp:sp>
    <dsp:sp modelId="{43C7C002-E319-4A37-BF5F-24D61ACDCCEE}">
      <dsp:nvSpPr>
        <dsp:cNvPr id="0" name=""/>
        <dsp:cNvSpPr/>
      </dsp:nvSpPr>
      <dsp:spPr>
        <a:xfrm rot="3363505">
          <a:off x="4785224" y="4199417"/>
          <a:ext cx="12909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90910" y="1606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b="0" kern="1200">
            <a:solidFill>
              <a:schemeClr val="tx1"/>
            </a:solidFill>
          </a:endParaRPr>
        </a:p>
      </dsp:txBody>
      <dsp:txXfrm>
        <a:off x="5398406" y="4183207"/>
        <a:ext cx="64545" cy="64545"/>
      </dsp:txXfrm>
    </dsp:sp>
    <dsp:sp modelId="{A187E4FD-45BD-4A54-A385-06555BF7A445}">
      <dsp:nvSpPr>
        <dsp:cNvPr id="0" name=""/>
        <dsp:cNvSpPr/>
      </dsp:nvSpPr>
      <dsp:spPr>
        <a:xfrm>
          <a:off x="5791067" y="4285324"/>
          <a:ext cx="1862519" cy="9312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1">
                <a:tint val="57000"/>
                <a:satMod val="160000"/>
                <a:lumMod val="99000"/>
              </a:schemeClr>
            </a:gs>
            <a:gs pos="100000">
              <a:schemeClr val="accent1">
                <a:tint val="80000"/>
                <a:satMod val="180000"/>
                <a:lumMod val="104000"/>
              </a:schemeClr>
            </a:gs>
          </a:gsLst>
          <a:lin ang="5400000" scaled="1"/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kern="1200" dirty="0"/>
            <a:t>Almacenados como números</a:t>
          </a:r>
        </a:p>
      </dsp:txBody>
      <dsp:txXfrm>
        <a:off x="5818343" y="4312600"/>
        <a:ext cx="1807967" cy="87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4/02/2020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Directivas: Instrucciones que se dan al compilador. Permiten definir constantes</a:t>
            </a:r>
            <a:r>
              <a:rPr lang="es-CO" baseline="0" dirty="0"/>
              <a:t>, librerías. </a:t>
            </a:r>
            <a:endParaRPr lang="es-CO" dirty="0"/>
          </a:p>
          <a:p>
            <a:r>
              <a:rPr lang="es-CO" dirty="0"/>
              <a:t>Salto de línea</a:t>
            </a:r>
          </a:p>
          <a:p>
            <a:r>
              <a:rPr lang="es-CO" dirty="0"/>
              <a:t>Punto y coma</a:t>
            </a:r>
          </a:p>
          <a:p>
            <a:r>
              <a:rPr lang="es-CO" dirty="0"/>
              <a:t>Método</a:t>
            </a:r>
            <a:r>
              <a:rPr lang="es-CO" baseline="0" dirty="0"/>
              <a:t> principal. Sólo un método principal, otras funciones</a:t>
            </a:r>
          </a:p>
          <a:p>
            <a:r>
              <a:rPr lang="es-CO" baseline="0" dirty="0"/>
              <a:t>Librerías ( cabeceras)</a:t>
            </a:r>
          </a:p>
          <a:p>
            <a:r>
              <a:rPr lang="es-CO" baseline="0" dirty="0"/>
              <a:t>Comentarios:  Obligatorio en el curso.</a:t>
            </a:r>
          </a:p>
          <a:p>
            <a:r>
              <a:rPr lang="es-CO" baseline="0" dirty="0" err="1"/>
              <a:t>System</a:t>
            </a:r>
            <a:r>
              <a:rPr lang="es-CO" baseline="0" dirty="0"/>
              <a:t>(pause)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0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palabra reservada (</a:t>
            </a:r>
            <a:r>
              <a:rPr lang="es-C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</a:t>
            </a:r>
            <a:r>
              <a:rPr lang="es-C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s-C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resewed</a:t>
            </a:r>
            <a:r>
              <a:rPr lang="es-C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C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es-C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tal como </a:t>
            </a:r>
            <a:r>
              <a:rPr lang="es-C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C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una característica del lenguaje C asociada con algún significado especial. Una palabra reservada no se puede utilizar como nombre de identificador o función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01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Probablemente el tipo de dato más familiar es el entero, o tipo </a:t>
            </a:r>
            <a:r>
              <a:rPr lang="es-CO" dirty="0" err="1"/>
              <a:t>int</a:t>
            </a:r>
            <a:r>
              <a:rPr lang="es-CO" dirty="0"/>
              <a:t>. Los enteros son adecuados para aplicaciones que trabajen con datos numéricos</a:t>
            </a:r>
          </a:p>
          <a:p>
            <a:r>
              <a:rPr lang="es-CO" dirty="0"/>
              <a:t>Un carácter es cualquier elemento de un conjunto de caracteres predefinidos o alfabeto. La mayoría de las computadoras utilizan el conjunto de caracteres ASCII. C procesa datos carácter (tales como texto) utilizando el tipo de dato </a:t>
            </a:r>
            <a:r>
              <a:rPr lang="es-CO" dirty="0" err="1"/>
              <a:t>char</a:t>
            </a:r>
            <a:r>
              <a:rPr lang="es-CO" dirty="0"/>
              <a:t>. En unión con la</a:t>
            </a:r>
          </a:p>
          <a:p>
            <a:r>
              <a:rPr lang="es-CO" dirty="0"/>
              <a:t>estructura </a:t>
            </a:r>
            <a:r>
              <a:rPr lang="es-CO" dirty="0" err="1"/>
              <a:t>array</a:t>
            </a:r>
            <a:r>
              <a:rPr lang="es-CO" dirty="0"/>
              <a:t>, que se verá posteriormente, se puede utilizar para almacenar cadenas de caracteres (grupos de caracteres). </a:t>
            </a:r>
          </a:p>
          <a:p>
            <a:r>
              <a:rPr lang="es-CO" dirty="0"/>
              <a:t>Internamente, los caracteres se almacenan como números. La letra A, por ejemplo, se almacena</a:t>
            </a:r>
          </a:p>
          <a:p>
            <a:r>
              <a:rPr lang="es-CO" dirty="0"/>
              <a:t>internamente como el número 65, la letra B es 66, la letra c es 67, </a:t>
            </a:r>
            <a:r>
              <a:rPr lang="es-CO" dirty="0" err="1"/>
              <a:t>etc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73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dirty="0"/>
              <a:t>Tene</a:t>
            </a:r>
            <a:r>
              <a:rPr lang="es-CO" baseline="0" dirty="0"/>
              <a:t>r </a:t>
            </a:r>
            <a:r>
              <a:rPr lang="es-CO" baseline="0" dirty="0" err="1"/>
              <a:t>encuenta</a:t>
            </a:r>
            <a:r>
              <a:rPr lang="es-CO" baseline="0" dirty="0"/>
              <a:t> este </a:t>
            </a:r>
            <a:r>
              <a:rPr lang="es-CO" baseline="0" dirty="0" err="1"/>
              <a:t>quiz</a:t>
            </a:r>
            <a:endParaRPr lang="es-CO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What is the correct value to return to the operating system upon the successful completion of a program?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-1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1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0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Programs do not return a value.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What is the only function all C programs must contain?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start()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system()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main()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program()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What punctuation is used to signal the beginning and end of code blocks?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{ }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-&gt; and &lt;-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BEGIN and END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( and )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What punctuation ends most lines of C code?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.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;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: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' 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Which of the following is a correct comment?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*/ Comments */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** Comment **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/* Comment */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{ Comment }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Which of the following is not a correct variable type?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float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real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double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Which of the following is the correct operator to compare two variables?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:=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=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equal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==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620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4/02/2020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4/02/2020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4/02/2020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4/02/2020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4/02/2020</a:t>
            </a:fld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10.png"/><Relationship Id="rId4" Type="http://schemas.openxmlformats.org/officeDocument/2006/relationships/diagramData" Target="../diagrams/data3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y prácticas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sz="4400" dirty="0">
                <a:solidFill>
                  <a:schemeClr val="accent6">
                    <a:lumMod val="75000"/>
                  </a:schemeClr>
                </a:solidFill>
              </a:rPr>
              <a:t>Cabecera</a:t>
            </a:r>
          </a:p>
          <a:p>
            <a:r>
              <a:rPr lang="es-CO" sz="4400" dirty="0">
                <a:solidFill>
                  <a:schemeClr val="accent6">
                    <a:lumMod val="75000"/>
                  </a:schemeClr>
                </a:solidFill>
              </a:rPr>
              <a:t>Cuerpo del programa</a:t>
            </a:r>
          </a:p>
          <a:p>
            <a:pPr lvl="1"/>
            <a:r>
              <a:rPr lang="es-CO" sz="4000" dirty="0">
                <a:solidFill>
                  <a:schemeClr val="accent3">
                    <a:lumMod val="75000"/>
                  </a:schemeClr>
                </a:solidFill>
              </a:rPr>
              <a:t>Comentarios</a:t>
            </a:r>
          </a:p>
          <a:p>
            <a:pPr lvl="1"/>
            <a:r>
              <a:rPr lang="es-CO" sz="4000" dirty="0">
                <a:solidFill>
                  <a:schemeClr val="accent3">
                    <a:lumMod val="75000"/>
                  </a:schemeClr>
                </a:solidFill>
              </a:rPr>
              <a:t> Variables locales y globales, operadores</a:t>
            </a:r>
          </a:p>
          <a:p>
            <a:pPr lvl="1"/>
            <a:r>
              <a:rPr lang="es-CO" sz="4000" dirty="0">
                <a:solidFill>
                  <a:schemeClr val="accent3">
                    <a:lumMod val="75000"/>
                  </a:schemeClr>
                </a:solidFill>
              </a:rPr>
              <a:t>Funciones del usuario</a:t>
            </a:r>
          </a:p>
          <a:p>
            <a:pPr lvl="1"/>
            <a:r>
              <a:rPr lang="es-CO" sz="4000" dirty="0">
                <a:solidFill>
                  <a:schemeClr val="accent3">
                    <a:lumMod val="75000"/>
                  </a:schemeClr>
                </a:solidFill>
              </a:rPr>
              <a:t>Función </a:t>
            </a:r>
            <a:r>
              <a:rPr lang="es-CO" sz="4000" b="1" dirty="0" err="1">
                <a:solidFill>
                  <a:schemeClr val="accent3">
                    <a:lumMod val="75000"/>
                  </a:schemeClr>
                </a:solidFill>
              </a:rPr>
              <a:t>Main</a:t>
            </a:r>
            <a:endParaRPr lang="es-CO" sz="40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s-CO" sz="4000" dirty="0">
                <a:solidFill>
                  <a:schemeClr val="accent3">
                    <a:lumMod val="75000"/>
                  </a:schemeClr>
                </a:solidFill>
              </a:rPr>
              <a:t>Palabras reservadas</a:t>
            </a:r>
          </a:p>
          <a:p>
            <a:pPr lvl="1"/>
            <a:endParaRPr lang="es-CO" dirty="0"/>
          </a:p>
          <a:p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 resumen: partes de un programa en C</a:t>
            </a:r>
          </a:p>
        </p:txBody>
      </p:sp>
    </p:spTree>
    <p:extLst>
      <p:ext uri="{BB962C8B-B14F-4D97-AF65-F5344CB8AC3E}">
        <p14:creationId xmlns:p14="http://schemas.microsoft.com/office/powerpoint/2010/main" val="34103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break </a:t>
            </a:r>
          </a:p>
          <a:p>
            <a:pPr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case </a:t>
            </a:r>
          </a:p>
          <a:p>
            <a:pPr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enum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static </a:t>
            </a:r>
          </a:p>
          <a:p>
            <a:pPr algn="ctr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switch </a:t>
            </a:r>
          </a:p>
          <a:p>
            <a:pPr algn="ctr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Typedef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s-CO" dirty="0" err="1">
                <a:latin typeface="Consolas" pitchFamily="49" charset="0"/>
                <a:cs typeface="Consolas" pitchFamily="49" charset="0"/>
              </a:rPr>
              <a:t>continue</a:t>
            </a:r>
            <a:r>
              <a:rPr lang="es-CO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ctr">
              <a:buNone/>
            </a:pPr>
            <a:r>
              <a:rPr lang="es-CO" dirty="0">
                <a:latin typeface="Consolas" pitchFamily="49" charset="0"/>
                <a:cs typeface="Consolas" pitchFamily="49" charset="0"/>
              </a:rPr>
              <a:t>Default</a:t>
            </a:r>
          </a:p>
          <a:p>
            <a:pPr algn="ctr">
              <a:buNone/>
            </a:pPr>
            <a:r>
              <a:rPr lang="es-CO" dirty="0">
                <a:latin typeface="Consolas" pitchFamily="49" charset="0"/>
                <a:cs typeface="Consolas" pitchFamily="49" charset="0"/>
              </a:rPr>
              <a:t> do</a:t>
            </a:r>
          </a:p>
          <a:p>
            <a:pPr algn="ctr">
              <a:buNone/>
            </a:pPr>
            <a:r>
              <a:rPr lang="es-CO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es-CO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ctr">
              <a:buNone/>
            </a:pPr>
            <a:r>
              <a:rPr lang="es-CO" dirty="0" err="1">
                <a:latin typeface="Consolas" pitchFamily="49" charset="0"/>
                <a:cs typeface="Consolas" pitchFamily="49" charset="0"/>
              </a:rPr>
              <a:t>else</a:t>
            </a:r>
            <a:endParaRPr lang="es-CO" dirty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s-CO" dirty="0" err="1">
                <a:latin typeface="Consolas" pitchFamily="49" charset="0"/>
                <a:cs typeface="Consolas" pitchFamily="49" charset="0"/>
              </a:rPr>
              <a:t>Int</a:t>
            </a:r>
            <a:endParaRPr lang="es-CO" dirty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s-CO" dirty="0">
                <a:latin typeface="Consolas" pitchFamily="49" charset="0"/>
                <a:cs typeface="Consolas" pitchFamily="49" charset="0"/>
              </a:rPr>
              <a:t> </a:t>
            </a:r>
            <a:r>
              <a:rPr lang="es-CO" dirty="0" err="1">
                <a:latin typeface="Consolas" pitchFamily="49" charset="0"/>
                <a:cs typeface="Consolas" pitchFamily="49" charset="0"/>
              </a:rPr>
              <a:t>long</a:t>
            </a:r>
            <a:endParaRPr lang="es-CO" dirty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s-CO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es-CO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ctr">
              <a:buNone/>
            </a:pPr>
            <a:r>
              <a:rPr lang="es-CO" dirty="0">
                <a:latin typeface="Consolas" pitchFamily="49" charset="0"/>
                <a:cs typeface="Consolas" pitchFamily="49" charset="0"/>
              </a:rPr>
              <a:t>Short</a:t>
            </a:r>
          </a:p>
          <a:p>
            <a:pPr algn="ctr">
              <a:buNone/>
            </a:pPr>
            <a:r>
              <a:rPr lang="es-CO" dirty="0" err="1">
                <a:latin typeface="Consolas" pitchFamily="49" charset="0"/>
                <a:cs typeface="Consolas" pitchFamily="49" charset="0"/>
              </a:rPr>
              <a:t>Void</a:t>
            </a:r>
            <a:endParaRPr lang="es-CO" dirty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r>
              <a:rPr lang="es-CO" dirty="0" err="1">
                <a:latin typeface="Consolas" pitchFamily="49" charset="0"/>
                <a:cs typeface="Consolas" pitchFamily="49" charset="0"/>
              </a:rPr>
              <a:t>While</a:t>
            </a:r>
            <a:endParaRPr lang="es-CO" dirty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s-CO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Palabras reservadas ¿Cuáles conocemos?</a:t>
            </a:r>
          </a:p>
        </p:txBody>
      </p:sp>
    </p:spTree>
    <p:extLst>
      <p:ext uri="{BB962C8B-B14F-4D97-AF65-F5344CB8AC3E}">
        <p14:creationId xmlns:p14="http://schemas.microsoft.com/office/powerpoint/2010/main" val="286816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buNone/>
            </a:pPr>
            <a:r>
              <a:rPr lang="es-CO" sz="4000" dirty="0"/>
              <a:t>Se usa para terminar </a:t>
            </a:r>
            <a:r>
              <a:rPr lang="es-CO" sz="4000" b="1" dirty="0"/>
              <a:t>enunciados</a:t>
            </a:r>
            <a:r>
              <a:rPr lang="es-CO" sz="4000" dirty="0"/>
              <a:t>. </a:t>
            </a:r>
            <a:r>
              <a:rPr lang="es-CO" sz="4000" dirty="0" err="1"/>
              <a:t>Ejm</a:t>
            </a:r>
            <a:r>
              <a:rPr lang="es-CO" sz="4000" dirty="0"/>
              <a:t>: asignación, operaciones, invocación a funciones y procedimientos llevan punto y coma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¿Cuándo usar el punto  y coma?</a:t>
            </a:r>
          </a:p>
        </p:txBody>
      </p:sp>
    </p:spTree>
    <p:extLst>
      <p:ext uri="{BB962C8B-B14F-4D97-AF65-F5344CB8AC3E}">
        <p14:creationId xmlns:p14="http://schemas.microsoft.com/office/powerpoint/2010/main" val="109451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dirty="0"/>
              <a:t>Inician con </a:t>
            </a:r>
            <a:r>
              <a:rPr lang="en-US" dirty="0"/>
              <a:t>\</a:t>
            </a:r>
          </a:p>
          <a:p>
            <a:pPr>
              <a:buNone/>
            </a:pPr>
            <a:r>
              <a:rPr lang="en-US" dirty="0" err="1"/>
              <a:t>Ejm</a:t>
            </a:r>
            <a:endParaRPr lang="en-US" dirty="0"/>
          </a:p>
          <a:p>
            <a:pPr>
              <a:buNone/>
            </a:pPr>
            <a:r>
              <a:rPr lang="en-US" dirty="0"/>
              <a:t>\n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salto</a:t>
            </a:r>
            <a:r>
              <a:rPr lang="en-US" dirty="0"/>
              <a:t> de l</a:t>
            </a:r>
            <a:r>
              <a:rPr lang="es-CO" dirty="0" err="1"/>
              <a:t>ínea</a:t>
            </a:r>
            <a:endParaRPr lang="es-CO" dirty="0"/>
          </a:p>
          <a:p>
            <a:pPr>
              <a:buNone/>
            </a:pPr>
            <a:r>
              <a:rPr lang="en-US" dirty="0"/>
              <a:t>\t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tabulaci</a:t>
            </a:r>
            <a:r>
              <a:rPr lang="es-CO" dirty="0" err="1"/>
              <a:t>ón</a:t>
            </a:r>
            <a:endParaRPr lang="es-CO" dirty="0"/>
          </a:p>
          <a:p>
            <a:pPr>
              <a:buNone/>
            </a:pPr>
            <a:endParaRPr lang="es-CO" dirty="0"/>
          </a:p>
          <a:p>
            <a:pPr>
              <a:buNone/>
            </a:pP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Caracteres de escape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87624" y="3284984"/>
            <a:ext cx="7776864" cy="2952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b="1" dirty="0"/>
              <a:t>Qué pasa si se escribe</a:t>
            </a:r>
          </a:p>
          <a:p>
            <a:pPr algn="ctr"/>
            <a:r>
              <a:rPr lang="es-CO" sz="3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s-CO" sz="3600" dirty="0">
                <a:latin typeface="Consolas" pitchFamily="49" charset="0"/>
                <a:cs typeface="Consolas" pitchFamily="49" charset="0"/>
              </a:rPr>
              <a:t>(“Bienvenidos al curso de”);</a:t>
            </a:r>
          </a:p>
          <a:p>
            <a:pPr algn="ctr"/>
            <a:r>
              <a:rPr lang="es-CO" sz="3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s-CO" sz="3600" dirty="0">
                <a:latin typeface="Consolas" pitchFamily="49" charset="0"/>
                <a:cs typeface="Consolas" pitchFamily="49" charset="0"/>
              </a:rPr>
              <a:t>(“programación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\n</a:t>
            </a:r>
            <a:r>
              <a:rPr lang="es-CO" sz="4000" dirty="0">
                <a:latin typeface="Consolas" pitchFamily="49" charset="0"/>
                <a:cs typeface="Consolas" pitchFamily="49" charset="0"/>
              </a:rPr>
              <a:t>”);</a:t>
            </a:r>
            <a:endParaRPr lang="es-CO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O" dirty="0"/>
              <a:t>Sirven para identificar las variables. La primera letra debe ser una letra. No pueden ser iguales a las palabras reservadas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Identificadores</a:t>
            </a:r>
          </a:p>
        </p:txBody>
      </p:sp>
      <p:graphicFrame>
        <p:nvGraphicFramePr>
          <p:cNvPr id="6" name="5 Diagrama"/>
          <p:cNvGraphicFramePr/>
          <p:nvPr/>
        </p:nvGraphicFramePr>
        <p:xfrm>
          <a:off x="2123728" y="2405112"/>
          <a:ext cx="5136232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Rectángulo"/>
          <p:cNvSpPr/>
          <p:nvPr/>
        </p:nvSpPr>
        <p:spPr>
          <a:xfrm>
            <a:off x="467544" y="5445224"/>
            <a:ext cx="8280920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DECLARACIÓN DE VARIABLES:  NOMBRE Y TIPO DE DATOS. ANTES DE SER USADAS</a:t>
            </a:r>
          </a:p>
        </p:txBody>
      </p:sp>
    </p:spTree>
    <p:extLst>
      <p:ext uri="{BB962C8B-B14F-4D97-AF65-F5344CB8AC3E}">
        <p14:creationId xmlns:p14="http://schemas.microsoft.com/office/powerpoint/2010/main" val="362144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157192"/>
            <a:ext cx="2880320" cy="31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15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 para las variables en C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97261" y="3501008"/>
            <a:ext cx="277911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62682" y="1916833"/>
            <a:ext cx="2477470" cy="25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096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16</a:t>
            </a:fld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¿Cómo se le asignan valores a las variables?</a:t>
            </a:r>
            <a:endParaRPr lang="es-CO" dirty="0"/>
          </a:p>
        </p:txBody>
      </p:sp>
      <p:sp>
        <p:nvSpPr>
          <p:cNvPr id="8" name="7 Redondear rectángulo de esquina del mismo lado"/>
          <p:cNvSpPr/>
          <p:nvPr/>
        </p:nvSpPr>
        <p:spPr>
          <a:xfrm>
            <a:off x="539552" y="1052736"/>
            <a:ext cx="3528392" cy="44644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Forma correcta</a:t>
            </a:r>
          </a:p>
          <a:p>
            <a:pPr algn="ctr"/>
            <a:endParaRPr lang="es-CO" sz="3200" dirty="0"/>
          </a:p>
          <a:p>
            <a:pPr algn="ctr"/>
            <a:r>
              <a:rPr lang="es-CO" sz="3200" dirty="0" err="1"/>
              <a:t>numEntero</a:t>
            </a:r>
            <a:r>
              <a:rPr lang="es-CO" sz="3200" dirty="0"/>
              <a:t>= 5;</a:t>
            </a:r>
          </a:p>
        </p:txBody>
      </p:sp>
      <p:sp>
        <p:nvSpPr>
          <p:cNvPr id="10" name="9 Redondear rectángulo de esquina del mismo lado"/>
          <p:cNvSpPr/>
          <p:nvPr/>
        </p:nvSpPr>
        <p:spPr>
          <a:xfrm>
            <a:off x="4671732" y="1052736"/>
            <a:ext cx="3528392" cy="4464496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Forma incorrecta</a:t>
            </a:r>
          </a:p>
          <a:p>
            <a:pPr algn="ctr"/>
            <a:endParaRPr lang="es-CO" sz="3200" dirty="0"/>
          </a:p>
          <a:p>
            <a:pPr algn="ctr"/>
            <a:r>
              <a:rPr lang="es-CO" sz="3200" dirty="0"/>
              <a:t>5 = </a:t>
            </a:r>
            <a:r>
              <a:rPr lang="es-CO" sz="3200" dirty="0" err="1"/>
              <a:t>numEntero</a:t>
            </a:r>
            <a:r>
              <a:rPr lang="es-CO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711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Miremos un ejemplo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853267" cy="246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6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err="1"/>
              <a:t>printf</a:t>
            </a:r>
            <a:r>
              <a:rPr lang="es-CO" b="1" dirty="0"/>
              <a:t>: </a:t>
            </a:r>
            <a:r>
              <a:rPr lang="es-CO" dirty="0"/>
              <a:t>Es una operación para mostrar valores en consola.</a:t>
            </a:r>
          </a:p>
          <a:p>
            <a:pPr marL="0" indent="0" algn="ctr">
              <a:buNone/>
            </a:pPr>
            <a:r>
              <a:rPr lang="es-CO" b="1" dirty="0" err="1">
                <a:solidFill>
                  <a:schemeClr val="accent3">
                    <a:lumMod val="75000"/>
                  </a:schemeClr>
                </a:solidFill>
              </a:rPr>
              <a:t>printf</a:t>
            </a:r>
            <a:r>
              <a:rPr lang="es-CO" b="1" dirty="0">
                <a:solidFill>
                  <a:schemeClr val="accent3">
                    <a:lumMod val="75000"/>
                  </a:schemeClr>
                </a:solidFill>
              </a:rPr>
              <a:t> (“Hola mundo”);</a:t>
            </a:r>
          </a:p>
          <a:p>
            <a:pPr marL="0" indent="0" algn="ctr">
              <a:buNone/>
            </a:pPr>
            <a:r>
              <a:rPr lang="es-CO" b="1" dirty="0" err="1">
                <a:solidFill>
                  <a:schemeClr val="accent3">
                    <a:lumMod val="75000"/>
                  </a:schemeClr>
                </a:solidFill>
              </a:rPr>
              <a:t>printf</a:t>
            </a:r>
            <a:r>
              <a:rPr lang="es-CO" b="1" dirty="0">
                <a:solidFill>
                  <a:schemeClr val="accent3">
                    <a:lumMod val="75000"/>
                  </a:schemeClr>
                </a:solidFill>
              </a:rPr>
              <a:t> (“El valor de la variable es </a:t>
            </a:r>
            <a:r>
              <a:rPr lang="es-CO" b="1" dirty="0">
                <a:solidFill>
                  <a:srgbClr val="FF0000"/>
                </a:solidFill>
              </a:rPr>
              <a:t>%d</a:t>
            </a:r>
            <a:r>
              <a:rPr lang="es-CO" b="1" dirty="0">
                <a:solidFill>
                  <a:schemeClr val="accent3">
                    <a:lumMod val="75000"/>
                  </a:schemeClr>
                </a:solidFill>
              </a:rPr>
              <a:t>”, </a:t>
            </a:r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s-CO" b="1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b="1" dirty="0" err="1"/>
              <a:t>scanf</a:t>
            </a:r>
            <a:r>
              <a:rPr lang="es-CO" b="1" dirty="0"/>
              <a:t>: </a:t>
            </a:r>
            <a:r>
              <a:rPr lang="es-CO" dirty="0"/>
              <a:t>Es una operación para leer valores desde consola. </a:t>
            </a:r>
          </a:p>
          <a:p>
            <a:pPr marL="0" indent="0" algn="ctr">
              <a:buNone/>
            </a:pPr>
            <a:r>
              <a:rPr lang="es-CO" b="1" dirty="0" err="1">
                <a:solidFill>
                  <a:schemeClr val="accent3">
                    <a:lumMod val="75000"/>
                  </a:schemeClr>
                </a:solidFill>
              </a:rPr>
              <a:t>scanf</a:t>
            </a:r>
            <a:r>
              <a:rPr lang="es-CO" b="1" dirty="0">
                <a:solidFill>
                  <a:srgbClr val="FF0000"/>
                </a:solidFill>
              </a:rPr>
              <a:t>(“%d</a:t>
            </a:r>
            <a:r>
              <a:rPr lang="es-CO" b="1" dirty="0">
                <a:solidFill>
                  <a:schemeClr val="accent3">
                    <a:lumMod val="75000"/>
                  </a:schemeClr>
                </a:solidFill>
              </a:rPr>
              <a:t>”, &amp;</a:t>
            </a:r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s-CO" b="1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s-CO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leer o imprimir valores en C?</a:t>
            </a:r>
          </a:p>
        </p:txBody>
      </p:sp>
      <p:sp>
        <p:nvSpPr>
          <p:cNvPr id="4" name="3 Recortar rectángulo de esquina diagonal"/>
          <p:cNvSpPr/>
          <p:nvPr/>
        </p:nvSpPr>
        <p:spPr>
          <a:xfrm>
            <a:off x="2555776" y="5589240"/>
            <a:ext cx="6120680" cy="64807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2800" dirty="0"/>
              <a:t>Requiere librería </a:t>
            </a:r>
            <a:r>
              <a:rPr lang="es-CO" sz="2800" dirty="0" err="1"/>
              <a:t>stdio.h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91017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s-CO" dirty="0" err="1"/>
              <a:t>printf</a:t>
            </a:r>
            <a:r>
              <a:rPr lang="es-CO" dirty="0"/>
              <a:t>(“Mensaje </a:t>
            </a:r>
            <a:r>
              <a:rPr lang="es-CO" b="1" dirty="0">
                <a:solidFill>
                  <a:schemeClr val="bg2">
                    <a:lumMod val="50000"/>
                  </a:schemeClr>
                </a:solidFill>
              </a:rPr>
              <a:t>%</a:t>
            </a:r>
            <a:r>
              <a:rPr lang="es-CO" b="1" dirty="0" err="1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s-CO" dirty="0" err="1"/>
              <a:t>",parámetros</a:t>
            </a:r>
            <a:r>
              <a:rPr lang="es-CO" dirty="0"/>
              <a:t>);</a:t>
            </a:r>
          </a:p>
          <a:p>
            <a:pPr algn="ctr">
              <a:buNone/>
            </a:pPr>
            <a:endParaRPr lang="es-CO" dirty="0"/>
          </a:p>
          <a:p>
            <a:pPr algn="ctr">
              <a:buNone/>
            </a:pPr>
            <a:endParaRPr lang="es-CO" dirty="0"/>
          </a:p>
          <a:p>
            <a:pPr algn="ctr">
              <a:buNone/>
            </a:pPr>
            <a:r>
              <a:rPr lang="es-CO" dirty="0" err="1"/>
              <a:t>printf</a:t>
            </a:r>
            <a:r>
              <a:rPr lang="es-CO" dirty="0"/>
              <a:t>(“Mensaje </a:t>
            </a:r>
            <a:r>
              <a:rPr lang="es-CO" b="1" dirty="0"/>
              <a:t>no </a:t>
            </a:r>
            <a:r>
              <a:rPr lang="es-CO" b="1" dirty="0" err="1"/>
              <a:t>parametros</a:t>
            </a:r>
            <a:r>
              <a:rPr lang="es-CO" dirty="0"/>
              <a:t>");</a:t>
            </a:r>
          </a:p>
          <a:p>
            <a:pPr algn="ctr">
              <a:buNone/>
            </a:pP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19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Printf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370390"/>
            <a:ext cx="459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2">
                    <a:lumMod val="50000"/>
                  </a:schemeClr>
                </a:solidFill>
              </a:rPr>
              <a:t>cadena de control de formato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899592" y="3933056"/>
          <a:ext cx="7206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Cadena de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Tipo de dato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Entero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Flotante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Cadenas</a:t>
                      </a:r>
                      <a:r>
                        <a:rPr lang="es-CO" baseline="0" dirty="0"/>
                        <a:t> ( conjunto de caracteres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Sesión 2. Partes programa en C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/>
              <a:t>Tarea lunes. Capítulo 3 del libro</a:t>
            </a:r>
            <a:endParaRPr lang="es-CO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/>
          <a:p>
            <a:fld id="{2235B30C-86F8-49BD-820E-4721741473E2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s-CO" sz="4800" dirty="0" err="1"/>
              <a:t>scanf</a:t>
            </a:r>
            <a:r>
              <a:rPr lang="es-CO" sz="4800" dirty="0"/>
              <a:t>("</a:t>
            </a:r>
            <a:r>
              <a:rPr lang="es-CO" sz="4800" b="1" dirty="0">
                <a:solidFill>
                  <a:schemeClr val="bg2">
                    <a:lumMod val="50000"/>
                  </a:schemeClr>
                </a:solidFill>
              </a:rPr>
              <a:t>%</a:t>
            </a:r>
            <a:r>
              <a:rPr lang="es-CO" sz="4800" b="1" dirty="0" err="1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s-CO" sz="4800" dirty="0" err="1"/>
              <a:t>",</a:t>
            </a:r>
            <a:r>
              <a:rPr lang="es-CO" sz="4800" dirty="0" err="1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es-CO" sz="4800" dirty="0" err="1"/>
              <a:t>numUno</a:t>
            </a:r>
            <a:r>
              <a:rPr lang="es-CO" sz="4800" dirty="0"/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20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Scanf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37433" y="1628800"/>
            <a:ext cx="459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2">
                    <a:lumMod val="50000"/>
                  </a:schemeClr>
                </a:solidFill>
              </a:rPr>
              <a:t>cadena de control de formato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3968" y="2034426"/>
            <a:ext cx="436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accent3">
                    <a:lumMod val="75000"/>
                  </a:schemeClr>
                </a:solidFill>
              </a:rPr>
              <a:t>operador de dirección en </a:t>
            </a:r>
            <a:r>
              <a:rPr lang="es-CO" sz="2800" b="1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413790" y="2813303"/>
            <a:ext cx="6768752" cy="13681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Posición de memoria  donde se almacena la variable. Conceptos de memoria</a:t>
            </a:r>
          </a:p>
        </p:txBody>
      </p:sp>
      <p:cxnSp>
        <p:nvCxnSpPr>
          <p:cNvPr id="11" name="10 Conector recto de flecha"/>
          <p:cNvCxnSpPr>
            <a:stCxn id="8" idx="0"/>
            <a:endCxn id="7" idx="2"/>
          </p:cNvCxnSpPr>
          <p:nvPr/>
        </p:nvCxnSpPr>
        <p:spPr>
          <a:xfrm rot="5400000" flipH="1" flipV="1">
            <a:off x="5503762" y="1852051"/>
            <a:ext cx="255657" cy="1666848"/>
          </a:xfrm>
          <a:prstGeom prst="bentConnector3">
            <a:avLst>
              <a:gd name="adj1" fmla="val 8406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2411760" y="4293096"/>
          <a:ext cx="25365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Cadena de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0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342991" cy="45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8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50"/>
          </a:xfrm>
        </p:spPr>
        <p:txBody>
          <a:bodyPr/>
          <a:lstStyle/>
          <a:p>
            <a:r>
              <a:rPr lang="es-CO" sz="2800" dirty="0"/>
              <a:t>Identifiquemos los elementos de este programa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22</a:t>
            </a:fld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466" y="836712"/>
            <a:ext cx="741997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043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Pasos para ejecutar programas escritos en C</a:t>
            </a:r>
          </a:p>
        </p:txBody>
      </p:sp>
    </p:spTree>
    <p:extLst>
      <p:ext uri="{BB962C8B-B14F-4D97-AF65-F5344CB8AC3E}">
        <p14:creationId xmlns:p14="http://schemas.microsoft.com/office/powerpoint/2010/main" val="417435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4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 1. Codificar el programa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42493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427984" y="5333776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chemeClr val="accent6">
                    <a:lumMod val="75000"/>
                  </a:schemeClr>
                </a:solidFill>
              </a:rPr>
              <a:t>Función principal</a:t>
            </a:r>
          </a:p>
        </p:txBody>
      </p:sp>
    </p:spTree>
    <p:extLst>
      <p:ext uri="{BB962C8B-B14F-4D97-AF65-F5344CB8AC3E}">
        <p14:creationId xmlns:p14="http://schemas.microsoft.com/office/powerpoint/2010/main" val="23576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32246"/>
            <a:ext cx="9144000" cy="796950"/>
          </a:xfrm>
        </p:spPr>
        <p:txBody>
          <a:bodyPr/>
          <a:lstStyle/>
          <a:p>
            <a:r>
              <a:rPr lang="es-CO" sz="2800" dirty="0"/>
              <a:t>Compilar y ejecutar un programa desde línea de comandos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CO" dirty="0" err="1"/>
              <a:t>gcc</a:t>
            </a:r>
            <a:r>
              <a:rPr lang="es-CO" dirty="0"/>
              <a:t> </a:t>
            </a:r>
            <a:r>
              <a:rPr lang="es-CO" dirty="0" err="1"/>
              <a:t>prueba.c</a:t>
            </a:r>
            <a:r>
              <a:rPr lang="es-CO" dirty="0"/>
              <a:t> </a:t>
            </a:r>
            <a:r>
              <a:rPr lang="es-CO" b="1" dirty="0">
                <a:solidFill>
                  <a:srgbClr val="0070C0"/>
                </a:solidFill>
              </a:rPr>
              <a:t>-o </a:t>
            </a:r>
            <a:r>
              <a:rPr lang="es-CO" dirty="0">
                <a:solidFill>
                  <a:srgbClr val="0070C0"/>
                </a:solidFill>
              </a:rPr>
              <a:t>prueba</a:t>
            </a:r>
          </a:p>
          <a:p>
            <a:pPr marL="514350" indent="-514350">
              <a:buNone/>
            </a:pPr>
            <a:endParaRPr lang="es-CO" dirty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s-CO" dirty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s-CO" dirty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s-CO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s-CO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s-CO" dirty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5</a:t>
            </a:fld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11212" b="7350"/>
          <a:stretch>
            <a:fillRect/>
          </a:stretch>
        </p:blipFill>
        <p:spPr bwMode="auto">
          <a:xfrm>
            <a:off x="107504" y="1719514"/>
            <a:ext cx="89289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933056"/>
            <a:ext cx="479301" cy="18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20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 3. Ejecutar el programa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1553" y="148478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>
                <a:solidFill>
                  <a:srgbClr val="0070C0"/>
                </a:solidFill>
              </a:rPr>
              <a:t>Ejecutar prueba escribiendo en consola el nombre del ejecutable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8044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1.Partes de un programa en C</a:t>
            </a:r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ct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44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1" y="1901894"/>
            <a:ext cx="8313009" cy="292979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551" y="-99392"/>
            <a:ext cx="8229600" cy="796950"/>
          </a:xfrm>
        </p:spPr>
        <p:txBody>
          <a:bodyPr/>
          <a:lstStyle/>
          <a:p>
            <a:r>
              <a:rPr lang="es-CO" dirty="0"/>
              <a:t>Programa en C: </a:t>
            </a:r>
            <a:r>
              <a:rPr lang="es-CO" dirty="0" err="1"/>
              <a:t>main.c</a:t>
            </a: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Laboratorio de programación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6" name="5 Cerrar llave"/>
          <p:cNvSpPr/>
          <p:nvPr/>
        </p:nvSpPr>
        <p:spPr>
          <a:xfrm rot="5400000">
            <a:off x="5804529" y="-650674"/>
            <a:ext cx="415259" cy="2592288"/>
          </a:xfrm>
          <a:prstGeom prst="righ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5724128" y="904428"/>
            <a:ext cx="2808312" cy="7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Nombre del programa. Extensión .C</a:t>
            </a:r>
          </a:p>
        </p:txBody>
      </p:sp>
      <p:sp>
        <p:nvSpPr>
          <p:cNvPr id="11" name="10 Cerrar llave"/>
          <p:cNvSpPr/>
          <p:nvPr/>
        </p:nvSpPr>
        <p:spPr>
          <a:xfrm>
            <a:off x="3491880" y="2056692"/>
            <a:ext cx="360040" cy="392509"/>
          </a:xfrm>
          <a:prstGeom prst="rightBrac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4211960" y="2069334"/>
            <a:ext cx="3672408" cy="5873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Directivas: (Librerías, constantes)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38470" y="645470"/>
            <a:ext cx="4817606" cy="99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Función </a:t>
            </a:r>
            <a:r>
              <a:rPr lang="es-CO" dirty="0" err="1"/>
              <a:t>Main</a:t>
            </a:r>
            <a:r>
              <a:rPr lang="es-CO" dirty="0"/>
              <a:t> ( </a:t>
            </a:r>
            <a:r>
              <a:rPr lang="es-CO" dirty="0" err="1"/>
              <a:t>oblitagoria</a:t>
            </a:r>
            <a:r>
              <a:rPr lang="es-CO" dirty="0"/>
              <a:t> en todo programa en C</a:t>
            </a:r>
            <a:r>
              <a:rPr lang="es-CO" b="1" dirty="0">
                <a:solidFill>
                  <a:srgbClr val="FFFF00"/>
                </a:solidFill>
              </a:rPr>
              <a:t>). Sólo una por proyecto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3131840" y="4149080"/>
            <a:ext cx="1080120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4211960" y="3861048"/>
            <a:ext cx="2088232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Retorno sin errores</a:t>
            </a:r>
          </a:p>
        </p:txBody>
      </p:sp>
    </p:spTree>
    <p:extLst>
      <p:ext uri="{BB962C8B-B14F-4D97-AF65-F5344CB8AC3E}">
        <p14:creationId xmlns:p14="http://schemas.microsoft.com/office/powerpoint/2010/main" val="333653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6236"/>
            <a:ext cx="6898506" cy="341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Miremos algunos ejemplos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42482"/>
            <a:ext cx="6853267" cy="246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942456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9BCAE3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5822</TotalTime>
  <Words>795</Words>
  <Application>Microsoft Office PowerPoint</Application>
  <PresentationFormat>On-screen Show (4:3)</PresentationFormat>
  <Paragraphs>173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Cursos2014-2</vt:lpstr>
      <vt:lpstr>Técnicas y prácticas de programación</vt:lpstr>
      <vt:lpstr>Sesión 2. Partes programa en C</vt:lpstr>
      <vt:lpstr>Pasos para ejecutar programas escritos en C</vt:lpstr>
      <vt:lpstr>Paso 1. Codificar el programa</vt:lpstr>
      <vt:lpstr>Compilar y ejecutar un programa desde línea de comandos</vt:lpstr>
      <vt:lpstr>Paso 3. Ejecutar el programa</vt:lpstr>
      <vt:lpstr>1.Partes de un programa en C</vt:lpstr>
      <vt:lpstr>Programa en C: main.c</vt:lpstr>
      <vt:lpstr>Miremos algunos ejemplos</vt:lpstr>
      <vt:lpstr>En resumen: partes de un programa en C</vt:lpstr>
      <vt:lpstr>Palabras reservadas ¿Cuáles conocemos?</vt:lpstr>
      <vt:lpstr>¿Cuándo usar el punto  y coma?</vt:lpstr>
      <vt:lpstr>Caracteres de escape</vt:lpstr>
      <vt:lpstr>Identificadores</vt:lpstr>
      <vt:lpstr>Tipos de datos para las variables en C</vt:lpstr>
      <vt:lpstr>¿Cómo se le asignan valores a las variables?</vt:lpstr>
      <vt:lpstr>Miremos un ejemplo</vt:lpstr>
      <vt:lpstr>¿Cómo leer o imprimir valores en C?</vt:lpstr>
      <vt:lpstr>Printf</vt:lpstr>
      <vt:lpstr>Scanf</vt:lpstr>
      <vt:lpstr>Ejemplo</vt:lpstr>
      <vt:lpstr>Identifiquemos los elementos de este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109</cp:revision>
  <dcterms:created xsi:type="dcterms:W3CDTF">2015-01-26T00:13:37Z</dcterms:created>
  <dcterms:modified xsi:type="dcterms:W3CDTF">2020-02-04T16:21:20Z</dcterms:modified>
</cp:coreProperties>
</file>