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5" r:id="rId2"/>
    <p:sldId id="543" r:id="rId3"/>
    <p:sldId id="554" r:id="rId4"/>
    <p:sldId id="555" r:id="rId5"/>
    <p:sldId id="556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>
    <p:extLst>
      <p:ext uri="{19B8F6BF-5375-455C-9EA6-DF929625EA0E}">
        <p15:presenceInfo xmlns:p15="http://schemas.microsoft.com/office/powerpoint/2012/main" userId="Usu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4" autoAdjust="0"/>
    <p:restoredTop sz="74147" autoAdjust="0"/>
  </p:normalViewPr>
  <p:slideViewPr>
    <p:cSldViewPr>
      <p:cViewPr varScale="1">
        <p:scale>
          <a:sx n="59" d="100"/>
          <a:sy n="59" d="100"/>
        </p:scale>
        <p:origin x="21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9/03/2020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Soy b</a:t>
            </a:r>
          </a:p>
          <a:p>
            <a:r>
              <a:rPr lang="es-ES" dirty="0"/>
              <a:t>Soy C</a:t>
            </a:r>
          </a:p>
          <a:p>
            <a:r>
              <a:rPr lang="es-ES" dirty="0"/>
              <a:t>Si soy C</a:t>
            </a:r>
          </a:p>
          <a:p>
            <a:r>
              <a:rPr lang="es-ES" dirty="0"/>
              <a:t>Soy A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890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</a:p>
          <a:p>
            <a:r>
              <a:rPr lang="en-US" dirty="0"/>
              <a:t>7 1</a:t>
            </a:r>
          </a:p>
          <a:p>
            <a:r>
              <a:rPr lang="en-US" dirty="0" err="1"/>
              <a:t>Termine</a:t>
            </a:r>
            <a:endParaRPr lang="en-US" dirty="0"/>
          </a:p>
          <a:p>
            <a:r>
              <a:rPr lang="en-US" dirty="0"/>
              <a:t>6</a:t>
            </a:r>
          </a:p>
          <a:p>
            <a:r>
              <a:rPr lang="en-US" dirty="0"/>
              <a:t>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946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resultado es -60</a:t>
            </a:r>
          </a:p>
          <a:p>
            <a:r>
              <a:rPr lang="es-ES" dirty="0"/>
              <a:t>Al final queda  -55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116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Introducción a la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b="1" dirty="0"/>
              <a:t>Llamado de operaciones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Noción de abstracción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4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imprime el siguiente código?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024" y="1052736"/>
            <a:ext cx="5328592" cy="544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3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imprime el siguiente código?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9" y="908721"/>
            <a:ext cx="397195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9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Qué imprime este código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7" y="890587"/>
            <a:ext cx="51530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80034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8792</TotalTime>
  <Words>60</Words>
  <Application>Microsoft Office PowerPoint</Application>
  <PresentationFormat>On-screen Show (4:3)</PresentationFormat>
  <Paragraphs>21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Cursos2014-2</vt:lpstr>
      <vt:lpstr>Introducción a la programación</vt:lpstr>
      <vt:lpstr>Llamado de operaciones</vt:lpstr>
      <vt:lpstr>¿Qué imprime el siguiente código?</vt:lpstr>
      <vt:lpstr>¿Qué imprime el siguiente código?</vt:lpstr>
      <vt:lpstr>Qué imprime este 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275</cp:revision>
  <dcterms:created xsi:type="dcterms:W3CDTF">2015-01-26T00:13:37Z</dcterms:created>
  <dcterms:modified xsi:type="dcterms:W3CDTF">2020-03-09T19:05:49Z</dcterms:modified>
</cp:coreProperties>
</file>