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6" d="100"/>
          <a:sy n="76" d="100"/>
        </p:scale>
        <p:origin x="1854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58EDB-956B-4549-A66A-D87A795519E2}" type="doc">
      <dgm:prSet loTypeId="urn:microsoft.com/office/officeart/2005/8/layout/vList2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A71DB4E1-1F80-4F70-B56E-700FE0C9BBFB}">
      <dgm:prSet/>
      <dgm:spPr/>
      <dgm:t>
        <a:bodyPr/>
        <a:lstStyle/>
        <a:p>
          <a:pPr rtl="0"/>
          <a:r>
            <a:rPr lang="es-CO" dirty="0"/>
            <a:t>Declarar un puntero a un </a:t>
          </a:r>
          <a:r>
            <a:rPr lang="es-CO" dirty="0" err="1"/>
            <a:t>array</a:t>
          </a:r>
          <a:endParaRPr lang="es-CO" dirty="0"/>
        </a:p>
      </dgm:t>
    </dgm:pt>
    <dgm:pt modelId="{D041EFD2-C13D-405A-8B87-A7E012D7AEC8}" type="parTrans" cxnId="{C828C3A8-7497-4CDB-8710-15D661EA7AE6}">
      <dgm:prSet/>
      <dgm:spPr/>
      <dgm:t>
        <a:bodyPr/>
        <a:lstStyle/>
        <a:p>
          <a:endParaRPr lang="es-CO"/>
        </a:p>
      </dgm:t>
    </dgm:pt>
    <dgm:pt modelId="{98BA2EDB-F3F9-44D2-8B62-FF0658A292D4}" type="sibTrans" cxnId="{C828C3A8-7497-4CDB-8710-15D661EA7AE6}">
      <dgm:prSet/>
      <dgm:spPr/>
      <dgm:t>
        <a:bodyPr/>
        <a:lstStyle/>
        <a:p>
          <a:endParaRPr lang="es-CO"/>
        </a:p>
      </dgm:t>
    </dgm:pt>
    <dgm:pt modelId="{D7EF1829-E7E3-4523-9C0A-72FA9D0E6F6A}">
      <dgm:prSet/>
      <dgm:spPr/>
      <dgm:t>
        <a:bodyPr/>
        <a:lstStyle/>
        <a:p>
          <a:pPr rtl="0"/>
          <a:r>
            <a:rPr lang="es-CO" dirty="0"/>
            <a:t>Definir el tamaño del </a:t>
          </a:r>
          <a:r>
            <a:rPr lang="es-CO" dirty="0" err="1"/>
            <a:t>array</a:t>
          </a:r>
          <a:endParaRPr lang="es-CO" dirty="0"/>
        </a:p>
      </dgm:t>
    </dgm:pt>
    <dgm:pt modelId="{BA857490-1218-4C08-88DF-EAA01AECE1E3}" type="parTrans" cxnId="{0E8C3292-4BBE-4C64-9715-FE005F45B753}">
      <dgm:prSet/>
      <dgm:spPr/>
      <dgm:t>
        <a:bodyPr/>
        <a:lstStyle/>
        <a:p>
          <a:endParaRPr lang="es-CO"/>
        </a:p>
      </dgm:t>
    </dgm:pt>
    <dgm:pt modelId="{B42204B5-014B-4A44-BE45-77008C4570C1}" type="sibTrans" cxnId="{0E8C3292-4BBE-4C64-9715-FE005F45B753}">
      <dgm:prSet/>
      <dgm:spPr/>
      <dgm:t>
        <a:bodyPr/>
        <a:lstStyle/>
        <a:p>
          <a:endParaRPr lang="es-CO"/>
        </a:p>
      </dgm:t>
    </dgm:pt>
    <dgm:pt modelId="{6A686821-6AAD-47AD-92CF-85747DE63C3F}">
      <dgm:prSet/>
      <dgm:spPr/>
      <dgm:t>
        <a:bodyPr/>
        <a:lstStyle/>
        <a:p>
          <a:pPr rtl="0"/>
          <a:r>
            <a:rPr lang="es-CO" dirty="0"/>
            <a:t>Definir el tamaño a reservar de la memoria</a:t>
          </a:r>
        </a:p>
      </dgm:t>
    </dgm:pt>
    <dgm:pt modelId="{C36B9C56-BC38-4232-AB78-02F6A30B3783}" type="parTrans" cxnId="{B573DD82-4D0D-49C8-9E71-4F9374EC790B}">
      <dgm:prSet/>
      <dgm:spPr/>
      <dgm:t>
        <a:bodyPr/>
        <a:lstStyle/>
        <a:p>
          <a:endParaRPr lang="es-CO"/>
        </a:p>
      </dgm:t>
    </dgm:pt>
    <dgm:pt modelId="{BA4DEB14-0CCF-48B5-B1DC-1C954D1319DA}" type="sibTrans" cxnId="{B573DD82-4D0D-49C8-9E71-4F9374EC790B}">
      <dgm:prSet/>
      <dgm:spPr/>
      <dgm:t>
        <a:bodyPr/>
        <a:lstStyle/>
        <a:p>
          <a:endParaRPr lang="es-CO"/>
        </a:p>
      </dgm:t>
    </dgm:pt>
    <dgm:pt modelId="{DDB2C6EF-4C39-4B68-B7EB-60BB210063ED}">
      <dgm:prSet/>
      <dgm:spPr/>
      <dgm:t>
        <a:bodyPr/>
        <a:lstStyle/>
        <a:p>
          <a:pPr rtl="0"/>
          <a:r>
            <a:rPr lang="es-CO" b="1" dirty="0" err="1"/>
            <a:t>numeroDatos</a:t>
          </a:r>
          <a:r>
            <a:rPr lang="es-CO" dirty="0"/>
            <a:t> * </a:t>
          </a:r>
          <a:r>
            <a:rPr lang="es-CO" b="1" dirty="0"/>
            <a:t>tamaño tipo de dato</a:t>
          </a:r>
        </a:p>
      </dgm:t>
    </dgm:pt>
    <dgm:pt modelId="{C2687C9E-514C-44FE-B507-4972DC32EDF2}" type="parTrans" cxnId="{87B57B79-5AB6-4C3A-87F6-8ADA8F893943}">
      <dgm:prSet/>
      <dgm:spPr/>
      <dgm:t>
        <a:bodyPr/>
        <a:lstStyle/>
        <a:p>
          <a:endParaRPr lang="es-CO"/>
        </a:p>
      </dgm:t>
    </dgm:pt>
    <dgm:pt modelId="{233483B8-7B27-4C81-AAA9-555FDFB327E0}" type="sibTrans" cxnId="{87B57B79-5AB6-4C3A-87F6-8ADA8F893943}">
      <dgm:prSet/>
      <dgm:spPr/>
      <dgm:t>
        <a:bodyPr/>
        <a:lstStyle/>
        <a:p>
          <a:endParaRPr lang="es-CO"/>
        </a:p>
      </dgm:t>
    </dgm:pt>
    <dgm:pt modelId="{0F2716E5-411A-41AE-AC3D-A56C8DE13C83}" type="pres">
      <dgm:prSet presAssocID="{C1458EDB-956B-4549-A66A-D87A795519E2}" presName="linear" presStyleCnt="0">
        <dgm:presLayoutVars>
          <dgm:animLvl val="lvl"/>
          <dgm:resizeHandles val="exact"/>
        </dgm:presLayoutVars>
      </dgm:prSet>
      <dgm:spPr/>
    </dgm:pt>
    <dgm:pt modelId="{FD78E4C0-9067-4998-85A1-8A6C0F9FE540}" type="pres">
      <dgm:prSet presAssocID="{A71DB4E1-1F80-4F70-B56E-700FE0C9BB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93B271-3F69-4002-B875-86E889318586}" type="pres">
      <dgm:prSet presAssocID="{98BA2EDB-F3F9-44D2-8B62-FF0658A292D4}" presName="spacer" presStyleCnt="0"/>
      <dgm:spPr/>
    </dgm:pt>
    <dgm:pt modelId="{7FC971F4-0E18-4FF2-BB82-B5C676C946E0}" type="pres">
      <dgm:prSet presAssocID="{D7EF1829-E7E3-4523-9C0A-72FA9D0E6F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DF43C0-A4A1-4C97-8D5C-EB82E992D5F5}" type="pres">
      <dgm:prSet presAssocID="{B42204B5-014B-4A44-BE45-77008C4570C1}" presName="spacer" presStyleCnt="0"/>
      <dgm:spPr/>
    </dgm:pt>
    <dgm:pt modelId="{5D3D8980-385B-48E4-ADCB-DBCAB2475593}" type="pres">
      <dgm:prSet presAssocID="{6A686821-6AAD-47AD-92CF-85747DE63C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6EF716-30FB-40A3-ACB1-5846D4393246}" type="pres">
      <dgm:prSet presAssocID="{6A686821-6AAD-47AD-92CF-85747DE63C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B5380E-10C8-4A4C-89EC-2445C739A797}" type="presOf" srcId="{C1458EDB-956B-4549-A66A-D87A795519E2}" destId="{0F2716E5-411A-41AE-AC3D-A56C8DE13C83}" srcOrd="0" destOrd="0" presId="urn:microsoft.com/office/officeart/2005/8/layout/vList2"/>
    <dgm:cxn modelId="{E0347341-1E4A-47C3-83E5-0E412D5284FD}" type="presOf" srcId="{D7EF1829-E7E3-4523-9C0A-72FA9D0E6F6A}" destId="{7FC971F4-0E18-4FF2-BB82-B5C676C946E0}" srcOrd="0" destOrd="0" presId="urn:microsoft.com/office/officeart/2005/8/layout/vList2"/>
    <dgm:cxn modelId="{6A39F177-FC43-4E89-83A8-626C8E4B58DB}" type="presOf" srcId="{6A686821-6AAD-47AD-92CF-85747DE63C3F}" destId="{5D3D8980-385B-48E4-ADCB-DBCAB2475593}" srcOrd="0" destOrd="0" presId="urn:microsoft.com/office/officeart/2005/8/layout/vList2"/>
    <dgm:cxn modelId="{87B57B79-5AB6-4C3A-87F6-8ADA8F893943}" srcId="{6A686821-6AAD-47AD-92CF-85747DE63C3F}" destId="{DDB2C6EF-4C39-4B68-B7EB-60BB210063ED}" srcOrd="0" destOrd="0" parTransId="{C2687C9E-514C-44FE-B507-4972DC32EDF2}" sibTransId="{233483B8-7B27-4C81-AAA9-555FDFB327E0}"/>
    <dgm:cxn modelId="{B573DD82-4D0D-49C8-9E71-4F9374EC790B}" srcId="{C1458EDB-956B-4549-A66A-D87A795519E2}" destId="{6A686821-6AAD-47AD-92CF-85747DE63C3F}" srcOrd="2" destOrd="0" parTransId="{C36B9C56-BC38-4232-AB78-02F6A30B3783}" sibTransId="{BA4DEB14-0CCF-48B5-B1DC-1C954D1319DA}"/>
    <dgm:cxn modelId="{0E8C3292-4BBE-4C64-9715-FE005F45B753}" srcId="{C1458EDB-956B-4549-A66A-D87A795519E2}" destId="{D7EF1829-E7E3-4523-9C0A-72FA9D0E6F6A}" srcOrd="1" destOrd="0" parTransId="{BA857490-1218-4C08-88DF-EAA01AECE1E3}" sibTransId="{B42204B5-014B-4A44-BE45-77008C4570C1}"/>
    <dgm:cxn modelId="{C828C3A8-7497-4CDB-8710-15D661EA7AE6}" srcId="{C1458EDB-956B-4549-A66A-D87A795519E2}" destId="{A71DB4E1-1F80-4F70-B56E-700FE0C9BBFB}" srcOrd="0" destOrd="0" parTransId="{D041EFD2-C13D-405A-8B87-A7E012D7AEC8}" sibTransId="{98BA2EDB-F3F9-44D2-8B62-FF0658A292D4}"/>
    <dgm:cxn modelId="{90CC4AD0-AFC0-4D3F-A354-597059019179}" type="presOf" srcId="{DDB2C6EF-4C39-4B68-B7EB-60BB210063ED}" destId="{556EF716-30FB-40A3-ACB1-5846D4393246}" srcOrd="0" destOrd="0" presId="urn:microsoft.com/office/officeart/2005/8/layout/vList2"/>
    <dgm:cxn modelId="{92E259DC-6773-4176-80D7-168B755CF805}" type="presOf" srcId="{A71DB4E1-1F80-4F70-B56E-700FE0C9BBFB}" destId="{FD78E4C0-9067-4998-85A1-8A6C0F9FE540}" srcOrd="0" destOrd="0" presId="urn:microsoft.com/office/officeart/2005/8/layout/vList2"/>
    <dgm:cxn modelId="{E4625EBD-F460-4BC4-B26D-23B8D72D69CC}" type="presParOf" srcId="{0F2716E5-411A-41AE-AC3D-A56C8DE13C83}" destId="{FD78E4C0-9067-4998-85A1-8A6C0F9FE540}" srcOrd="0" destOrd="0" presId="urn:microsoft.com/office/officeart/2005/8/layout/vList2"/>
    <dgm:cxn modelId="{B68066B8-6CF0-471D-8E9D-88159BD5B6BE}" type="presParOf" srcId="{0F2716E5-411A-41AE-AC3D-A56C8DE13C83}" destId="{D793B271-3F69-4002-B875-86E889318586}" srcOrd="1" destOrd="0" presId="urn:microsoft.com/office/officeart/2005/8/layout/vList2"/>
    <dgm:cxn modelId="{70DD0B5D-EA70-499A-B084-AC3F213BC981}" type="presParOf" srcId="{0F2716E5-411A-41AE-AC3D-A56C8DE13C83}" destId="{7FC971F4-0E18-4FF2-BB82-B5C676C946E0}" srcOrd="2" destOrd="0" presId="urn:microsoft.com/office/officeart/2005/8/layout/vList2"/>
    <dgm:cxn modelId="{27098F8B-CD70-4EE7-B013-E700DB5D6844}" type="presParOf" srcId="{0F2716E5-411A-41AE-AC3D-A56C8DE13C83}" destId="{6BDF43C0-A4A1-4C97-8D5C-EB82E992D5F5}" srcOrd="3" destOrd="0" presId="urn:microsoft.com/office/officeart/2005/8/layout/vList2"/>
    <dgm:cxn modelId="{E42D01BC-BDB9-4C84-8D31-97C9CD84A396}" type="presParOf" srcId="{0F2716E5-411A-41AE-AC3D-A56C8DE13C83}" destId="{5D3D8980-385B-48E4-ADCB-DBCAB2475593}" srcOrd="4" destOrd="0" presId="urn:microsoft.com/office/officeart/2005/8/layout/vList2"/>
    <dgm:cxn modelId="{01382625-5361-4C78-8A32-2AE85EF986E6}" type="presParOf" srcId="{0F2716E5-411A-41AE-AC3D-A56C8DE13C83}" destId="{556EF716-30FB-40A3-ACB1-5846D43932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6A304-8428-4DB0-AD53-6BAB02A6CA3F}" type="doc">
      <dgm:prSet loTypeId="urn:microsoft.com/office/officeart/2008/layout/HalfCircleOrganizationChart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018A91E-5736-460D-8FBC-B69CFD0E7ACE}">
      <dgm:prSet phldrT="[Texto]"/>
      <dgm:spPr/>
      <dgm:t>
        <a:bodyPr/>
        <a:lstStyle/>
        <a:p>
          <a:r>
            <a:rPr lang="es-CO" dirty="0"/>
            <a:t>Nombre + Operadores de acceso</a:t>
          </a:r>
        </a:p>
      </dgm:t>
    </dgm:pt>
    <dgm:pt modelId="{44A28619-D15E-4DBC-AAA4-E08004D48FC2}" type="parTrans" cxnId="{254FE5B6-D760-4EB1-ADCE-FBA6533F97B5}">
      <dgm:prSet/>
      <dgm:spPr/>
      <dgm:t>
        <a:bodyPr/>
        <a:lstStyle/>
        <a:p>
          <a:endParaRPr lang="es-CO"/>
        </a:p>
      </dgm:t>
    </dgm:pt>
    <dgm:pt modelId="{A315A11B-F171-45D2-9F8A-E510D30F1372}" type="sibTrans" cxnId="{254FE5B6-D760-4EB1-ADCE-FBA6533F97B5}">
      <dgm:prSet/>
      <dgm:spPr/>
      <dgm:t>
        <a:bodyPr/>
        <a:lstStyle/>
        <a:p>
          <a:endParaRPr lang="es-CO"/>
        </a:p>
      </dgm:t>
    </dgm:pt>
    <dgm:pt modelId="{BD4FBF6B-89FE-4591-A7B1-F35DC3A5542C}">
      <dgm:prSet phldrT="[Texto]"/>
      <dgm:spPr/>
      <dgm:t>
        <a:bodyPr/>
        <a:lstStyle/>
        <a:p>
          <a:r>
            <a:rPr lang="es-CO" dirty="0"/>
            <a:t>Operador punto</a:t>
          </a:r>
        </a:p>
      </dgm:t>
    </dgm:pt>
    <dgm:pt modelId="{0FFFF677-6F7B-49CE-A129-774B57F2E1A9}" type="parTrans" cxnId="{F6C01383-080B-42C0-BDF1-66A85545015E}">
      <dgm:prSet/>
      <dgm:spPr/>
      <dgm:t>
        <a:bodyPr/>
        <a:lstStyle/>
        <a:p>
          <a:endParaRPr lang="es-CO"/>
        </a:p>
      </dgm:t>
    </dgm:pt>
    <dgm:pt modelId="{396B007A-976A-4D97-A05E-0517981C0791}" type="sibTrans" cxnId="{F6C01383-080B-42C0-BDF1-66A85545015E}">
      <dgm:prSet/>
      <dgm:spPr/>
      <dgm:t>
        <a:bodyPr/>
        <a:lstStyle/>
        <a:p>
          <a:endParaRPr lang="es-CO"/>
        </a:p>
      </dgm:t>
    </dgm:pt>
    <dgm:pt modelId="{FE1A1ABC-F4B4-441A-95FC-A857ECFBE366}">
      <dgm:prSet phldrT="[Texto]"/>
      <dgm:spPr/>
      <dgm:t>
        <a:bodyPr/>
        <a:lstStyle/>
        <a:p>
          <a:r>
            <a:rPr lang="es-CO" dirty="0"/>
            <a:t>Operador flecha</a:t>
          </a:r>
        </a:p>
      </dgm:t>
    </dgm:pt>
    <dgm:pt modelId="{EF9D66A5-B01D-48DF-902C-056EB425F909}" type="parTrans" cxnId="{0215501D-BCA8-4EE7-ACD9-2737BF6DA5D9}">
      <dgm:prSet/>
      <dgm:spPr/>
      <dgm:t>
        <a:bodyPr/>
        <a:lstStyle/>
        <a:p>
          <a:endParaRPr lang="es-CO"/>
        </a:p>
      </dgm:t>
    </dgm:pt>
    <dgm:pt modelId="{1001DAA0-E7B9-428D-B0B2-8610200D9A9F}" type="sibTrans" cxnId="{0215501D-BCA8-4EE7-ACD9-2737BF6DA5D9}">
      <dgm:prSet/>
      <dgm:spPr/>
      <dgm:t>
        <a:bodyPr/>
        <a:lstStyle/>
        <a:p>
          <a:endParaRPr lang="es-CO"/>
        </a:p>
      </dgm:t>
    </dgm:pt>
    <dgm:pt modelId="{12B844C4-7B5F-44D1-9A47-8FF1478B2217}" type="pres">
      <dgm:prSet presAssocID="{38F6A304-8428-4DB0-AD53-6BAB02A6CA3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B729D-4536-461C-BB26-425E5495E50F}" type="pres">
      <dgm:prSet presAssocID="{1018A91E-5736-460D-8FBC-B69CFD0E7ACE}" presName="hierRoot1" presStyleCnt="0">
        <dgm:presLayoutVars>
          <dgm:hierBranch val="init"/>
        </dgm:presLayoutVars>
      </dgm:prSet>
      <dgm:spPr/>
    </dgm:pt>
    <dgm:pt modelId="{E7083650-5C52-40AD-A55F-14120D8E768D}" type="pres">
      <dgm:prSet presAssocID="{1018A91E-5736-460D-8FBC-B69CFD0E7ACE}" presName="rootComposite1" presStyleCnt="0"/>
      <dgm:spPr/>
    </dgm:pt>
    <dgm:pt modelId="{382E5B48-3220-4B13-926C-C3B6A2821159}" type="pres">
      <dgm:prSet presAssocID="{1018A91E-5736-460D-8FBC-B69CFD0E7ACE}" presName="rootText1" presStyleLbl="alignAcc1" presStyleIdx="0" presStyleCnt="0">
        <dgm:presLayoutVars>
          <dgm:chPref val="3"/>
        </dgm:presLayoutVars>
      </dgm:prSet>
      <dgm:spPr/>
    </dgm:pt>
    <dgm:pt modelId="{244A3709-0412-46FA-BDE1-9B4D15A258FB}" type="pres">
      <dgm:prSet presAssocID="{1018A91E-5736-460D-8FBC-B69CFD0E7ACE}" presName="topArc1" presStyleLbl="parChTrans1D1" presStyleIdx="0" presStyleCnt="6"/>
      <dgm:spPr/>
    </dgm:pt>
    <dgm:pt modelId="{A959DA1C-91FC-4D30-B12C-42411A5E2072}" type="pres">
      <dgm:prSet presAssocID="{1018A91E-5736-460D-8FBC-B69CFD0E7ACE}" presName="bottomArc1" presStyleLbl="parChTrans1D1" presStyleIdx="1" presStyleCnt="6"/>
      <dgm:spPr/>
    </dgm:pt>
    <dgm:pt modelId="{6E1D1959-66A5-422B-B79C-A997EF707580}" type="pres">
      <dgm:prSet presAssocID="{1018A91E-5736-460D-8FBC-B69CFD0E7ACE}" presName="topConnNode1" presStyleLbl="node1" presStyleIdx="0" presStyleCnt="0"/>
      <dgm:spPr/>
    </dgm:pt>
    <dgm:pt modelId="{BE29139C-C484-4B80-8149-FD699A8FF643}" type="pres">
      <dgm:prSet presAssocID="{1018A91E-5736-460D-8FBC-B69CFD0E7ACE}" presName="hierChild2" presStyleCnt="0"/>
      <dgm:spPr/>
    </dgm:pt>
    <dgm:pt modelId="{C0F4E363-7787-487D-AAAC-807CAF60CC4D}" type="pres">
      <dgm:prSet presAssocID="{0FFFF677-6F7B-49CE-A129-774B57F2E1A9}" presName="Name28" presStyleLbl="parChTrans1D2" presStyleIdx="0" presStyleCnt="2"/>
      <dgm:spPr/>
    </dgm:pt>
    <dgm:pt modelId="{9FBA4328-B049-481A-9BC1-B4A555D99981}" type="pres">
      <dgm:prSet presAssocID="{BD4FBF6B-89FE-4591-A7B1-F35DC3A5542C}" presName="hierRoot2" presStyleCnt="0">
        <dgm:presLayoutVars>
          <dgm:hierBranch val="init"/>
        </dgm:presLayoutVars>
      </dgm:prSet>
      <dgm:spPr/>
    </dgm:pt>
    <dgm:pt modelId="{3CC30DB0-CE7F-4AAB-89FC-0C5A9E853ED9}" type="pres">
      <dgm:prSet presAssocID="{BD4FBF6B-89FE-4591-A7B1-F35DC3A5542C}" presName="rootComposite2" presStyleCnt="0"/>
      <dgm:spPr/>
    </dgm:pt>
    <dgm:pt modelId="{4C382508-7EFB-430B-BE5E-28B812A201D6}" type="pres">
      <dgm:prSet presAssocID="{BD4FBF6B-89FE-4591-A7B1-F35DC3A5542C}" presName="rootText2" presStyleLbl="alignAcc1" presStyleIdx="0" presStyleCnt="0">
        <dgm:presLayoutVars>
          <dgm:chPref val="3"/>
        </dgm:presLayoutVars>
      </dgm:prSet>
      <dgm:spPr/>
    </dgm:pt>
    <dgm:pt modelId="{0999A503-FE08-42E8-9DA8-BB01107029A1}" type="pres">
      <dgm:prSet presAssocID="{BD4FBF6B-89FE-4591-A7B1-F35DC3A5542C}" presName="topArc2" presStyleLbl="parChTrans1D1" presStyleIdx="2" presStyleCnt="6"/>
      <dgm:spPr>
        <a:ln>
          <a:solidFill>
            <a:schemeClr val="accent6">
              <a:lumMod val="25000"/>
            </a:schemeClr>
          </a:solidFill>
        </a:ln>
      </dgm:spPr>
    </dgm:pt>
    <dgm:pt modelId="{E6E1CA92-907F-4E0B-8B07-1EA09CD69197}" type="pres">
      <dgm:prSet presAssocID="{BD4FBF6B-89FE-4591-A7B1-F35DC3A5542C}" presName="bottomArc2" presStyleLbl="parChTrans1D1" presStyleIdx="3" presStyleCnt="6"/>
      <dgm:spPr/>
    </dgm:pt>
    <dgm:pt modelId="{FE598D5C-9795-4EE4-9516-8AED5B763B70}" type="pres">
      <dgm:prSet presAssocID="{BD4FBF6B-89FE-4591-A7B1-F35DC3A5542C}" presName="topConnNode2" presStyleLbl="node2" presStyleIdx="0" presStyleCnt="0"/>
      <dgm:spPr/>
    </dgm:pt>
    <dgm:pt modelId="{85D9B3EC-44B6-414A-9540-D23B4DBCD97D}" type="pres">
      <dgm:prSet presAssocID="{BD4FBF6B-89FE-4591-A7B1-F35DC3A5542C}" presName="hierChild4" presStyleCnt="0"/>
      <dgm:spPr/>
    </dgm:pt>
    <dgm:pt modelId="{DE43ECCB-025B-4CAB-934D-58BB979D6193}" type="pres">
      <dgm:prSet presAssocID="{BD4FBF6B-89FE-4591-A7B1-F35DC3A5542C}" presName="hierChild5" presStyleCnt="0"/>
      <dgm:spPr/>
    </dgm:pt>
    <dgm:pt modelId="{B31B661D-5D48-429E-A5A6-B4F670DF871A}" type="pres">
      <dgm:prSet presAssocID="{EF9D66A5-B01D-48DF-902C-056EB425F909}" presName="Name28" presStyleLbl="parChTrans1D2" presStyleIdx="1" presStyleCnt="2"/>
      <dgm:spPr/>
    </dgm:pt>
    <dgm:pt modelId="{D4F3C43C-0AF0-409A-B5FF-070CA0817465}" type="pres">
      <dgm:prSet presAssocID="{FE1A1ABC-F4B4-441A-95FC-A857ECFBE366}" presName="hierRoot2" presStyleCnt="0">
        <dgm:presLayoutVars>
          <dgm:hierBranch val="init"/>
        </dgm:presLayoutVars>
      </dgm:prSet>
      <dgm:spPr/>
    </dgm:pt>
    <dgm:pt modelId="{BE5DBA15-E152-4242-AFF3-DC84143AA2F0}" type="pres">
      <dgm:prSet presAssocID="{FE1A1ABC-F4B4-441A-95FC-A857ECFBE366}" presName="rootComposite2" presStyleCnt="0"/>
      <dgm:spPr/>
    </dgm:pt>
    <dgm:pt modelId="{C8964656-ED14-45AF-96FB-53100A4B44A4}" type="pres">
      <dgm:prSet presAssocID="{FE1A1ABC-F4B4-441A-95FC-A857ECFBE366}" presName="rootText2" presStyleLbl="alignAcc1" presStyleIdx="0" presStyleCnt="0">
        <dgm:presLayoutVars>
          <dgm:chPref val="3"/>
        </dgm:presLayoutVars>
      </dgm:prSet>
      <dgm:spPr/>
    </dgm:pt>
    <dgm:pt modelId="{8B0FBA20-F03A-4419-847E-BA578DA6CEF5}" type="pres">
      <dgm:prSet presAssocID="{FE1A1ABC-F4B4-441A-95FC-A857ECFBE366}" presName="topArc2" presStyleLbl="parChTrans1D1" presStyleIdx="4" presStyleCnt="6"/>
      <dgm:spPr/>
    </dgm:pt>
    <dgm:pt modelId="{60809F3C-A369-45DE-B25A-DED443EA9516}" type="pres">
      <dgm:prSet presAssocID="{FE1A1ABC-F4B4-441A-95FC-A857ECFBE366}" presName="bottomArc2" presStyleLbl="parChTrans1D1" presStyleIdx="5" presStyleCnt="6"/>
      <dgm:spPr/>
    </dgm:pt>
    <dgm:pt modelId="{0EC52E8E-F52C-4695-A79F-A345712C8192}" type="pres">
      <dgm:prSet presAssocID="{FE1A1ABC-F4B4-441A-95FC-A857ECFBE366}" presName="topConnNode2" presStyleLbl="node2" presStyleIdx="0" presStyleCnt="0"/>
      <dgm:spPr/>
    </dgm:pt>
    <dgm:pt modelId="{00BE1057-BC49-4481-9391-437D3E583B13}" type="pres">
      <dgm:prSet presAssocID="{FE1A1ABC-F4B4-441A-95FC-A857ECFBE366}" presName="hierChild4" presStyleCnt="0"/>
      <dgm:spPr/>
    </dgm:pt>
    <dgm:pt modelId="{E331BE3F-4B04-41D9-91F3-F43C839005F7}" type="pres">
      <dgm:prSet presAssocID="{FE1A1ABC-F4B4-441A-95FC-A857ECFBE366}" presName="hierChild5" presStyleCnt="0"/>
      <dgm:spPr/>
    </dgm:pt>
    <dgm:pt modelId="{5DFD2250-4937-4796-9FF8-1D7208287B83}" type="pres">
      <dgm:prSet presAssocID="{1018A91E-5736-460D-8FBC-B69CFD0E7ACE}" presName="hierChild3" presStyleCnt="0"/>
      <dgm:spPr/>
    </dgm:pt>
  </dgm:ptLst>
  <dgm:cxnLst>
    <dgm:cxn modelId="{E1C26807-2354-4970-8576-4AE02C54B343}" type="presOf" srcId="{BD4FBF6B-89FE-4591-A7B1-F35DC3A5542C}" destId="{FE598D5C-9795-4EE4-9516-8AED5B763B70}" srcOrd="1" destOrd="0" presId="urn:microsoft.com/office/officeart/2008/layout/HalfCircleOrganizationChart"/>
    <dgm:cxn modelId="{E2003B0A-1061-4D22-B37E-B950DF4E4044}" type="presOf" srcId="{0FFFF677-6F7B-49CE-A129-774B57F2E1A9}" destId="{C0F4E363-7787-487D-AAAC-807CAF60CC4D}" srcOrd="0" destOrd="0" presId="urn:microsoft.com/office/officeart/2008/layout/HalfCircleOrganizationChart"/>
    <dgm:cxn modelId="{017FF00E-61F9-4D59-AA66-C1D0FCF396C3}" type="presOf" srcId="{1018A91E-5736-460D-8FBC-B69CFD0E7ACE}" destId="{6E1D1959-66A5-422B-B79C-A997EF707580}" srcOrd="1" destOrd="0" presId="urn:microsoft.com/office/officeart/2008/layout/HalfCircleOrganizationChart"/>
    <dgm:cxn modelId="{0215501D-BCA8-4EE7-ACD9-2737BF6DA5D9}" srcId="{1018A91E-5736-460D-8FBC-B69CFD0E7ACE}" destId="{FE1A1ABC-F4B4-441A-95FC-A857ECFBE366}" srcOrd="1" destOrd="0" parTransId="{EF9D66A5-B01D-48DF-902C-056EB425F909}" sibTransId="{1001DAA0-E7B9-428D-B0B2-8610200D9A9F}"/>
    <dgm:cxn modelId="{50B8BA1F-18B9-4D17-8879-2CD4D9AD7A7B}" type="presOf" srcId="{EF9D66A5-B01D-48DF-902C-056EB425F909}" destId="{B31B661D-5D48-429E-A5A6-B4F670DF871A}" srcOrd="0" destOrd="0" presId="urn:microsoft.com/office/officeart/2008/layout/HalfCircleOrganizationChart"/>
    <dgm:cxn modelId="{761D642E-36CA-4091-81E6-EA41E3D7B95A}" type="presOf" srcId="{BD4FBF6B-89FE-4591-A7B1-F35DC3A5542C}" destId="{4C382508-7EFB-430B-BE5E-28B812A201D6}" srcOrd="0" destOrd="0" presId="urn:microsoft.com/office/officeart/2008/layout/HalfCircleOrganizationChart"/>
    <dgm:cxn modelId="{CC33914B-5F29-4974-82C1-03639738D6ED}" type="presOf" srcId="{38F6A304-8428-4DB0-AD53-6BAB02A6CA3F}" destId="{12B844C4-7B5F-44D1-9A47-8FF1478B2217}" srcOrd="0" destOrd="0" presId="urn:microsoft.com/office/officeart/2008/layout/HalfCircleOrganizationChart"/>
    <dgm:cxn modelId="{AFF3B673-BD1C-4428-A08F-7DD225175AEC}" type="presOf" srcId="{1018A91E-5736-460D-8FBC-B69CFD0E7ACE}" destId="{382E5B48-3220-4B13-926C-C3B6A2821159}" srcOrd="0" destOrd="0" presId="urn:microsoft.com/office/officeart/2008/layout/HalfCircleOrganizationChart"/>
    <dgm:cxn modelId="{F6C01383-080B-42C0-BDF1-66A85545015E}" srcId="{1018A91E-5736-460D-8FBC-B69CFD0E7ACE}" destId="{BD4FBF6B-89FE-4591-A7B1-F35DC3A5542C}" srcOrd="0" destOrd="0" parTransId="{0FFFF677-6F7B-49CE-A129-774B57F2E1A9}" sibTransId="{396B007A-976A-4D97-A05E-0517981C0791}"/>
    <dgm:cxn modelId="{BC5DED8C-55F2-413C-842A-08FA0D56CD3E}" type="presOf" srcId="{FE1A1ABC-F4B4-441A-95FC-A857ECFBE366}" destId="{0EC52E8E-F52C-4695-A79F-A345712C8192}" srcOrd="1" destOrd="0" presId="urn:microsoft.com/office/officeart/2008/layout/HalfCircleOrganizationChart"/>
    <dgm:cxn modelId="{1239309A-A3C4-474C-A5BC-FB663D1F7488}" type="presOf" srcId="{FE1A1ABC-F4B4-441A-95FC-A857ECFBE366}" destId="{C8964656-ED14-45AF-96FB-53100A4B44A4}" srcOrd="0" destOrd="0" presId="urn:microsoft.com/office/officeart/2008/layout/HalfCircleOrganizationChart"/>
    <dgm:cxn modelId="{254FE5B6-D760-4EB1-ADCE-FBA6533F97B5}" srcId="{38F6A304-8428-4DB0-AD53-6BAB02A6CA3F}" destId="{1018A91E-5736-460D-8FBC-B69CFD0E7ACE}" srcOrd="0" destOrd="0" parTransId="{44A28619-D15E-4DBC-AAA4-E08004D48FC2}" sibTransId="{A315A11B-F171-45D2-9F8A-E510D30F1372}"/>
    <dgm:cxn modelId="{D2331CC9-5BC1-4BCD-B281-EC79E3D5340D}" type="presParOf" srcId="{12B844C4-7B5F-44D1-9A47-8FF1478B2217}" destId="{9E3B729D-4536-461C-BB26-425E5495E50F}" srcOrd="0" destOrd="0" presId="urn:microsoft.com/office/officeart/2008/layout/HalfCircleOrganizationChart"/>
    <dgm:cxn modelId="{EB4D5F89-F428-4DA8-95BE-7CAD0761CAF4}" type="presParOf" srcId="{9E3B729D-4536-461C-BB26-425E5495E50F}" destId="{E7083650-5C52-40AD-A55F-14120D8E768D}" srcOrd="0" destOrd="0" presId="urn:microsoft.com/office/officeart/2008/layout/HalfCircleOrganizationChart"/>
    <dgm:cxn modelId="{7C6CD0AC-9F92-463F-A323-EADA0B2CF61A}" type="presParOf" srcId="{E7083650-5C52-40AD-A55F-14120D8E768D}" destId="{382E5B48-3220-4B13-926C-C3B6A2821159}" srcOrd="0" destOrd="0" presId="urn:microsoft.com/office/officeart/2008/layout/HalfCircleOrganizationChart"/>
    <dgm:cxn modelId="{9BF762B1-DC9C-45FA-A3F8-362D6B3B25EE}" type="presParOf" srcId="{E7083650-5C52-40AD-A55F-14120D8E768D}" destId="{244A3709-0412-46FA-BDE1-9B4D15A258FB}" srcOrd="1" destOrd="0" presId="urn:microsoft.com/office/officeart/2008/layout/HalfCircleOrganizationChart"/>
    <dgm:cxn modelId="{45B50E89-D50E-4718-87E8-54615216F0BD}" type="presParOf" srcId="{E7083650-5C52-40AD-A55F-14120D8E768D}" destId="{A959DA1C-91FC-4D30-B12C-42411A5E2072}" srcOrd="2" destOrd="0" presId="urn:microsoft.com/office/officeart/2008/layout/HalfCircleOrganizationChart"/>
    <dgm:cxn modelId="{4A8FD218-B3C6-45C2-AC94-3A7D4BE19595}" type="presParOf" srcId="{E7083650-5C52-40AD-A55F-14120D8E768D}" destId="{6E1D1959-66A5-422B-B79C-A997EF707580}" srcOrd="3" destOrd="0" presId="urn:microsoft.com/office/officeart/2008/layout/HalfCircleOrganizationChart"/>
    <dgm:cxn modelId="{425C5A40-4419-4BF4-BEC5-06068BFB4032}" type="presParOf" srcId="{9E3B729D-4536-461C-BB26-425E5495E50F}" destId="{BE29139C-C484-4B80-8149-FD699A8FF643}" srcOrd="1" destOrd="0" presId="urn:microsoft.com/office/officeart/2008/layout/HalfCircleOrganizationChart"/>
    <dgm:cxn modelId="{5B93CBB7-46AE-4B6E-95D3-CACE349A4A6D}" type="presParOf" srcId="{BE29139C-C484-4B80-8149-FD699A8FF643}" destId="{C0F4E363-7787-487D-AAAC-807CAF60CC4D}" srcOrd="0" destOrd="0" presId="urn:microsoft.com/office/officeart/2008/layout/HalfCircleOrganizationChart"/>
    <dgm:cxn modelId="{1FC6B5C2-646C-4F3F-A2A3-D67EFC8B2514}" type="presParOf" srcId="{BE29139C-C484-4B80-8149-FD699A8FF643}" destId="{9FBA4328-B049-481A-9BC1-B4A555D99981}" srcOrd="1" destOrd="0" presId="urn:microsoft.com/office/officeart/2008/layout/HalfCircleOrganizationChart"/>
    <dgm:cxn modelId="{8F30C106-6914-4BC3-A980-92D3EB6BB29C}" type="presParOf" srcId="{9FBA4328-B049-481A-9BC1-B4A555D99981}" destId="{3CC30DB0-CE7F-4AAB-89FC-0C5A9E853ED9}" srcOrd="0" destOrd="0" presId="urn:microsoft.com/office/officeart/2008/layout/HalfCircleOrganizationChart"/>
    <dgm:cxn modelId="{D0C7085E-1C38-44CC-93ED-5CF07F892F7E}" type="presParOf" srcId="{3CC30DB0-CE7F-4AAB-89FC-0C5A9E853ED9}" destId="{4C382508-7EFB-430B-BE5E-28B812A201D6}" srcOrd="0" destOrd="0" presId="urn:microsoft.com/office/officeart/2008/layout/HalfCircleOrganizationChart"/>
    <dgm:cxn modelId="{B3D74BDB-F405-41AA-A7E3-2E9DFDF40B4F}" type="presParOf" srcId="{3CC30DB0-CE7F-4AAB-89FC-0C5A9E853ED9}" destId="{0999A503-FE08-42E8-9DA8-BB01107029A1}" srcOrd="1" destOrd="0" presId="urn:microsoft.com/office/officeart/2008/layout/HalfCircleOrganizationChart"/>
    <dgm:cxn modelId="{8203C8C3-1785-4E06-BEAA-CDAB355A0E41}" type="presParOf" srcId="{3CC30DB0-CE7F-4AAB-89FC-0C5A9E853ED9}" destId="{E6E1CA92-907F-4E0B-8B07-1EA09CD69197}" srcOrd="2" destOrd="0" presId="urn:microsoft.com/office/officeart/2008/layout/HalfCircleOrganizationChart"/>
    <dgm:cxn modelId="{859E289E-34B0-44AF-ABD4-A89AE8ABEBB4}" type="presParOf" srcId="{3CC30DB0-CE7F-4AAB-89FC-0C5A9E853ED9}" destId="{FE598D5C-9795-4EE4-9516-8AED5B763B70}" srcOrd="3" destOrd="0" presId="urn:microsoft.com/office/officeart/2008/layout/HalfCircleOrganizationChart"/>
    <dgm:cxn modelId="{CBE581CA-C693-4819-A8D5-D1F9380915B6}" type="presParOf" srcId="{9FBA4328-B049-481A-9BC1-B4A555D99981}" destId="{85D9B3EC-44B6-414A-9540-D23B4DBCD97D}" srcOrd="1" destOrd="0" presId="urn:microsoft.com/office/officeart/2008/layout/HalfCircleOrganizationChart"/>
    <dgm:cxn modelId="{64FE21B5-0118-48D7-A080-11AAF1270618}" type="presParOf" srcId="{9FBA4328-B049-481A-9BC1-B4A555D99981}" destId="{DE43ECCB-025B-4CAB-934D-58BB979D6193}" srcOrd="2" destOrd="0" presId="urn:microsoft.com/office/officeart/2008/layout/HalfCircleOrganizationChart"/>
    <dgm:cxn modelId="{50837E9B-2453-4B4A-A7E0-57E4106158A3}" type="presParOf" srcId="{BE29139C-C484-4B80-8149-FD699A8FF643}" destId="{B31B661D-5D48-429E-A5A6-B4F670DF871A}" srcOrd="2" destOrd="0" presId="urn:microsoft.com/office/officeart/2008/layout/HalfCircleOrganizationChart"/>
    <dgm:cxn modelId="{5975F594-3A3C-41F3-8C64-A892538372F3}" type="presParOf" srcId="{BE29139C-C484-4B80-8149-FD699A8FF643}" destId="{D4F3C43C-0AF0-409A-B5FF-070CA0817465}" srcOrd="3" destOrd="0" presId="urn:microsoft.com/office/officeart/2008/layout/HalfCircleOrganizationChart"/>
    <dgm:cxn modelId="{0888E6C0-5E77-4568-835B-5A510AC41004}" type="presParOf" srcId="{D4F3C43C-0AF0-409A-B5FF-070CA0817465}" destId="{BE5DBA15-E152-4242-AFF3-DC84143AA2F0}" srcOrd="0" destOrd="0" presId="urn:microsoft.com/office/officeart/2008/layout/HalfCircleOrganizationChart"/>
    <dgm:cxn modelId="{FD2F0C9B-E4E9-44DC-9F0C-B4A13F149250}" type="presParOf" srcId="{BE5DBA15-E152-4242-AFF3-DC84143AA2F0}" destId="{C8964656-ED14-45AF-96FB-53100A4B44A4}" srcOrd="0" destOrd="0" presId="urn:microsoft.com/office/officeart/2008/layout/HalfCircleOrganizationChart"/>
    <dgm:cxn modelId="{39582737-3040-4030-BFF9-6194F411C201}" type="presParOf" srcId="{BE5DBA15-E152-4242-AFF3-DC84143AA2F0}" destId="{8B0FBA20-F03A-4419-847E-BA578DA6CEF5}" srcOrd="1" destOrd="0" presId="urn:microsoft.com/office/officeart/2008/layout/HalfCircleOrganizationChart"/>
    <dgm:cxn modelId="{4152E0B5-1B39-4452-8B07-2B4B75931BD3}" type="presParOf" srcId="{BE5DBA15-E152-4242-AFF3-DC84143AA2F0}" destId="{60809F3C-A369-45DE-B25A-DED443EA9516}" srcOrd="2" destOrd="0" presId="urn:microsoft.com/office/officeart/2008/layout/HalfCircleOrganizationChart"/>
    <dgm:cxn modelId="{BCD549D3-1DB9-40A7-B13A-C047BD4CE509}" type="presParOf" srcId="{BE5DBA15-E152-4242-AFF3-DC84143AA2F0}" destId="{0EC52E8E-F52C-4695-A79F-A345712C8192}" srcOrd="3" destOrd="0" presId="urn:microsoft.com/office/officeart/2008/layout/HalfCircleOrganizationChart"/>
    <dgm:cxn modelId="{F8448CCF-5972-4ACD-8340-24BEA743A0F7}" type="presParOf" srcId="{D4F3C43C-0AF0-409A-B5FF-070CA0817465}" destId="{00BE1057-BC49-4481-9391-437D3E583B13}" srcOrd="1" destOrd="0" presId="urn:microsoft.com/office/officeart/2008/layout/HalfCircleOrganizationChart"/>
    <dgm:cxn modelId="{79187C54-1F36-4E69-961E-F151F720AB7F}" type="presParOf" srcId="{D4F3C43C-0AF0-409A-B5FF-070CA0817465}" destId="{E331BE3F-4B04-41D9-91F3-F43C839005F7}" srcOrd="2" destOrd="0" presId="urn:microsoft.com/office/officeart/2008/layout/HalfCircleOrganizationChart"/>
    <dgm:cxn modelId="{9B0BEEFE-F956-4F9B-9CA4-3652368A92C2}" type="presParOf" srcId="{9E3B729D-4536-461C-BB26-425E5495E50F}" destId="{5DFD2250-4937-4796-9FF8-1D7208287B8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8E4C0-9067-4998-85A1-8A6C0F9FE540}">
      <dsp:nvSpPr>
        <dsp:cNvPr id="0" name=""/>
        <dsp:cNvSpPr/>
      </dsp:nvSpPr>
      <dsp:spPr>
        <a:xfrm>
          <a:off x="0" y="230859"/>
          <a:ext cx="2746647" cy="1291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Declarar un puntero a un </a:t>
          </a:r>
          <a:r>
            <a:rPr lang="es-CO" sz="2300" kern="1200" dirty="0" err="1"/>
            <a:t>array</a:t>
          </a:r>
          <a:endParaRPr lang="es-CO" sz="2300" kern="1200" dirty="0"/>
        </a:p>
      </dsp:txBody>
      <dsp:txXfrm>
        <a:off x="63055" y="293914"/>
        <a:ext cx="2620537" cy="1165570"/>
      </dsp:txXfrm>
    </dsp:sp>
    <dsp:sp modelId="{7FC971F4-0E18-4FF2-BB82-B5C676C946E0}">
      <dsp:nvSpPr>
        <dsp:cNvPr id="0" name=""/>
        <dsp:cNvSpPr/>
      </dsp:nvSpPr>
      <dsp:spPr>
        <a:xfrm>
          <a:off x="0" y="1588779"/>
          <a:ext cx="2746647" cy="1291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Definir el tamaño del </a:t>
          </a:r>
          <a:r>
            <a:rPr lang="es-CO" sz="2300" kern="1200" dirty="0" err="1"/>
            <a:t>array</a:t>
          </a:r>
          <a:endParaRPr lang="es-CO" sz="2300" kern="1200" dirty="0"/>
        </a:p>
      </dsp:txBody>
      <dsp:txXfrm>
        <a:off x="63055" y="1651834"/>
        <a:ext cx="2620537" cy="1165570"/>
      </dsp:txXfrm>
    </dsp:sp>
    <dsp:sp modelId="{5D3D8980-385B-48E4-ADCB-DBCAB2475593}">
      <dsp:nvSpPr>
        <dsp:cNvPr id="0" name=""/>
        <dsp:cNvSpPr/>
      </dsp:nvSpPr>
      <dsp:spPr>
        <a:xfrm>
          <a:off x="0" y="2946700"/>
          <a:ext cx="2746647" cy="1291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Definir el tamaño a reservar de la memoria</a:t>
          </a:r>
        </a:p>
      </dsp:txBody>
      <dsp:txXfrm>
        <a:off x="63055" y="3009755"/>
        <a:ext cx="2620537" cy="1165570"/>
      </dsp:txXfrm>
    </dsp:sp>
    <dsp:sp modelId="{556EF716-30FB-40A3-ACB1-5846D4393246}">
      <dsp:nvSpPr>
        <dsp:cNvPr id="0" name=""/>
        <dsp:cNvSpPr/>
      </dsp:nvSpPr>
      <dsp:spPr>
        <a:xfrm>
          <a:off x="0" y="4238380"/>
          <a:ext cx="274664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800" b="1" kern="1200" dirty="0" err="1"/>
            <a:t>numeroDatos</a:t>
          </a:r>
          <a:r>
            <a:rPr lang="es-CO" sz="1800" kern="1200" dirty="0"/>
            <a:t> * </a:t>
          </a:r>
          <a:r>
            <a:rPr lang="es-CO" sz="1800" b="1" kern="1200" dirty="0"/>
            <a:t>tamaño tipo de dato</a:t>
          </a:r>
        </a:p>
      </dsp:txBody>
      <dsp:txXfrm>
        <a:off x="0" y="4238380"/>
        <a:ext cx="2746647" cy="571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B661D-5D48-429E-A5A6-B4F670DF871A}">
      <dsp:nvSpPr>
        <dsp:cNvPr id="0" name=""/>
        <dsp:cNvSpPr/>
      </dsp:nvSpPr>
      <dsp:spPr>
        <a:xfrm>
          <a:off x="2916324" y="1160814"/>
          <a:ext cx="1402110" cy="4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41"/>
              </a:lnTo>
              <a:lnTo>
                <a:pt x="1402110" y="243341"/>
              </a:lnTo>
              <a:lnTo>
                <a:pt x="1402110" y="4866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4E363-7787-487D-AAAC-807CAF60CC4D}">
      <dsp:nvSpPr>
        <dsp:cNvPr id="0" name=""/>
        <dsp:cNvSpPr/>
      </dsp:nvSpPr>
      <dsp:spPr>
        <a:xfrm>
          <a:off x="1514213" y="1160814"/>
          <a:ext cx="1402110" cy="486682"/>
        </a:xfrm>
        <a:custGeom>
          <a:avLst/>
          <a:gdLst/>
          <a:ahLst/>
          <a:cxnLst/>
          <a:rect l="0" t="0" r="0" b="0"/>
          <a:pathLst>
            <a:path>
              <a:moveTo>
                <a:pt x="1402110" y="0"/>
              </a:moveTo>
              <a:lnTo>
                <a:pt x="1402110" y="243341"/>
              </a:lnTo>
              <a:lnTo>
                <a:pt x="0" y="243341"/>
              </a:lnTo>
              <a:lnTo>
                <a:pt x="0" y="4866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A3709-0412-46FA-BDE1-9B4D15A258FB}">
      <dsp:nvSpPr>
        <dsp:cNvPr id="0" name=""/>
        <dsp:cNvSpPr/>
      </dsp:nvSpPr>
      <dsp:spPr>
        <a:xfrm>
          <a:off x="2336939" y="2045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DA1C-91FC-4D30-B12C-42411A5E2072}">
      <dsp:nvSpPr>
        <dsp:cNvPr id="0" name=""/>
        <dsp:cNvSpPr/>
      </dsp:nvSpPr>
      <dsp:spPr>
        <a:xfrm>
          <a:off x="2336939" y="2045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E5B48-3220-4B13-926C-C3B6A2821159}">
      <dsp:nvSpPr>
        <dsp:cNvPr id="0" name=""/>
        <dsp:cNvSpPr/>
      </dsp:nvSpPr>
      <dsp:spPr>
        <a:xfrm>
          <a:off x="1757555" y="210624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Nombre + Operadores de acceso</a:t>
          </a:r>
        </a:p>
      </dsp:txBody>
      <dsp:txXfrm>
        <a:off x="1757555" y="210624"/>
        <a:ext cx="2317537" cy="741612"/>
      </dsp:txXfrm>
    </dsp:sp>
    <dsp:sp modelId="{0999A503-FE08-42E8-9DA8-BB01107029A1}">
      <dsp:nvSpPr>
        <dsp:cNvPr id="0" name=""/>
        <dsp:cNvSpPr/>
      </dsp:nvSpPr>
      <dsp:spPr>
        <a:xfrm>
          <a:off x="934829" y="1647497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6">
              <a:lumMod val="2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1CA92-907F-4E0B-8B07-1EA09CD69197}">
      <dsp:nvSpPr>
        <dsp:cNvPr id="0" name=""/>
        <dsp:cNvSpPr/>
      </dsp:nvSpPr>
      <dsp:spPr>
        <a:xfrm>
          <a:off x="934829" y="1647497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82508-7EFB-430B-BE5E-28B812A201D6}">
      <dsp:nvSpPr>
        <dsp:cNvPr id="0" name=""/>
        <dsp:cNvSpPr/>
      </dsp:nvSpPr>
      <dsp:spPr>
        <a:xfrm>
          <a:off x="355444" y="1856075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Operador punto</a:t>
          </a:r>
        </a:p>
      </dsp:txBody>
      <dsp:txXfrm>
        <a:off x="355444" y="1856075"/>
        <a:ext cx="2317537" cy="741612"/>
      </dsp:txXfrm>
    </dsp:sp>
    <dsp:sp modelId="{8B0FBA20-F03A-4419-847E-BA578DA6CEF5}">
      <dsp:nvSpPr>
        <dsp:cNvPr id="0" name=""/>
        <dsp:cNvSpPr/>
      </dsp:nvSpPr>
      <dsp:spPr>
        <a:xfrm>
          <a:off x="3739049" y="1647497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09F3C-A369-45DE-B25A-DED443EA9516}">
      <dsp:nvSpPr>
        <dsp:cNvPr id="0" name=""/>
        <dsp:cNvSpPr/>
      </dsp:nvSpPr>
      <dsp:spPr>
        <a:xfrm>
          <a:off x="3739049" y="1647497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64656-ED14-45AF-96FB-53100A4B44A4}">
      <dsp:nvSpPr>
        <dsp:cNvPr id="0" name=""/>
        <dsp:cNvSpPr/>
      </dsp:nvSpPr>
      <dsp:spPr>
        <a:xfrm>
          <a:off x="3159665" y="1856075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Operador flecha</a:t>
          </a:r>
        </a:p>
      </dsp:txBody>
      <dsp:txXfrm>
        <a:off x="3159665" y="1856075"/>
        <a:ext cx="2317537" cy="741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Array</a:t>
            </a:r>
            <a:r>
              <a:rPr lang="es-CO" dirty="0"/>
              <a:t> con memoria dinámica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228184" y="980728"/>
          <a:ext cx="274664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785626"/>
            <a:ext cx="5868144" cy="464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6512" y="5373216"/>
            <a:ext cx="5580112" cy="149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113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>
                <a:latin typeface="Buxton Sketch" panose="03080500000500000004" pitchFamily="66" charset="0"/>
              </a:rPr>
              <a:t>Structs</a:t>
            </a:r>
            <a:r>
              <a:rPr lang="es-CO" b="1" dirty="0">
                <a:latin typeface="Buxton Sketch" panose="03080500000500000004" pitchFamily="66" charset="0"/>
              </a:rPr>
              <a:t> y memoria dinámica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80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076056" y="963535"/>
            <a:ext cx="339472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Facilita el mantenimiento. Se puede cambiar lo que tiene el </a:t>
            </a:r>
            <a:r>
              <a:rPr lang="es-CO" dirty="0" err="1"/>
              <a:t>struct</a:t>
            </a:r>
            <a:r>
              <a:rPr lang="es-CO" dirty="0"/>
              <a:t> pero el prototipo sigue siendo el mismo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pasar </a:t>
            </a:r>
            <a:r>
              <a:rPr lang="es-CO" dirty="0" err="1"/>
              <a:t>structs</a:t>
            </a:r>
            <a:r>
              <a:rPr lang="es-CO" dirty="0"/>
              <a:t> como parámetros?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963535"/>
            <a:ext cx="4786496" cy="39241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09209"/>
            <a:ext cx="6400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pasa cuando se asigna un </a:t>
            </a:r>
            <a:r>
              <a:rPr lang="es-CO" dirty="0" err="1"/>
              <a:t>struct</a:t>
            </a:r>
            <a:r>
              <a:rPr lang="es-CO" dirty="0"/>
              <a:t> a otra variable?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1261"/>
          <a:stretch/>
        </p:blipFill>
        <p:spPr>
          <a:xfrm>
            <a:off x="107504" y="1268760"/>
            <a:ext cx="8802328" cy="23042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83568" y="3933056"/>
            <a:ext cx="7632848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Cuando se asignan variables que son </a:t>
            </a:r>
            <a:r>
              <a:rPr lang="es-CO" sz="2800" dirty="0" err="1"/>
              <a:t>structs</a:t>
            </a:r>
            <a:r>
              <a:rPr lang="es-CO" sz="2800" dirty="0"/>
              <a:t> se están haciendo copias de los valores</a:t>
            </a:r>
          </a:p>
        </p:txBody>
      </p:sp>
    </p:spTree>
    <p:extLst>
      <p:ext uri="{BB962C8B-B14F-4D97-AF65-F5344CB8AC3E}">
        <p14:creationId xmlns:p14="http://schemas.microsoft.com/office/powerpoint/2010/main" val="342131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¿Qué pasa cuando se pasa un </a:t>
            </a:r>
            <a:r>
              <a:rPr lang="es-CO" sz="3200" dirty="0" err="1"/>
              <a:t>struct</a:t>
            </a:r>
            <a:r>
              <a:rPr lang="es-CO" sz="3200" dirty="0"/>
              <a:t> por parámetro en una operación?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424295" cy="416220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803607" y="805022"/>
            <a:ext cx="1800200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79512" y="4621855"/>
            <a:ext cx="4104456" cy="729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37730" y="2831102"/>
            <a:ext cx="8499349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52" y="4249099"/>
            <a:ext cx="8222702" cy="25051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26" y="1606917"/>
            <a:ext cx="1933480" cy="34817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78" y="1609789"/>
            <a:ext cx="2086239" cy="343102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478617" y="2654171"/>
            <a:ext cx="3240360" cy="885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Son copias</a:t>
            </a:r>
          </a:p>
        </p:txBody>
      </p:sp>
    </p:spTree>
    <p:extLst>
      <p:ext uri="{BB962C8B-B14F-4D97-AF65-F5344CB8AC3E}">
        <p14:creationId xmlns:p14="http://schemas.microsoft.com/office/powerpoint/2010/main" val="19686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se tiene que hacer si no se quiere enviar una copia sino una dirección?</a:t>
            </a:r>
          </a:p>
        </p:txBody>
      </p:sp>
    </p:spTree>
    <p:extLst>
      <p:ext uri="{BB962C8B-B14F-4D97-AF65-F5344CB8AC3E}">
        <p14:creationId xmlns:p14="http://schemas.microsoft.com/office/powerpoint/2010/main" val="242326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enviar referencias y no copias?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8964488" cy="28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completaría esta operación con apuntadores?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" y="1052736"/>
            <a:ext cx="8972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¿Cómo referirse al contenido del apuntador a una estructura?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213652" cy="46085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48264" y="4365104"/>
            <a:ext cx="1728192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50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¿Qué otra forma existe para referirse al contenido del puntero de una estructura?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5" y="1058322"/>
            <a:ext cx="8884569" cy="23042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8" y="3631203"/>
            <a:ext cx="8877300" cy="2533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56420" y="3362578"/>
            <a:ext cx="1763688" cy="1290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5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Memoria dinámica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1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547664" y="980728"/>
          <a:ext cx="58326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accede a los miembros de los </a:t>
            </a:r>
            <a:r>
              <a:rPr lang="es-CO" dirty="0" err="1"/>
              <a:t>structs</a:t>
            </a:r>
            <a:r>
              <a:rPr lang="es-CO" dirty="0"/>
              <a:t>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339204"/>
            <a:ext cx="2067342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Se tiene el objeto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590274" y="1192423"/>
            <a:ext cx="2333116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Se tiene el apuntador al objeto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5940151" y="3869537"/>
            <a:ext cx="1" cy="16263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80" y="3752535"/>
            <a:ext cx="5256977" cy="1743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8963" y="5455476"/>
            <a:ext cx="5962377" cy="16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8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Structs</a:t>
            </a:r>
            <a:r>
              <a:rPr lang="es-CO" dirty="0"/>
              <a:t> con memoria estática.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26"/>
            <a:ext cx="8855720" cy="46528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405894"/>
            <a:ext cx="5781675" cy="666750"/>
          </a:xfrm>
          <a:prstGeom prst="rect">
            <a:avLst/>
          </a:prstGeom>
        </p:spPr>
      </p:pic>
      <p:sp>
        <p:nvSpPr>
          <p:cNvPr id="8" name="1 Rectángulo"/>
          <p:cNvSpPr/>
          <p:nvPr/>
        </p:nvSpPr>
        <p:spPr>
          <a:xfrm>
            <a:off x="5828668" y="3950711"/>
            <a:ext cx="3168352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Crea una estructura y devuelve una copia al salir de la función</a:t>
            </a:r>
          </a:p>
        </p:txBody>
      </p:sp>
    </p:spTree>
    <p:extLst>
      <p:ext uri="{BB962C8B-B14F-4D97-AF65-F5344CB8AC3E}">
        <p14:creationId xmlns:p14="http://schemas.microsoft.com/office/powerpoint/2010/main" val="206858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</a:t>
            </a:r>
            <a:r>
              <a:rPr lang="es-CO" sz="2800" dirty="0" err="1"/>
              <a:t>Structs</a:t>
            </a:r>
            <a:r>
              <a:rPr lang="es-CO" sz="2800" dirty="0"/>
              <a:t> con memoria dinámica </a:t>
            </a:r>
            <a:r>
              <a:rPr lang="es-CO" sz="2800"/>
              <a:t>y punteros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" y="908720"/>
            <a:ext cx="8839409" cy="51343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57" y="5587813"/>
            <a:ext cx="6429375" cy="38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57" y="6043042"/>
            <a:ext cx="1743075" cy="371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314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es útil la memoria dinámica?</a:t>
            </a:r>
          </a:p>
        </p:txBody>
      </p:sp>
      <p:pic>
        <p:nvPicPr>
          <p:cNvPr id="4" name="Picture 2" descr="http://3.bp.blogspot.com/-972c5iZnggk/TaXBSl7pymI/AAAAAAAAACE/Xuet-Ju4t20/s1600/matr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908720"/>
            <a:ext cx="6192688" cy="3497346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2483768" y="1268760"/>
            <a:ext cx="1944216" cy="1296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395536" y="4529160"/>
            <a:ext cx="842493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Esta matriz es de 8 x4, pero si el usuario finalmente sólo quiere una matriz de 3 x 3, quedaría reservado espacio de memoria que no se va a utilizar</a:t>
            </a:r>
          </a:p>
        </p:txBody>
      </p:sp>
    </p:spTree>
    <p:extLst>
      <p:ext uri="{BB962C8B-B14F-4D97-AF65-F5344CB8AC3E}">
        <p14:creationId xmlns:p14="http://schemas.microsoft.com/office/powerpoint/2010/main" val="21840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484784"/>
            <a:ext cx="8229600" cy="295232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 la capacidad de un programa para obtener más espacio de memoria en tiempo de </a:t>
            </a:r>
            <a:r>
              <a:rPr lang="es-CO" b="1" dirty="0"/>
              <a:t>ejecución, </a:t>
            </a:r>
            <a:r>
              <a:rPr lang="es-CO" dirty="0"/>
              <a:t>para mantener</a:t>
            </a:r>
          </a:p>
          <a:p>
            <a:pPr marL="0" indent="0">
              <a:buNone/>
            </a:pPr>
            <a:r>
              <a:rPr lang="es-CO" dirty="0"/>
              <a:t>nuevos nodos, y para liberar espacio que ya no es necesario.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la memoria dinámica?</a:t>
            </a:r>
          </a:p>
        </p:txBody>
      </p:sp>
    </p:spTree>
    <p:extLst>
      <p:ext uri="{BB962C8B-B14F-4D97-AF65-F5344CB8AC3E}">
        <p14:creationId xmlns:p14="http://schemas.microsoft.com/office/powerpoint/2010/main" val="844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484784"/>
            <a:ext cx="8229600" cy="2952328"/>
          </a:xfrm>
        </p:spPr>
        <p:txBody>
          <a:bodyPr/>
          <a:lstStyle/>
          <a:p>
            <a:pPr marL="0" indent="0" algn="just">
              <a:buNone/>
            </a:pPr>
            <a:r>
              <a:rPr lang="es-CO" sz="3600" dirty="0"/>
              <a:t>El límite es la cantidad de memoria física disponible en el ordenador o la cantidad de memoria virtual disponible en un sistema de memoria virtual</a:t>
            </a:r>
            <a:r>
              <a:rPr lang="es-CO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 es el límite para la asignación de memoria dinámica?</a:t>
            </a:r>
          </a:p>
        </p:txBody>
      </p:sp>
    </p:spTree>
    <p:extLst>
      <p:ext uri="{BB962C8B-B14F-4D97-AF65-F5344CB8AC3E}">
        <p14:creationId xmlns:p14="http://schemas.microsoft.com/office/powerpoint/2010/main" val="84479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calcular cuánto espacio debe ser reservado?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Para reservar memoria se debe saber </a:t>
            </a:r>
            <a:r>
              <a:rPr lang="es-CO" b="1" dirty="0"/>
              <a:t>exactamente</a:t>
            </a:r>
            <a:r>
              <a:rPr lang="es-CO" dirty="0"/>
              <a:t> el </a:t>
            </a:r>
            <a:r>
              <a:rPr lang="es-CO" b="1" dirty="0">
                <a:solidFill>
                  <a:srgbClr val="00B0F0"/>
                </a:solidFill>
              </a:rPr>
              <a:t>número de bytes </a:t>
            </a:r>
            <a:r>
              <a:rPr lang="es-CO" dirty="0"/>
              <a:t>que ocupa cualquier estructura de datos. </a:t>
            </a:r>
          </a:p>
          <a:p>
            <a:r>
              <a:rPr lang="es-CO" dirty="0"/>
              <a:t>Los tamaños pueden </a:t>
            </a:r>
            <a:r>
              <a:rPr lang="es-CO" b="1" dirty="0">
                <a:solidFill>
                  <a:srgbClr val="00B050"/>
                </a:solidFill>
              </a:rPr>
              <a:t>variar</a:t>
            </a:r>
            <a:r>
              <a:rPr lang="es-CO" dirty="0"/>
              <a:t> de una plataforma a otra.</a:t>
            </a:r>
          </a:p>
          <a:p>
            <a:r>
              <a:rPr lang="es-CO" sz="4000" b="1" dirty="0" err="1"/>
              <a:t>sizeof</a:t>
            </a:r>
            <a:r>
              <a:rPr lang="es-CO" sz="4000" dirty="0"/>
              <a:t> </a:t>
            </a:r>
            <a:r>
              <a:rPr lang="es-CO" dirty="0"/>
              <a:t>es una función de C que recibe como </a:t>
            </a:r>
            <a:r>
              <a:rPr lang="es-CO" b="1" dirty="0">
                <a:solidFill>
                  <a:schemeClr val="accent6">
                    <a:lumMod val="25000"/>
                  </a:schemeClr>
                </a:solidFill>
              </a:rPr>
              <a:t>parámetro</a:t>
            </a:r>
            <a:r>
              <a:rPr lang="es-CO" dirty="0"/>
              <a:t> el nombre de una variable o de un tipo de datos y </a:t>
            </a:r>
            <a:r>
              <a:rPr lang="es-CO" b="1" dirty="0">
                <a:solidFill>
                  <a:srgbClr val="7030A0"/>
                </a:solidFill>
              </a:rPr>
              <a:t>retorna su tamaño en bytes.</a:t>
            </a:r>
          </a:p>
          <a:p>
            <a:pPr>
              <a:buNone/>
            </a:pPr>
            <a:r>
              <a:rPr lang="es-CO" b="1" dirty="0">
                <a:solidFill>
                  <a:srgbClr val="7030A0"/>
                </a:solidFill>
              </a:rPr>
              <a:t>	</a:t>
            </a:r>
            <a:r>
              <a:rPr lang="es-CO" b="1" dirty="0" err="1">
                <a:solidFill>
                  <a:srgbClr val="7030A0"/>
                </a:solidFill>
              </a:rPr>
              <a:t>Ejm</a:t>
            </a:r>
            <a:r>
              <a:rPr lang="es-CO" b="1" dirty="0">
                <a:solidFill>
                  <a:srgbClr val="7030A0"/>
                </a:solidFill>
              </a:rPr>
              <a:t>:	</a:t>
            </a:r>
            <a:r>
              <a:rPr lang="es-CO" b="1" dirty="0" err="1">
                <a:solidFill>
                  <a:srgbClr val="7030A0"/>
                </a:solidFill>
              </a:rPr>
              <a:t>sizeof</a:t>
            </a:r>
            <a:r>
              <a:rPr lang="es-CO" b="1" dirty="0">
                <a:solidFill>
                  <a:srgbClr val="7030A0"/>
                </a:solidFill>
              </a:rPr>
              <a:t>(</a:t>
            </a:r>
            <a:r>
              <a:rPr lang="es-CO" b="1" dirty="0" err="1">
                <a:solidFill>
                  <a:srgbClr val="7030A0"/>
                </a:solidFill>
              </a:rPr>
              <a:t>int</a:t>
            </a:r>
            <a:r>
              <a:rPr lang="es-CO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600" dirty="0"/>
              <a:t>¿Qué funciones se requieren para reservar dinámicamente memoria?</a:t>
            </a:r>
          </a:p>
        </p:txBody>
      </p:sp>
      <p:pic>
        <p:nvPicPr>
          <p:cNvPr id="17410" name="Picture 2" descr="http://i.ytimg.com/vi/RzPpF6nqeQ4/hqdefault.jpg"/>
          <p:cNvPicPr>
            <a:picLocks noChangeAspect="1" noChangeArrowheads="1"/>
          </p:cNvPicPr>
          <p:nvPr/>
        </p:nvPicPr>
        <p:blipFill>
          <a:blip r:embed="rId2" cstate="print"/>
          <a:srcRect t="14700" b="13901"/>
          <a:stretch>
            <a:fillRect/>
          </a:stretch>
        </p:blipFill>
        <p:spPr bwMode="auto">
          <a:xfrm>
            <a:off x="263752" y="1484784"/>
            <a:ext cx="5244352" cy="2808312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67544" y="5157192"/>
            <a:ext cx="8424936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Si está llena la memoria dinámica </a:t>
            </a:r>
            <a:r>
              <a:rPr lang="es-CO" sz="2800" dirty="0" err="1"/>
              <a:t>malloc</a:t>
            </a:r>
            <a:r>
              <a:rPr lang="es-CO" sz="2800" dirty="0"/>
              <a:t> devuelve como resultado </a:t>
            </a:r>
            <a:r>
              <a:rPr lang="es-CO" sz="2800" b="1" dirty="0"/>
              <a:t>NULL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52120" y="836712"/>
            <a:ext cx="3240360" cy="1728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 err="1">
                <a:solidFill>
                  <a:srgbClr val="7030A0"/>
                </a:solidFill>
              </a:rPr>
              <a:t>malloc</a:t>
            </a:r>
            <a:r>
              <a:rPr lang="es-CO" sz="2400" b="1" dirty="0">
                <a:solidFill>
                  <a:srgbClr val="7030A0"/>
                </a:solidFill>
              </a:rPr>
              <a:t> ( </a:t>
            </a:r>
            <a:r>
              <a:rPr lang="es-CO" sz="2400" b="1" dirty="0" err="1">
                <a:solidFill>
                  <a:srgbClr val="7030A0"/>
                </a:solidFill>
              </a:rPr>
              <a:t>numBytes</a:t>
            </a:r>
            <a:r>
              <a:rPr lang="es-CO" sz="2000" dirty="0"/>
              <a:t>): reserva un espacio predeterminado de bytes en memoria. No inicializa los valores de la memoria.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697919" y="2780928"/>
            <a:ext cx="3240360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rgbClr val="7030A0"/>
                </a:solidFill>
              </a:rPr>
              <a:t>free (puntero</a:t>
            </a:r>
            <a:r>
              <a:rPr lang="es-CO" sz="2000" dirty="0"/>
              <a:t>): libera la memoria reservada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652120" y="3645024"/>
            <a:ext cx="3240360" cy="576064"/>
          </a:xfrm>
          <a:prstGeom prst="rect">
            <a:avLst/>
          </a:prstGeom>
          <a:solidFill>
            <a:srgbClr val="FF9F9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Indispensable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652120" y="4365104"/>
            <a:ext cx="32403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Requieren librería </a:t>
            </a:r>
            <a:r>
              <a:rPr lang="es-CO" sz="2000" dirty="0" err="1"/>
              <a:t>stdlib.h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429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71296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malloc</a:t>
            </a:r>
            <a:r>
              <a:rPr lang="es-CO" dirty="0"/>
              <a:t>- free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851920" y="119675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Librería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9552" y="5661248"/>
            <a:ext cx="84249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Siempre se debe verificar que el resultado de </a:t>
            </a:r>
            <a:r>
              <a:rPr lang="es-CO" dirty="0" err="1"/>
              <a:t>malloc</a:t>
            </a:r>
            <a:r>
              <a:rPr lang="es-CO" dirty="0"/>
              <a:t> sea diferente de </a:t>
            </a:r>
            <a:r>
              <a:rPr lang="es-CO" dirty="0" err="1"/>
              <a:t>null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545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 es la diferencia entre la memoria estática y la memoria dinámica?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344887" cy="33746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21696" y="4674988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 * 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endParaRPr lang="es-CO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31640" y="4656006"/>
            <a:ext cx="1595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pi[5]</a:t>
            </a:r>
            <a:endParaRPr lang="es-CO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3528" y="5180188"/>
            <a:ext cx="338437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Memoria local desaparece cuando se termina la operación</a:t>
            </a:r>
            <a:endParaRPr lang="es-CO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32040" y="5147676"/>
            <a:ext cx="3757109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Memoria manejada por el lenguaje. Si se manipula se debe limpiar explícitamente. </a:t>
            </a:r>
            <a:endParaRPr lang="es-CO" sz="20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6295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1131</TotalTime>
  <Words>536</Words>
  <Application>Microsoft Office PowerPoint</Application>
  <PresentationFormat>On-screen Show (4:3)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Buxton Sketch</vt:lpstr>
      <vt:lpstr>Calibri</vt:lpstr>
      <vt:lpstr>Century Gothic</vt:lpstr>
      <vt:lpstr>Consolas</vt:lpstr>
      <vt:lpstr>Cursos2014-2</vt:lpstr>
      <vt:lpstr>Técnicas de programación</vt:lpstr>
      <vt:lpstr>Memoria dinámica</vt:lpstr>
      <vt:lpstr>¿Por qué es útil la memoria dinámica?</vt:lpstr>
      <vt:lpstr>¿Qué es la memoria dinámica?</vt:lpstr>
      <vt:lpstr>¿Cuál es el límite para la asignación de memoria dinámica?</vt:lpstr>
      <vt:lpstr>¿Cómo calcular cuánto espacio debe ser reservado?</vt:lpstr>
      <vt:lpstr>¿Qué funciones se requieren para reservar dinámicamente memoria?</vt:lpstr>
      <vt:lpstr>Ejemplo malloc- free</vt:lpstr>
      <vt:lpstr>¿Cuál es la diferencia entre la memoria estática y la memoria dinámica?</vt:lpstr>
      <vt:lpstr>Array con memoria dinámica</vt:lpstr>
      <vt:lpstr>Structs y memoria dinámica</vt:lpstr>
      <vt:lpstr>¿Por qué pasar structs como parámetros?</vt:lpstr>
      <vt:lpstr>¿Qué pasa cuando se asigna un struct a otra variable?</vt:lpstr>
      <vt:lpstr>¿Qué pasa cuando se pasa un struct por parámetro en una operación?</vt:lpstr>
      <vt:lpstr>¿Qué se tiene que hacer si no se quiere enviar una copia sino una dirección?</vt:lpstr>
      <vt:lpstr>¿Cómo enviar referencias y no copias?</vt:lpstr>
      <vt:lpstr>¿Cómo se completaría esta operación con apuntadores?</vt:lpstr>
      <vt:lpstr>¿Cómo referirse al contenido del apuntador a una estructura?</vt:lpstr>
      <vt:lpstr>¿Qué otra forma existe para referirse al contenido del puntero de una estructura?</vt:lpstr>
      <vt:lpstr>¿Cómo se accede a los miembros de los structs?</vt:lpstr>
      <vt:lpstr>Ejemplo Structs con memoria estática.</vt:lpstr>
      <vt:lpstr>Ejemplo Structs con memoria dinámica y punteros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164</cp:revision>
  <dcterms:created xsi:type="dcterms:W3CDTF">2015-01-26T00:13:37Z</dcterms:created>
  <dcterms:modified xsi:type="dcterms:W3CDTF">2020-03-09T20:22:08Z</dcterms:modified>
</cp:coreProperties>
</file>