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65" r:id="rId2"/>
    <p:sldId id="366" r:id="rId3"/>
    <p:sldId id="367" r:id="rId4"/>
    <p:sldId id="368" r:id="rId5"/>
    <p:sldId id="369" r:id="rId6"/>
    <p:sldId id="371" r:id="rId7"/>
    <p:sldId id="373" r:id="rId8"/>
    <p:sldId id="375" r:id="rId9"/>
    <p:sldId id="376" r:id="rId10"/>
    <p:sldId id="381" r:id="rId11"/>
    <p:sldId id="385" r:id="rId12"/>
    <p:sldId id="386"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417" r:id="rId42"/>
    <p:sldId id="418" r:id="rId43"/>
    <p:sldId id="419" r:id="rId44"/>
    <p:sldId id="420" r:id="rId45"/>
    <p:sldId id="370" r:id="rId46"/>
    <p:sldId id="421" r:id="rId47"/>
    <p:sldId id="372" r:id="rId48"/>
    <p:sldId id="422" r:id="rId49"/>
    <p:sldId id="374" r:id="rId50"/>
    <p:sldId id="416" r:id="rId5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77407" autoAdjust="0"/>
  </p:normalViewPr>
  <p:slideViewPr>
    <p:cSldViewPr>
      <p:cViewPr varScale="1">
        <p:scale>
          <a:sx n="63" d="100"/>
          <a:sy n="63" d="100"/>
        </p:scale>
        <p:origin x="190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54B9E-3A38-482C-A07C-CEF5A6AEA7C7}" type="doc">
      <dgm:prSet loTypeId="urn:microsoft.com/office/officeart/2005/8/layout/process4" loCatId="process" qsTypeId="urn:microsoft.com/office/officeart/2005/8/quickstyle/3d1" qsCatId="3D" csTypeId="urn:microsoft.com/office/officeart/2005/8/colors/colorful1" csCatId="colorful" phldr="1"/>
      <dgm:spPr/>
      <dgm:t>
        <a:bodyPr/>
        <a:lstStyle/>
        <a:p>
          <a:endParaRPr lang="es-CO"/>
        </a:p>
      </dgm:t>
    </dgm:pt>
    <dgm:pt modelId="{116CC2FD-B021-4D1E-B7C0-2C19314C3A92}">
      <dgm:prSet phldrT="[Texto]" custT="1"/>
      <dgm:spPr/>
      <dgm:t>
        <a:bodyPr/>
        <a:lstStyle/>
        <a:p>
          <a:r>
            <a:rPr lang="es-CO" sz="2400" dirty="0"/>
            <a:t>1.Presentación general</a:t>
          </a:r>
        </a:p>
      </dgm:t>
    </dgm:pt>
    <dgm:pt modelId="{03EDD44D-411E-437F-8A9B-233C0F1333BA}" type="parTrans" cxnId="{288A252F-4C90-4FB9-8DE2-98931022DE63}">
      <dgm:prSet/>
      <dgm:spPr/>
      <dgm:t>
        <a:bodyPr/>
        <a:lstStyle/>
        <a:p>
          <a:endParaRPr lang="es-CO" sz="3200"/>
        </a:p>
      </dgm:t>
    </dgm:pt>
    <dgm:pt modelId="{8295ECC5-1FE1-4B0E-9C08-94EB6E629060}" type="sibTrans" cxnId="{288A252F-4C90-4FB9-8DE2-98931022DE63}">
      <dgm:prSet/>
      <dgm:spPr/>
      <dgm:t>
        <a:bodyPr/>
        <a:lstStyle/>
        <a:p>
          <a:endParaRPr lang="es-CO" sz="3200"/>
        </a:p>
      </dgm:t>
    </dgm:pt>
    <dgm:pt modelId="{029B6B2D-05A0-4C14-873C-9D527162F91F}">
      <dgm:prSet phldrT="[Texto]" custT="1"/>
      <dgm:spPr/>
      <dgm:t>
        <a:bodyPr/>
        <a:lstStyle/>
        <a:p>
          <a:r>
            <a:rPr lang="es-CO" sz="2400" dirty="0"/>
            <a:t>2. Presentación del curso</a:t>
          </a:r>
        </a:p>
      </dgm:t>
    </dgm:pt>
    <dgm:pt modelId="{E3D19085-61D7-4EAC-B7C3-8246B1F6EA0C}" type="parTrans" cxnId="{7280D206-4957-48FF-AD28-4B170A253DC5}">
      <dgm:prSet/>
      <dgm:spPr/>
      <dgm:t>
        <a:bodyPr/>
        <a:lstStyle/>
        <a:p>
          <a:endParaRPr lang="es-CO" sz="3200"/>
        </a:p>
      </dgm:t>
    </dgm:pt>
    <dgm:pt modelId="{CADBD991-48B1-41BA-8A24-8FAAE4E52ED1}" type="sibTrans" cxnId="{7280D206-4957-48FF-AD28-4B170A253DC5}">
      <dgm:prSet/>
      <dgm:spPr/>
      <dgm:t>
        <a:bodyPr/>
        <a:lstStyle/>
        <a:p>
          <a:endParaRPr lang="es-CO" sz="3200"/>
        </a:p>
      </dgm:t>
    </dgm:pt>
    <dgm:pt modelId="{62860140-862D-4400-810D-7675FE4C1A76}">
      <dgm:prSet phldrT="[Texto]" custT="1"/>
      <dgm:spPr/>
      <dgm:t>
        <a:bodyPr/>
        <a:lstStyle/>
        <a:p>
          <a:r>
            <a:rPr lang="es-CO" sz="2400" dirty="0"/>
            <a:t>3. Revisión conceptos</a:t>
          </a:r>
        </a:p>
      </dgm:t>
    </dgm:pt>
    <dgm:pt modelId="{649D34E9-85EB-4527-B11D-E2727FB81E05}" type="parTrans" cxnId="{D9E9DDF8-04CC-43E0-B610-1F2327C6265C}">
      <dgm:prSet/>
      <dgm:spPr/>
      <dgm:t>
        <a:bodyPr/>
        <a:lstStyle/>
        <a:p>
          <a:endParaRPr lang="es-CO" sz="3200"/>
        </a:p>
      </dgm:t>
    </dgm:pt>
    <dgm:pt modelId="{032746E1-2688-43A0-A2D1-20B229D46FAC}" type="sibTrans" cxnId="{D9E9DDF8-04CC-43E0-B610-1F2327C6265C}">
      <dgm:prSet/>
      <dgm:spPr/>
      <dgm:t>
        <a:bodyPr/>
        <a:lstStyle/>
        <a:p>
          <a:endParaRPr lang="es-CO" sz="3200"/>
        </a:p>
      </dgm:t>
    </dgm:pt>
    <dgm:pt modelId="{C18E06E8-3C8F-4827-92DC-022D5481FCDD}">
      <dgm:prSet phldrT="[Texto]" custT="1"/>
      <dgm:spPr/>
      <dgm:t>
        <a:bodyPr/>
        <a:lstStyle/>
        <a:p>
          <a:r>
            <a:rPr lang="es-CO" sz="2400" dirty="0"/>
            <a:t>4. Pseudocódigo</a:t>
          </a:r>
        </a:p>
      </dgm:t>
    </dgm:pt>
    <dgm:pt modelId="{BA3F4342-0AD6-4861-A499-73C8AE239C76}" type="parTrans" cxnId="{DBE80F6E-57A5-4B07-A6E2-125D4D469195}">
      <dgm:prSet/>
      <dgm:spPr/>
      <dgm:t>
        <a:bodyPr/>
        <a:lstStyle/>
        <a:p>
          <a:endParaRPr lang="es-CO" sz="2800"/>
        </a:p>
      </dgm:t>
    </dgm:pt>
    <dgm:pt modelId="{8CCCABA4-D69E-4EA0-B4C2-D9BDC8556483}" type="sibTrans" cxnId="{DBE80F6E-57A5-4B07-A6E2-125D4D469195}">
      <dgm:prSet/>
      <dgm:spPr/>
      <dgm:t>
        <a:bodyPr/>
        <a:lstStyle/>
        <a:p>
          <a:endParaRPr lang="es-CO" sz="2800"/>
        </a:p>
      </dgm:t>
    </dgm:pt>
    <dgm:pt modelId="{52A875BF-C106-470E-9290-55848DAEB166}">
      <dgm:prSet phldrT="[Texto]" custT="1"/>
      <dgm:spPr/>
      <dgm:t>
        <a:bodyPr/>
        <a:lstStyle/>
        <a:p>
          <a:r>
            <a:rPr lang="es-CO" sz="2400" dirty="0"/>
            <a:t>5. Introducción al lenguaje C</a:t>
          </a:r>
        </a:p>
      </dgm:t>
    </dgm:pt>
    <dgm:pt modelId="{408FD77D-B079-44D1-A787-9A94365A2CB3}" type="parTrans" cxnId="{EAD695CB-B948-4AE5-B77C-3AD12C0600AE}">
      <dgm:prSet/>
      <dgm:spPr/>
      <dgm:t>
        <a:bodyPr/>
        <a:lstStyle/>
        <a:p>
          <a:endParaRPr lang="es-CO" sz="2800"/>
        </a:p>
      </dgm:t>
    </dgm:pt>
    <dgm:pt modelId="{E38340A0-6CF9-4914-B414-09749DC92BE7}" type="sibTrans" cxnId="{EAD695CB-B948-4AE5-B77C-3AD12C0600AE}">
      <dgm:prSet/>
      <dgm:spPr/>
      <dgm:t>
        <a:bodyPr/>
        <a:lstStyle/>
        <a:p>
          <a:endParaRPr lang="es-CO" sz="2800"/>
        </a:p>
      </dgm:t>
    </dgm:pt>
    <dgm:pt modelId="{D0DCDA60-5A56-4F5E-90B7-01BBC1DEDF19}" type="pres">
      <dgm:prSet presAssocID="{46B54B9E-3A38-482C-A07C-CEF5A6AEA7C7}" presName="Name0" presStyleCnt="0">
        <dgm:presLayoutVars>
          <dgm:dir/>
          <dgm:animLvl val="lvl"/>
          <dgm:resizeHandles val="exact"/>
        </dgm:presLayoutVars>
      </dgm:prSet>
      <dgm:spPr/>
    </dgm:pt>
    <dgm:pt modelId="{CAE2CD99-78F5-4AB5-8F87-82AA278139BD}" type="pres">
      <dgm:prSet presAssocID="{52A875BF-C106-470E-9290-55848DAEB166}" presName="boxAndChildren" presStyleCnt="0"/>
      <dgm:spPr/>
    </dgm:pt>
    <dgm:pt modelId="{A0FD0459-6BE1-49E7-B108-5489D3D1183B}" type="pres">
      <dgm:prSet presAssocID="{52A875BF-C106-470E-9290-55848DAEB166}" presName="parentTextBox" presStyleLbl="node1" presStyleIdx="0" presStyleCnt="5"/>
      <dgm:spPr/>
    </dgm:pt>
    <dgm:pt modelId="{EBDC2750-8C1D-4D7F-A905-27FB235B832D}" type="pres">
      <dgm:prSet presAssocID="{8CCCABA4-D69E-4EA0-B4C2-D9BDC8556483}" presName="sp" presStyleCnt="0"/>
      <dgm:spPr/>
    </dgm:pt>
    <dgm:pt modelId="{AEDEEBD5-F712-4E40-86C8-A338E387E0B1}" type="pres">
      <dgm:prSet presAssocID="{C18E06E8-3C8F-4827-92DC-022D5481FCDD}" presName="arrowAndChildren" presStyleCnt="0"/>
      <dgm:spPr/>
    </dgm:pt>
    <dgm:pt modelId="{AA53FB62-98C0-4DA4-A230-E8858046C973}" type="pres">
      <dgm:prSet presAssocID="{C18E06E8-3C8F-4827-92DC-022D5481FCDD}" presName="parentTextArrow" presStyleLbl="node1" presStyleIdx="1" presStyleCnt="5"/>
      <dgm:spPr/>
    </dgm:pt>
    <dgm:pt modelId="{A0428206-474A-4F89-BDE8-20B252CCEE9E}" type="pres">
      <dgm:prSet presAssocID="{032746E1-2688-43A0-A2D1-20B229D46FAC}" presName="sp" presStyleCnt="0"/>
      <dgm:spPr/>
    </dgm:pt>
    <dgm:pt modelId="{0D54DDAB-2E27-4FAD-B168-980A3488AE43}" type="pres">
      <dgm:prSet presAssocID="{62860140-862D-4400-810D-7675FE4C1A76}" presName="arrowAndChildren" presStyleCnt="0"/>
      <dgm:spPr/>
    </dgm:pt>
    <dgm:pt modelId="{DB9EF973-5A26-4781-ABC8-E5EB21CF4E21}" type="pres">
      <dgm:prSet presAssocID="{62860140-862D-4400-810D-7675FE4C1A76}" presName="parentTextArrow" presStyleLbl="node1" presStyleIdx="2" presStyleCnt="5"/>
      <dgm:spPr/>
    </dgm:pt>
    <dgm:pt modelId="{4D8D5B4E-AC85-40B4-BBD2-40B74B4DEE98}" type="pres">
      <dgm:prSet presAssocID="{CADBD991-48B1-41BA-8A24-8FAAE4E52ED1}" presName="sp" presStyleCnt="0"/>
      <dgm:spPr/>
    </dgm:pt>
    <dgm:pt modelId="{3E9232DD-BD47-46DC-B715-AFED9F4ECC8F}" type="pres">
      <dgm:prSet presAssocID="{029B6B2D-05A0-4C14-873C-9D527162F91F}" presName="arrowAndChildren" presStyleCnt="0"/>
      <dgm:spPr/>
    </dgm:pt>
    <dgm:pt modelId="{48AB2860-87D1-44C1-AF44-11A5DAB327CE}" type="pres">
      <dgm:prSet presAssocID="{029B6B2D-05A0-4C14-873C-9D527162F91F}" presName="parentTextArrow" presStyleLbl="node1" presStyleIdx="3" presStyleCnt="5"/>
      <dgm:spPr/>
    </dgm:pt>
    <dgm:pt modelId="{AE26BA03-FCD9-4334-BC17-E7C3B48479EE}" type="pres">
      <dgm:prSet presAssocID="{8295ECC5-1FE1-4B0E-9C08-94EB6E629060}" presName="sp" presStyleCnt="0"/>
      <dgm:spPr/>
    </dgm:pt>
    <dgm:pt modelId="{DC4C3443-C36C-4F50-B6CF-8651BC905E6B}" type="pres">
      <dgm:prSet presAssocID="{116CC2FD-B021-4D1E-B7C0-2C19314C3A92}" presName="arrowAndChildren" presStyleCnt="0"/>
      <dgm:spPr/>
    </dgm:pt>
    <dgm:pt modelId="{B0F6CB20-806B-45A8-B692-25912D9B99A0}" type="pres">
      <dgm:prSet presAssocID="{116CC2FD-B021-4D1E-B7C0-2C19314C3A92}" presName="parentTextArrow" presStyleLbl="node1" presStyleIdx="4" presStyleCnt="5"/>
      <dgm:spPr/>
    </dgm:pt>
  </dgm:ptLst>
  <dgm:cxnLst>
    <dgm:cxn modelId="{7280D206-4957-48FF-AD28-4B170A253DC5}" srcId="{46B54B9E-3A38-482C-A07C-CEF5A6AEA7C7}" destId="{029B6B2D-05A0-4C14-873C-9D527162F91F}" srcOrd="1" destOrd="0" parTransId="{E3D19085-61D7-4EAC-B7C3-8246B1F6EA0C}" sibTransId="{CADBD991-48B1-41BA-8A24-8FAAE4E52ED1}"/>
    <dgm:cxn modelId="{8E90BA08-5C0F-4020-AE00-BDC58D92EB2D}" type="presOf" srcId="{C18E06E8-3C8F-4827-92DC-022D5481FCDD}" destId="{AA53FB62-98C0-4DA4-A230-E8858046C973}" srcOrd="0" destOrd="0" presId="urn:microsoft.com/office/officeart/2005/8/layout/process4"/>
    <dgm:cxn modelId="{288A252F-4C90-4FB9-8DE2-98931022DE63}" srcId="{46B54B9E-3A38-482C-A07C-CEF5A6AEA7C7}" destId="{116CC2FD-B021-4D1E-B7C0-2C19314C3A92}" srcOrd="0" destOrd="0" parTransId="{03EDD44D-411E-437F-8A9B-233C0F1333BA}" sibTransId="{8295ECC5-1FE1-4B0E-9C08-94EB6E629060}"/>
    <dgm:cxn modelId="{14F1C33E-E008-44D4-95B7-9EF7FA6839E8}" type="presOf" srcId="{62860140-862D-4400-810D-7675FE4C1A76}" destId="{DB9EF973-5A26-4781-ABC8-E5EB21CF4E21}" srcOrd="0" destOrd="0" presId="urn:microsoft.com/office/officeart/2005/8/layout/process4"/>
    <dgm:cxn modelId="{0B5ABF65-F787-409B-935B-A5DE54283D45}" type="presOf" srcId="{116CC2FD-B021-4D1E-B7C0-2C19314C3A92}" destId="{B0F6CB20-806B-45A8-B692-25912D9B99A0}" srcOrd="0" destOrd="0" presId="urn:microsoft.com/office/officeart/2005/8/layout/process4"/>
    <dgm:cxn modelId="{DBE80F6E-57A5-4B07-A6E2-125D4D469195}" srcId="{46B54B9E-3A38-482C-A07C-CEF5A6AEA7C7}" destId="{C18E06E8-3C8F-4827-92DC-022D5481FCDD}" srcOrd="3" destOrd="0" parTransId="{BA3F4342-0AD6-4861-A499-73C8AE239C76}" sibTransId="{8CCCABA4-D69E-4EA0-B4C2-D9BDC8556483}"/>
    <dgm:cxn modelId="{65835654-E692-4228-8F28-B040A72D36DE}" type="presOf" srcId="{46B54B9E-3A38-482C-A07C-CEF5A6AEA7C7}" destId="{D0DCDA60-5A56-4F5E-90B7-01BBC1DEDF19}" srcOrd="0" destOrd="0" presId="urn:microsoft.com/office/officeart/2005/8/layout/process4"/>
    <dgm:cxn modelId="{5E61657B-0689-4D26-A3ED-02EFE13E7910}" type="presOf" srcId="{52A875BF-C106-470E-9290-55848DAEB166}" destId="{A0FD0459-6BE1-49E7-B108-5489D3D1183B}" srcOrd="0" destOrd="0" presId="urn:microsoft.com/office/officeart/2005/8/layout/process4"/>
    <dgm:cxn modelId="{EAD695CB-B948-4AE5-B77C-3AD12C0600AE}" srcId="{46B54B9E-3A38-482C-A07C-CEF5A6AEA7C7}" destId="{52A875BF-C106-470E-9290-55848DAEB166}" srcOrd="4" destOrd="0" parTransId="{408FD77D-B079-44D1-A787-9A94365A2CB3}" sibTransId="{E38340A0-6CF9-4914-B414-09749DC92BE7}"/>
    <dgm:cxn modelId="{38A6C9D0-5D1B-4246-9E29-D972BA38917A}" type="presOf" srcId="{029B6B2D-05A0-4C14-873C-9D527162F91F}" destId="{48AB2860-87D1-44C1-AF44-11A5DAB327CE}" srcOrd="0" destOrd="0" presId="urn:microsoft.com/office/officeart/2005/8/layout/process4"/>
    <dgm:cxn modelId="{D9E9DDF8-04CC-43E0-B610-1F2327C6265C}" srcId="{46B54B9E-3A38-482C-A07C-CEF5A6AEA7C7}" destId="{62860140-862D-4400-810D-7675FE4C1A76}" srcOrd="2" destOrd="0" parTransId="{649D34E9-85EB-4527-B11D-E2727FB81E05}" sibTransId="{032746E1-2688-43A0-A2D1-20B229D46FAC}"/>
    <dgm:cxn modelId="{262A9C55-2A93-42B4-8947-848841DEBEEC}" type="presParOf" srcId="{D0DCDA60-5A56-4F5E-90B7-01BBC1DEDF19}" destId="{CAE2CD99-78F5-4AB5-8F87-82AA278139BD}" srcOrd="0" destOrd="0" presId="urn:microsoft.com/office/officeart/2005/8/layout/process4"/>
    <dgm:cxn modelId="{589232A9-0607-4D50-A440-5E15F9164CB3}" type="presParOf" srcId="{CAE2CD99-78F5-4AB5-8F87-82AA278139BD}" destId="{A0FD0459-6BE1-49E7-B108-5489D3D1183B}" srcOrd="0" destOrd="0" presId="urn:microsoft.com/office/officeart/2005/8/layout/process4"/>
    <dgm:cxn modelId="{B4F1E43B-FAAB-42F3-8C28-F7D1F0109336}" type="presParOf" srcId="{D0DCDA60-5A56-4F5E-90B7-01BBC1DEDF19}" destId="{EBDC2750-8C1D-4D7F-A905-27FB235B832D}" srcOrd="1" destOrd="0" presId="urn:microsoft.com/office/officeart/2005/8/layout/process4"/>
    <dgm:cxn modelId="{05AE554F-DFFD-4C82-93B5-F55C36A93B3D}" type="presParOf" srcId="{D0DCDA60-5A56-4F5E-90B7-01BBC1DEDF19}" destId="{AEDEEBD5-F712-4E40-86C8-A338E387E0B1}" srcOrd="2" destOrd="0" presId="urn:microsoft.com/office/officeart/2005/8/layout/process4"/>
    <dgm:cxn modelId="{6923FC00-CFDA-4F2C-A710-2C4F3FC5EDB0}" type="presParOf" srcId="{AEDEEBD5-F712-4E40-86C8-A338E387E0B1}" destId="{AA53FB62-98C0-4DA4-A230-E8858046C973}" srcOrd="0" destOrd="0" presId="urn:microsoft.com/office/officeart/2005/8/layout/process4"/>
    <dgm:cxn modelId="{D352D2F3-E88D-491C-BABA-68AF5E5D6445}" type="presParOf" srcId="{D0DCDA60-5A56-4F5E-90B7-01BBC1DEDF19}" destId="{A0428206-474A-4F89-BDE8-20B252CCEE9E}" srcOrd="3" destOrd="0" presId="urn:microsoft.com/office/officeart/2005/8/layout/process4"/>
    <dgm:cxn modelId="{615F31C0-3DAD-4417-A49B-A67174176642}" type="presParOf" srcId="{D0DCDA60-5A56-4F5E-90B7-01BBC1DEDF19}" destId="{0D54DDAB-2E27-4FAD-B168-980A3488AE43}" srcOrd="4" destOrd="0" presId="urn:microsoft.com/office/officeart/2005/8/layout/process4"/>
    <dgm:cxn modelId="{37A20BC5-5998-4205-BE68-EF4DCD74DFBC}" type="presParOf" srcId="{0D54DDAB-2E27-4FAD-B168-980A3488AE43}" destId="{DB9EF973-5A26-4781-ABC8-E5EB21CF4E21}" srcOrd="0" destOrd="0" presId="urn:microsoft.com/office/officeart/2005/8/layout/process4"/>
    <dgm:cxn modelId="{D1AFE268-FF62-4E39-8F48-AC465FA547B5}" type="presParOf" srcId="{D0DCDA60-5A56-4F5E-90B7-01BBC1DEDF19}" destId="{4D8D5B4E-AC85-40B4-BBD2-40B74B4DEE98}" srcOrd="5" destOrd="0" presId="urn:microsoft.com/office/officeart/2005/8/layout/process4"/>
    <dgm:cxn modelId="{05CCC7DC-1960-4ACF-9F52-212AFC3BDBCD}" type="presParOf" srcId="{D0DCDA60-5A56-4F5E-90B7-01BBC1DEDF19}" destId="{3E9232DD-BD47-46DC-B715-AFED9F4ECC8F}" srcOrd="6" destOrd="0" presId="urn:microsoft.com/office/officeart/2005/8/layout/process4"/>
    <dgm:cxn modelId="{A9C79ED9-D04C-4CBE-8E31-8EDABB220545}" type="presParOf" srcId="{3E9232DD-BD47-46DC-B715-AFED9F4ECC8F}" destId="{48AB2860-87D1-44C1-AF44-11A5DAB327CE}" srcOrd="0" destOrd="0" presId="urn:microsoft.com/office/officeart/2005/8/layout/process4"/>
    <dgm:cxn modelId="{A421BFBC-30C8-4431-8594-139926FB7CA7}" type="presParOf" srcId="{D0DCDA60-5A56-4F5E-90B7-01BBC1DEDF19}" destId="{AE26BA03-FCD9-4334-BC17-E7C3B48479EE}" srcOrd="7" destOrd="0" presId="urn:microsoft.com/office/officeart/2005/8/layout/process4"/>
    <dgm:cxn modelId="{72116BAF-20DA-4A77-9446-86E7EA28067A}" type="presParOf" srcId="{D0DCDA60-5A56-4F5E-90B7-01BBC1DEDF19}" destId="{DC4C3443-C36C-4F50-B6CF-8651BC905E6B}" srcOrd="8" destOrd="0" presId="urn:microsoft.com/office/officeart/2005/8/layout/process4"/>
    <dgm:cxn modelId="{E147E634-8AEA-4588-BFD2-504D92BF7358}" type="presParOf" srcId="{DC4C3443-C36C-4F50-B6CF-8651BC905E6B}" destId="{B0F6CB20-806B-45A8-B692-25912D9B99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CB6AE-D66A-40D8-9B5B-7C831D5216F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CO"/>
        </a:p>
      </dgm:t>
    </dgm:pt>
    <dgm:pt modelId="{8FCACD25-BDC3-4291-9408-E85102ACDA98}">
      <dgm:prSet phldrT="[Texto]">
        <dgm:style>
          <a:lnRef idx="1">
            <a:schemeClr val="accent3"/>
          </a:lnRef>
          <a:fillRef idx="3">
            <a:schemeClr val="accent3"/>
          </a:fillRef>
          <a:effectRef idx="2">
            <a:schemeClr val="accent3"/>
          </a:effectRef>
          <a:fontRef idx="minor">
            <a:schemeClr val="lt1"/>
          </a:fontRef>
        </dgm:style>
      </dgm:prSet>
      <dgm:spPr/>
      <dgm:t>
        <a:bodyPr/>
        <a:lstStyle/>
        <a:p>
          <a:r>
            <a:rPr lang="es-CO" dirty="0"/>
            <a:t>Desarrollo curso</a:t>
          </a:r>
        </a:p>
      </dgm:t>
    </dgm:pt>
    <dgm:pt modelId="{4F7B2944-DC57-49D6-B5BF-89FE58DE526B}" type="parTrans" cxnId="{B8ACB0A5-5660-4191-B438-03B9A4924C26}">
      <dgm:prSet/>
      <dgm:spPr/>
      <dgm:t>
        <a:bodyPr/>
        <a:lstStyle/>
        <a:p>
          <a:endParaRPr lang="es-CO"/>
        </a:p>
      </dgm:t>
    </dgm:pt>
    <dgm:pt modelId="{0FB6A547-B724-4571-BCFC-747086360C42}" type="sibTrans" cxnId="{B8ACB0A5-5660-4191-B438-03B9A4924C26}">
      <dgm:prSet/>
      <dgm:spPr/>
      <dgm:t>
        <a:bodyPr/>
        <a:lstStyle/>
        <a:p>
          <a:endParaRPr lang="es-CO"/>
        </a:p>
      </dgm:t>
    </dgm:pt>
    <dgm:pt modelId="{CFFB9A75-F15E-4F33-BF63-E7D7F1A48B4F}">
      <dgm:prSet phldrT="[Texto]"/>
      <dgm:spPr/>
      <dgm:t>
        <a:bodyPr/>
        <a:lstStyle/>
        <a:p>
          <a:r>
            <a:rPr lang="es-CO" dirty="0"/>
            <a:t>Talleres  y </a:t>
          </a:r>
          <a:r>
            <a:rPr lang="es-CO" dirty="0" err="1"/>
            <a:t>quices</a:t>
          </a:r>
          <a:r>
            <a:rPr lang="es-CO" dirty="0"/>
            <a:t> (15%)</a:t>
          </a:r>
        </a:p>
      </dgm:t>
    </dgm:pt>
    <dgm:pt modelId="{F3835A37-79C7-4AC8-915B-EDA63F6EEBE6}" type="parTrans" cxnId="{FB02274B-FC08-442E-887A-C87CD9D6A32E}">
      <dgm:prSet/>
      <dgm:spPr/>
      <dgm:t>
        <a:bodyPr/>
        <a:lstStyle/>
        <a:p>
          <a:endParaRPr lang="es-CO"/>
        </a:p>
      </dgm:t>
    </dgm:pt>
    <dgm:pt modelId="{EC8B9610-DD10-479D-8320-BA87FD794A3E}" type="sibTrans" cxnId="{FB02274B-FC08-442E-887A-C87CD9D6A32E}">
      <dgm:prSet/>
      <dgm:spPr/>
      <dgm:t>
        <a:bodyPr/>
        <a:lstStyle/>
        <a:p>
          <a:endParaRPr lang="es-CO"/>
        </a:p>
      </dgm:t>
    </dgm:pt>
    <dgm:pt modelId="{917E7E0B-F81C-4FC5-944E-17209240B664}">
      <dgm:prSet phldrT="[Texto]"/>
      <dgm:spPr/>
      <dgm:t>
        <a:bodyPr/>
        <a:lstStyle/>
        <a:p>
          <a:r>
            <a:rPr lang="es-CO" dirty="0"/>
            <a:t>Exposiciones 10%</a:t>
          </a:r>
        </a:p>
      </dgm:t>
    </dgm:pt>
    <dgm:pt modelId="{D3728F52-B529-409D-824A-EFE443D24B59}" type="parTrans" cxnId="{8C528D14-02E2-454A-AB63-6C8655ABC55A}">
      <dgm:prSet/>
      <dgm:spPr/>
      <dgm:t>
        <a:bodyPr/>
        <a:lstStyle/>
        <a:p>
          <a:endParaRPr lang="es-CO"/>
        </a:p>
      </dgm:t>
    </dgm:pt>
    <dgm:pt modelId="{2E13B2E7-6D42-47DA-9558-EC6FFA497467}" type="sibTrans" cxnId="{8C528D14-02E2-454A-AB63-6C8655ABC55A}">
      <dgm:prSet/>
      <dgm:spPr/>
      <dgm:t>
        <a:bodyPr/>
        <a:lstStyle/>
        <a:p>
          <a:endParaRPr lang="es-CO"/>
        </a:p>
      </dgm:t>
    </dgm:pt>
    <dgm:pt modelId="{BD3284E6-6A89-4D56-9018-9B630E6C3926}">
      <dgm:prSet phldrT="[Texto]"/>
      <dgm:spPr/>
      <dgm:t>
        <a:bodyPr/>
        <a:lstStyle/>
        <a:p>
          <a:r>
            <a:rPr lang="es-CO" dirty="0"/>
            <a:t>Exámenes  3 (20, 25 y 30%)</a:t>
          </a:r>
        </a:p>
      </dgm:t>
    </dgm:pt>
    <dgm:pt modelId="{37AC019B-BC00-4EFD-BB81-B7099B754784}" type="parTrans" cxnId="{944D7F1F-6F17-4975-9CDB-A806E7EAE21D}">
      <dgm:prSet/>
      <dgm:spPr/>
      <dgm:t>
        <a:bodyPr/>
        <a:lstStyle/>
        <a:p>
          <a:endParaRPr lang="es-CO"/>
        </a:p>
      </dgm:t>
    </dgm:pt>
    <dgm:pt modelId="{F042F11B-AB20-4C16-AB5F-9E9DD5EE31E0}" type="sibTrans" cxnId="{944D7F1F-6F17-4975-9CDB-A806E7EAE21D}">
      <dgm:prSet/>
      <dgm:spPr/>
      <dgm:t>
        <a:bodyPr/>
        <a:lstStyle/>
        <a:p>
          <a:endParaRPr lang="es-CO"/>
        </a:p>
      </dgm:t>
    </dgm:pt>
    <dgm:pt modelId="{808FB949-94A8-48A7-9BFA-4D3DC9F94BB4}" type="pres">
      <dgm:prSet presAssocID="{375CB6AE-D66A-40D8-9B5B-7C831D5216F4}" presName="cycle" presStyleCnt="0">
        <dgm:presLayoutVars>
          <dgm:chMax val="1"/>
          <dgm:dir/>
          <dgm:animLvl val="ctr"/>
          <dgm:resizeHandles val="exact"/>
        </dgm:presLayoutVars>
      </dgm:prSet>
      <dgm:spPr/>
    </dgm:pt>
    <dgm:pt modelId="{D218143D-A64A-428D-8ED2-FC4021B1A519}" type="pres">
      <dgm:prSet presAssocID="{8FCACD25-BDC3-4291-9408-E85102ACDA98}" presName="centerShape" presStyleLbl="node0" presStyleIdx="0" presStyleCnt="1"/>
      <dgm:spPr/>
    </dgm:pt>
    <dgm:pt modelId="{144204EE-71AE-4EB7-ADD7-422CF566367C}" type="pres">
      <dgm:prSet presAssocID="{F3835A37-79C7-4AC8-915B-EDA63F6EEBE6}" presName="parTrans" presStyleLbl="bgSibTrans2D1" presStyleIdx="0" presStyleCnt="3"/>
      <dgm:spPr/>
    </dgm:pt>
    <dgm:pt modelId="{5753A940-6441-49C8-A6E1-2B1134F28AD0}" type="pres">
      <dgm:prSet presAssocID="{CFFB9A75-F15E-4F33-BF63-E7D7F1A48B4F}" presName="node" presStyleLbl="node1" presStyleIdx="0" presStyleCnt="3">
        <dgm:presLayoutVars>
          <dgm:bulletEnabled val="1"/>
        </dgm:presLayoutVars>
      </dgm:prSet>
      <dgm:spPr/>
    </dgm:pt>
    <dgm:pt modelId="{4BED4E88-237A-4059-8267-C2023CEB06C5}" type="pres">
      <dgm:prSet presAssocID="{D3728F52-B529-409D-824A-EFE443D24B59}" presName="parTrans" presStyleLbl="bgSibTrans2D1" presStyleIdx="1" presStyleCnt="3"/>
      <dgm:spPr/>
    </dgm:pt>
    <dgm:pt modelId="{AA14C9ED-66C5-4FD6-9E52-680A9B11D67A}" type="pres">
      <dgm:prSet presAssocID="{917E7E0B-F81C-4FC5-944E-17209240B664}" presName="node" presStyleLbl="node1" presStyleIdx="1" presStyleCnt="3">
        <dgm:presLayoutVars>
          <dgm:bulletEnabled val="1"/>
        </dgm:presLayoutVars>
      </dgm:prSet>
      <dgm:spPr/>
    </dgm:pt>
    <dgm:pt modelId="{025B6A59-E39D-412C-A4E6-A643BE0FDB7E}" type="pres">
      <dgm:prSet presAssocID="{37AC019B-BC00-4EFD-BB81-B7099B754784}" presName="parTrans" presStyleLbl="bgSibTrans2D1" presStyleIdx="2" presStyleCnt="3"/>
      <dgm:spPr/>
    </dgm:pt>
    <dgm:pt modelId="{49424A23-9FF3-4489-AD02-A31DBE220B9F}" type="pres">
      <dgm:prSet presAssocID="{BD3284E6-6A89-4D56-9018-9B630E6C3926}" presName="node" presStyleLbl="node1" presStyleIdx="2" presStyleCnt="3">
        <dgm:presLayoutVars>
          <dgm:bulletEnabled val="1"/>
        </dgm:presLayoutVars>
      </dgm:prSet>
      <dgm:spPr/>
    </dgm:pt>
  </dgm:ptLst>
  <dgm:cxnLst>
    <dgm:cxn modelId="{6071E20F-1059-4E1C-9D0B-B52BD08FE9B5}" type="presOf" srcId="{917E7E0B-F81C-4FC5-944E-17209240B664}" destId="{AA14C9ED-66C5-4FD6-9E52-680A9B11D67A}" srcOrd="0" destOrd="0" presId="urn:microsoft.com/office/officeart/2005/8/layout/radial4"/>
    <dgm:cxn modelId="{87A83710-F3B4-4B15-A3C5-257554EC04F1}" type="presOf" srcId="{37AC019B-BC00-4EFD-BB81-B7099B754784}" destId="{025B6A59-E39D-412C-A4E6-A643BE0FDB7E}" srcOrd="0" destOrd="0" presId="urn:microsoft.com/office/officeart/2005/8/layout/radial4"/>
    <dgm:cxn modelId="{8C528D14-02E2-454A-AB63-6C8655ABC55A}" srcId="{8FCACD25-BDC3-4291-9408-E85102ACDA98}" destId="{917E7E0B-F81C-4FC5-944E-17209240B664}" srcOrd="1" destOrd="0" parTransId="{D3728F52-B529-409D-824A-EFE443D24B59}" sibTransId="{2E13B2E7-6D42-47DA-9558-EC6FFA497467}"/>
    <dgm:cxn modelId="{0F09411E-6DF1-4492-B859-28F0B8D15B5B}" type="presOf" srcId="{CFFB9A75-F15E-4F33-BF63-E7D7F1A48B4F}" destId="{5753A940-6441-49C8-A6E1-2B1134F28AD0}" srcOrd="0" destOrd="0" presId="urn:microsoft.com/office/officeart/2005/8/layout/radial4"/>
    <dgm:cxn modelId="{944D7F1F-6F17-4975-9CDB-A806E7EAE21D}" srcId="{8FCACD25-BDC3-4291-9408-E85102ACDA98}" destId="{BD3284E6-6A89-4D56-9018-9B630E6C3926}" srcOrd="2" destOrd="0" parTransId="{37AC019B-BC00-4EFD-BB81-B7099B754784}" sibTransId="{F042F11B-AB20-4C16-AB5F-9E9DD5EE31E0}"/>
    <dgm:cxn modelId="{FB02274B-FC08-442E-887A-C87CD9D6A32E}" srcId="{8FCACD25-BDC3-4291-9408-E85102ACDA98}" destId="{CFFB9A75-F15E-4F33-BF63-E7D7F1A48B4F}" srcOrd="0" destOrd="0" parTransId="{F3835A37-79C7-4AC8-915B-EDA63F6EEBE6}" sibTransId="{EC8B9610-DD10-479D-8320-BA87FD794A3E}"/>
    <dgm:cxn modelId="{9BF92076-691E-4FA1-98F1-E9687C0C4C65}" type="presOf" srcId="{BD3284E6-6A89-4D56-9018-9B630E6C3926}" destId="{49424A23-9FF3-4489-AD02-A31DBE220B9F}" srcOrd="0" destOrd="0" presId="urn:microsoft.com/office/officeart/2005/8/layout/radial4"/>
    <dgm:cxn modelId="{BBD1FA77-DC21-4419-9CD4-1F838BE1A684}" type="presOf" srcId="{F3835A37-79C7-4AC8-915B-EDA63F6EEBE6}" destId="{144204EE-71AE-4EB7-ADD7-422CF566367C}" srcOrd="0" destOrd="0" presId="urn:microsoft.com/office/officeart/2005/8/layout/radial4"/>
    <dgm:cxn modelId="{B8ACB0A5-5660-4191-B438-03B9A4924C26}" srcId="{375CB6AE-D66A-40D8-9B5B-7C831D5216F4}" destId="{8FCACD25-BDC3-4291-9408-E85102ACDA98}" srcOrd="0" destOrd="0" parTransId="{4F7B2944-DC57-49D6-B5BF-89FE58DE526B}" sibTransId="{0FB6A547-B724-4571-BCFC-747086360C42}"/>
    <dgm:cxn modelId="{9464B7B5-39B6-42AA-A441-78E27B489784}" type="presOf" srcId="{8FCACD25-BDC3-4291-9408-E85102ACDA98}" destId="{D218143D-A64A-428D-8ED2-FC4021B1A519}" srcOrd="0" destOrd="0" presId="urn:microsoft.com/office/officeart/2005/8/layout/radial4"/>
    <dgm:cxn modelId="{3339BFBC-BD22-4763-9A4E-46263AC674A1}" type="presOf" srcId="{375CB6AE-D66A-40D8-9B5B-7C831D5216F4}" destId="{808FB949-94A8-48A7-9BFA-4D3DC9F94BB4}" srcOrd="0" destOrd="0" presId="urn:microsoft.com/office/officeart/2005/8/layout/radial4"/>
    <dgm:cxn modelId="{47E074FF-29DB-4F43-A941-8DBFC6479FD6}" type="presOf" srcId="{D3728F52-B529-409D-824A-EFE443D24B59}" destId="{4BED4E88-237A-4059-8267-C2023CEB06C5}" srcOrd="0" destOrd="0" presId="urn:microsoft.com/office/officeart/2005/8/layout/radial4"/>
    <dgm:cxn modelId="{2C91B879-8EDA-443F-9F6E-2B4868AB427B}" type="presParOf" srcId="{808FB949-94A8-48A7-9BFA-4D3DC9F94BB4}" destId="{D218143D-A64A-428D-8ED2-FC4021B1A519}" srcOrd="0" destOrd="0" presId="urn:microsoft.com/office/officeart/2005/8/layout/radial4"/>
    <dgm:cxn modelId="{3749078F-BA1D-4DE4-8A25-C072B2634EE8}" type="presParOf" srcId="{808FB949-94A8-48A7-9BFA-4D3DC9F94BB4}" destId="{144204EE-71AE-4EB7-ADD7-422CF566367C}" srcOrd="1" destOrd="0" presId="urn:microsoft.com/office/officeart/2005/8/layout/radial4"/>
    <dgm:cxn modelId="{DA8D56F6-7C45-4D48-8976-D829FA9C1FAE}" type="presParOf" srcId="{808FB949-94A8-48A7-9BFA-4D3DC9F94BB4}" destId="{5753A940-6441-49C8-A6E1-2B1134F28AD0}" srcOrd="2" destOrd="0" presId="urn:microsoft.com/office/officeart/2005/8/layout/radial4"/>
    <dgm:cxn modelId="{0DD9E6DE-3F71-48FA-AA12-0936D1F76BE4}" type="presParOf" srcId="{808FB949-94A8-48A7-9BFA-4D3DC9F94BB4}" destId="{4BED4E88-237A-4059-8267-C2023CEB06C5}" srcOrd="3" destOrd="0" presId="urn:microsoft.com/office/officeart/2005/8/layout/radial4"/>
    <dgm:cxn modelId="{22F9B8DB-F7CC-43F3-BA09-61DC389BB874}" type="presParOf" srcId="{808FB949-94A8-48A7-9BFA-4D3DC9F94BB4}" destId="{AA14C9ED-66C5-4FD6-9E52-680A9B11D67A}" srcOrd="4" destOrd="0" presId="urn:microsoft.com/office/officeart/2005/8/layout/radial4"/>
    <dgm:cxn modelId="{6456325B-45B5-46CC-9ACC-5A273E9AC562}" type="presParOf" srcId="{808FB949-94A8-48A7-9BFA-4D3DC9F94BB4}" destId="{025B6A59-E39D-412C-A4E6-A643BE0FDB7E}" srcOrd="5" destOrd="0" presId="urn:microsoft.com/office/officeart/2005/8/layout/radial4"/>
    <dgm:cxn modelId="{D0B32EA9-7521-43FA-90DD-F765BABDE60E}" type="presParOf" srcId="{808FB949-94A8-48A7-9BFA-4D3DC9F94BB4}" destId="{49424A23-9FF3-4489-AD02-A31DBE220B9F}"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21AFA4-BFE5-4328-822C-C0836F5A546F}"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CO"/>
        </a:p>
      </dgm:t>
    </dgm:pt>
    <dgm:pt modelId="{50671382-492C-445C-88F8-9899E04F4CCF}">
      <dgm:prSet phldrT="[Texto]"/>
      <dgm:spPr/>
      <dgm:t>
        <a:bodyPr/>
        <a:lstStyle/>
        <a:p>
          <a:r>
            <a:rPr lang="es-CO" dirty="0"/>
            <a:t>Repaso conceptos</a:t>
          </a:r>
        </a:p>
      </dgm:t>
    </dgm:pt>
    <dgm:pt modelId="{AE7A0E6A-5498-4170-BCAA-E2CD51161852}" type="parTrans" cxnId="{1D2BBEE7-5DDF-4729-9F6E-1FD264515B4A}">
      <dgm:prSet/>
      <dgm:spPr/>
      <dgm:t>
        <a:bodyPr/>
        <a:lstStyle/>
        <a:p>
          <a:endParaRPr lang="es-CO"/>
        </a:p>
      </dgm:t>
    </dgm:pt>
    <dgm:pt modelId="{D8A582C1-61FC-4F0D-869F-4C733E1BF03E}" type="sibTrans" cxnId="{1D2BBEE7-5DDF-4729-9F6E-1FD264515B4A}">
      <dgm:prSet/>
      <dgm:spPr/>
      <dgm:t>
        <a:bodyPr/>
        <a:lstStyle/>
        <a:p>
          <a:endParaRPr lang="es-CO"/>
        </a:p>
      </dgm:t>
    </dgm:pt>
    <dgm:pt modelId="{4460DD3D-0830-41BA-8C89-C84761CD108A}">
      <dgm:prSet phldrT="[Texto]"/>
      <dgm:spPr/>
      <dgm:t>
        <a:bodyPr/>
        <a:lstStyle/>
        <a:p>
          <a:r>
            <a:rPr lang="es-CO" dirty="0"/>
            <a:t>Desarrollo estructurado – control de flujo</a:t>
          </a:r>
        </a:p>
      </dgm:t>
    </dgm:pt>
    <dgm:pt modelId="{903DF6F9-DA48-4D84-AAEF-B39DF8A0CCCE}" type="parTrans" cxnId="{5A2AEC7D-0275-4623-8ACB-2B07CB725DC9}">
      <dgm:prSet/>
      <dgm:spPr/>
      <dgm:t>
        <a:bodyPr/>
        <a:lstStyle/>
        <a:p>
          <a:endParaRPr lang="es-CO"/>
        </a:p>
      </dgm:t>
    </dgm:pt>
    <dgm:pt modelId="{C0689EF5-E0DD-40DA-B09B-2D60C7A9ABF4}" type="sibTrans" cxnId="{5A2AEC7D-0275-4623-8ACB-2B07CB725DC9}">
      <dgm:prSet/>
      <dgm:spPr/>
      <dgm:t>
        <a:bodyPr/>
        <a:lstStyle/>
        <a:p>
          <a:endParaRPr lang="es-CO"/>
        </a:p>
      </dgm:t>
    </dgm:pt>
    <dgm:pt modelId="{33E2F8AF-F2BA-42BD-A876-28DB5BC7C46D}">
      <dgm:prSet phldrT="[Texto]"/>
      <dgm:spPr/>
      <dgm:t>
        <a:bodyPr/>
        <a:lstStyle/>
        <a:p>
          <a:r>
            <a:rPr lang="es-CO" dirty="0"/>
            <a:t>Apuntadores – arreglos</a:t>
          </a:r>
        </a:p>
      </dgm:t>
    </dgm:pt>
    <dgm:pt modelId="{149F620D-A6B8-49FC-B554-A6213846E790}" type="parTrans" cxnId="{790128E2-878D-40FE-B421-4F038F4E5CB9}">
      <dgm:prSet/>
      <dgm:spPr/>
      <dgm:t>
        <a:bodyPr/>
        <a:lstStyle/>
        <a:p>
          <a:endParaRPr lang="es-CO"/>
        </a:p>
      </dgm:t>
    </dgm:pt>
    <dgm:pt modelId="{B038DDB3-7671-4796-979C-165B171E2C1E}" type="sibTrans" cxnId="{790128E2-878D-40FE-B421-4F038F4E5CB9}">
      <dgm:prSet/>
      <dgm:spPr/>
      <dgm:t>
        <a:bodyPr/>
        <a:lstStyle/>
        <a:p>
          <a:endParaRPr lang="es-CO"/>
        </a:p>
      </dgm:t>
    </dgm:pt>
    <dgm:pt modelId="{D00798F0-593C-45A9-9699-DD105061361F}">
      <dgm:prSet phldrT="[Texto]"/>
      <dgm:spPr/>
      <dgm:t>
        <a:bodyPr/>
        <a:lstStyle/>
        <a:p>
          <a:r>
            <a:rPr lang="es-CO" dirty="0"/>
            <a:t>Ordenamientos</a:t>
          </a:r>
        </a:p>
      </dgm:t>
    </dgm:pt>
    <dgm:pt modelId="{4699DFE9-D002-44EE-8AB7-9F3CC9082F37}" type="parTrans" cxnId="{CA26CF43-1BEA-4FE3-B3F4-C94C66F57688}">
      <dgm:prSet/>
      <dgm:spPr/>
      <dgm:t>
        <a:bodyPr/>
        <a:lstStyle/>
        <a:p>
          <a:endParaRPr lang="es-CO"/>
        </a:p>
      </dgm:t>
    </dgm:pt>
    <dgm:pt modelId="{46FE4C6B-6B5E-4818-A496-D21434017BD1}" type="sibTrans" cxnId="{CA26CF43-1BEA-4FE3-B3F4-C94C66F57688}">
      <dgm:prSet/>
      <dgm:spPr/>
      <dgm:t>
        <a:bodyPr/>
        <a:lstStyle/>
        <a:p>
          <a:endParaRPr lang="es-CO"/>
        </a:p>
      </dgm:t>
    </dgm:pt>
    <dgm:pt modelId="{64A6027B-CEA0-44F7-9B10-EA5F41ACB1A4}">
      <dgm:prSet phldrT="[Texto]"/>
      <dgm:spPr/>
      <dgm:t>
        <a:bodyPr/>
        <a:lstStyle/>
        <a:p>
          <a:r>
            <a:rPr lang="es-CO" dirty="0"/>
            <a:t>Estructuras de datos</a:t>
          </a:r>
        </a:p>
      </dgm:t>
    </dgm:pt>
    <dgm:pt modelId="{8EFE65C6-E28D-4E81-96FE-1FA61C6D1D44}" type="parTrans" cxnId="{F8CD14C7-222C-4E8D-82C1-8A5B6DE1D240}">
      <dgm:prSet/>
      <dgm:spPr/>
      <dgm:t>
        <a:bodyPr/>
        <a:lstStyle/>
        <a:p>
          <a:endParaRPr lang="es-CO"/>
        </a:p>
      </dgm:t>
    </dgm:pt>
    <dgm:pt modelId="{C7B70C93-608B-470A-9BE1-98571566392E}" type="sibTrans" cxnId="{F8CD14C7-222C-4E8D-82C1-8A5B6DE1D240}">
      <dgm:prSet/>
      <dgm:spPr/>
      <dgm:t>
        <a:bodyPr/>
        <a:lstStyle/>
        <a:p>
          <a:endParaRPr lang="es-CO"/>
        </a:p>
      </dgm:t>
    </dgm:pt>
    <dgm:pt modelId="{3FA71C46-DDBD-4D95-B281-E37BB19C9C85}">
      <dgm:prSet phldrT="[Texto]"/>
      <dgm:spPr/>
      <dgm:t>
        <a:bodyPr/>
        <a:lstStyle/>
        <a:p>
          <a:r>
            <a:rPr lang="es-CO" dirty="0"/>
            <a:t>Archivos</a:t>
          </a:r>
        </a:p>
      </dgm:t>
    </dgm:pt>
    <dgm:pt modelId="{26780F38-920D-403E-89FA-ECAD0C3C7292}" type="parTrans" cxnId="{96EDB316-2350-4DC8-880D-636379419331}">
      <dgm:prSet/>
      <dgm:spPr/>
      <dgm:t>
        <a:bodyPr/>
        <a:lstStyle/>
        <a:p>
          <a:endParaRPr lang="es-CO"/>
        </a:p>
      </dgm:t>
    </dgm:pt>
    <dgm:pt modelId="{BD604FAE-0C28-4D1F-BAE2-21622B92E064}" type="sibTrans" cxnId="{96EDB316-2350-4DC8-880D-636379419331}">
      <dgm:prSet/>
      <dgm:spPr/>
      <dgm:t>
        <a:bodyPr/>
        <a:lstStyle/>
        <a:p>
          <a:endParaRPr lang="es-CO"/>
        </a:p>
      </dgm:t>
    </dgm:pt>
    <dgm:pt modelId="{04BFDAF4-5E02-45C1-B1C9-A555F6572F98}" type="pres">
      <dgm:prSet presAssocID="{E321AFA4-BFE5-4328-822C-C0836F5A546F}" presName="Name0" presStyleCnt="0">
        <dgm:presLayoutVars>
          <dgm:dir/>
          <dgm:resizeHandles/>
        </dgm:presLayoutVars>
      </dgm:prSet>
      <dgm:spPr/>
    </dgm:pt>
    <dgm:pt modelId="{78BDE609-44E7-47C5-B958-BB9325674FAD}" type="pres">
      <dgm:prSet presAssocID="{50671382-492C-445C-88F8-9899E04F4CCF}" presName="compNode" presStyleCnt="0"/>
      <dgm:spPr/>
    </dgm:pt>
    <dgm:pt modelId="{47E66BF2-2DBA-4107-ADC6-C919F0C443F3}" type="pres">
      <dgm:prSet presAssocID="{50671382-492C-445C-88F8-9899E04F4CCF}" presName="dummyConnPt" presStyleCnt="0"/>
      <dgm:spPr/>
    </dgm:pt>
    <dgm:pt modelId="{31716B95-B141-4DB1-8DFF-AD850D158EB1}" type="pres">
      <dgm:prSet presAssocID="{50671382-492C-445C-88F8-9899E04F4CCF}" presName="node" presStyleLbl="node1" presStyleIdx="0" presStyleCnt="6">
        <dgm:presLayoutVars>
          <dgm:bulletEnabled val="1"/>
        </dgm:presLayoutVars>
      </dgm:prSet>
      <dgm:spPr/>
    </dgm:pt>
    <dgm:pt modelId="{8F0BE673-CB63-4965-8B49-6467C5F51144}" type="pres">
      <dgm:prSet presAssocID="{D8A582C1-61FC-4F0D-869F-4C733E1BF03E}" presName="sibTrans" presStyleLbl="bgSibTrans2D1" presStyleIdx="0" presStyleCnt="5"/>
      <dgm:spPr/>
    </dgm:pt>
    <dgm:pt modelId="{A1FD2706-2EAF-412C-B1B9-6498BF1C9080}" type="pres">
      <dgm:prSet presAssocID="{4460DD3D-0830-41BA-8C89-C84761CD108A}" presName="compNode" presStyleCnt="0"/>
      <dgm:spPr/>
    </dgm:pt>
    <dgm:pt modelId="{F336AE78-B768-4CCD-87C4-9335E1137B85}" type="pres">
      <dgm:prSet presAssocID="{4460DD3D-0830-41BA-8C89-C84761CD108A}" presName="dummyConnPt" presStyleCnt="0"/>
      <dgm:spPr/>
    </dgm:pt>
    <dgm:pt modelId="{4F658EF9-6DA4-40D6-96F0-A9702FF781E8}" type="pres">
      <dgm:prSet presAssocID="{4460DD3D-0830-41BA-8C89-C84761CD108A}" presName="node" presStyleLbl="node1" presStyleIdx="1" presStyleCnt="6">
        <dgm:presLayoutVars>
          <dgm:bulletEnabled val="1"/>
        </dgm:presLayoutVars>
      </dgm:prSet>
      <dgm:spPr/>
    </dgm:pt>
    <dgm:pt modelId="{E72045E0-3DD0-4850-9DBD-CAD295DBF851}" type="pres">
      <dgm:prSet presAssocID="{C0689EF5-E0DD-40DA-B09B-2D60C7A9ABF4}" presName="sibTrans" presStyleLbl="bgSibTrans2D1" presStyleIdx="1" presStyleCnt="5"/>
      <dgm:spPr/>
    </dgm:pt>
    <dgm:pt modelId="{0474E667-7E63-4CA1-A0B1-B201604555CC}" type="pres">
      <dgm:prSet presAssocID="{33E2F8AF-F2BA-42BD-A876-28DB5BC7C46D}" presName="compNode" presStyleCnt="0"/>
      <dgm:spPr/>
    </dgm:pt>
    <dgm:pt modelId="{82135A1E-DF4B-453A-A629-EE684856AD82}" type="pres">
      <dgm:prSet presAssocID="{33E2F8AF-F2BA-42BD-A876-28DB5BC7C46D}" presName="dummyConnPt" presStyleCnt="0"/>
      <dgm:spPr/>
    </dgm:pt>
    <dgm:pt modelId="{F8CE3CEA-E789-4187-8457-B415A1AB3F30}" type="pres">
      <dgm:prSet presAssocID="{33E2F8AF-F2BA-42BD-A876-28DB5BC7C46D}" presName="node" presStyleLbl="node1" presStyleIdx="2" presStyleCnt="6">
        <dgm:presLayoutVars>
          <dgm:bulletEnabled val="1"/>
        </dgm:presLayoutVars>
      </dgm:prSet>
      <dgm:spPr/>
    </dgm:pt>
    <dgm:pt modelId="{C4816DBF-675C-4E62-8895-070BAAF75752}" type="pres">
      <dgm:prSet presAssocID="{B038DDB3-7671-4796-979C-165B171E2C1E}" presName="sibTrans" presStyleLbl="bgSibTrans2D1" presStyleIdx="2" presStyleCnt="5"/>
      <dgm:spPr/>
    </dgm:pt>
    <dgm:pt modelId="{417550C9-3279-4783-BEA9-FB6CD4522B81}" type="pres">
      <dgm:prSet presAssocID="{D00798F0-593C-45A9-9699-DD105061361F}" presName="compNode" presStyleCnt="0"/>
      <dgm:spPr/>
    </dgm:pt>
    <dgm:pt modelId="{290F2981-D38E-4878-9ED6-BAFC41932980}" type="pres">
      <dgm:prSet presAssocID="{D00798F0-593C-45A9-9699-DD105061361F}" presName="dummyConnPt" presStyleCnt="0"/>
      <dgm:spPr/>
    </dgm:pt>
    <dgm:pt modelId="{C2C1FC78-DD0E-4F80-9449-A83E84F34814}" type="pres">
      <dgm:prSet presAssocID="{D00798F0-593C-45A9-9699-DD105061361F}" presName="node" presStyleLbl="node1" presStyleIdx="3" presStyleCnt="6">
        <dgm:presLayoutVars>
          <dgm:bulletEnabled val="1"/>
        </dgm:presLayoutVars>
      </dgm:prSet>
      <dgm:spPr/>
    </dgm:pt>
    <dgm:pt modelId="{BB1AF805-4F17-4D8E-8002-FCF1B6E7B7DE}" type="pres">
      <dgm:prSet presAssocID="{46FE4C6B-6B5E-4818-A496-D21434017BD1}" presName="sibTrans" presStyleLbl="bgSibTrans2D1" presStyleIdx="3" presStyleCnt="5"/>
      <dgm:spPr/>
    </dgm:pt>
    <dgm:pt modelId="{2E93E657-AF4E-4433-9CCA-54758CA54714}" type="pres">
      <dgm:prSet presAssocID="{64A6027B-CEA0-44F7-9B10-EA5F41ACB1A4}" presName="compNode" presStyleCnt="0"/>
      <dgm:spPr/>
    </dgm:pt>
    <dgm:pt modelId="{CF7A9F07-31B1-4137-A7B1-B5339F5593DB}" type="pres">
      <dgm:prSet presAssocID="{64A6027B-CEA0-44F7-9B10-EA5F41ACB1A4}" presName="dummyConnPt" presStyleCnt="0"/>
      <dgm:spPr/>
    </dgm:pt>
    <dgm:pt modelId="{FB8266FA-B2BE-4A77-8265-BEB10AFC1027}" type="pres">
      <dgm:prSet presAssocID="{64A6027B-CEA0-44F7-9B10-EA5F41ACB1A4}" presName="node" presStyleLbl="node1" presStyleIdx="4" presStyleCnt="6">
        <dgm:presLayoutVars>
          <dgm:bulletEnabled val="1"/>
        </dgm:presLayoutVars>
      </dgm:prSet>
      <dgm:spPr/>
    </dgm:pt>
    <dgm:pt modelId="{24B7D5A9-D2AD-4CBA-9590-AB1BAFA67BF1}" type="pres">
      <dgm:prSet presAssocID="{C7B70C93-608B-470A-9BE1-98571566392E}" presName="sibTrans" presStyleLbl="bgSibTrans2D1" presStyleIdx="4" presStyleCnt="5"/>
      <dgm:spPr/>
    </dgm:pt>
    <dgm:pt modelId="{CF9195D4-D1A1-43B4-BE2F-6E366882D33A}" type="pres">
      <dgm:prSet presAssocID="{3FA71C46-DDBD-4D95-B281-E37BB19C9C85}" presName="compNode" presStyleCnt="0"/>
      <dgm:spPr/>
    </dgm:pt>
    <dgm:pt modelId="{7B45D61D-30FE-451A-9D57-62B8C793C8D6}" type="pres">
      <dgm:prSet presAssocID="{3FA71C46-DDBD-4D95-B281-E37BB19C9C85}" presName="dummyConnPt" presStyleCnt="0"/>
      <dgm:spPr/>
    </dgm:pt>
    <dgm:pt modelId="{80A128EB-1411-469D-9C2B-98C906F9E56A}" type="pres">
      <dgm:prSet presAssocID="{3FA71C46-DDBD-4D95-B281-E37BB19C9C85}" presName="node" presStyleLbl="node1" presStyleIdx="5" presStyleCnt="6">
        <dgm:presLayoutVars>
          <dgm:bulletEnabled val="1"/>
        </dgm:presLayoutVars>
      </dgm:prSet>
      <dgm:spPr/>
    </dgm:pt>
  </dgm:ptLst>
  <dgm:cxnLst>
    <dgm:cxn modelId="{40D1DA08-D78F-48D9-A5C6-652D221C1944}" type="presOf" srcId="{33E2F8AF-F2BA-42BD-A876-28DB5BC7C46D}" destId="{F8CE3CEA-E789-4187-8457-B415A1AB3F30}" srcOrd="0" destOrd="0" presId="urn:microsoft.com/office/officeart/2005/8/layout/bProcess4"/>
    <dgm:cxn modelId="{2E9CD610-6F16-4A39-91A7-DAB05AF383B9}" type="presOf" srcId="{E321AFA4-BFE5-4328-822C-C0836F5A546F}" destId="{04BFDAF4-5E02-45C1-B1C9-A555F6572F98}" srcOrd="0" destOrd="0" presId="urn:microsoft.com/office/officeart/2005/8/layout/bProcess4"/>
    <dgm:cxn modelId="{96EDB316-2350-4DC8-880D-636379419331}" srcId="{E321AFA4-BFE5-4328-822C-C0836F5A546F}" destId="{3FA71C46-DDBD-4D95-B281-E37BB19C9C85}" srcOrd="5" destOrd="0" parTransId="{26780F38-920D-403E-89FA-ECAD0C3C7292}" sibTransId="{BD604FAE-0C28-4D1F-BAE2-21622B92E064}"/>
    <dgm:cxn modelId="{A9D16025-EAA2-4F35-85DE-F178E2FE1DEB}" type="presOf" srcId="{D00798F0-593C-45A9-9699-DD105061361F}" destId="{C2C1FC78-DD0E-4F80-9449-A83E84F34814}" srcOrd="0" destOrd="0" presId="urn:microsoft.com/office/officeart/2005/8/layout/bProcess4"/>
    <dgm:cxn modelId="{CA26CF43-1BEA-4FE3-B3F4-C94C66F57688}" srcId="{E321AFA4-BFE5-4328-822C-C0836F5A546F}" destId="{D00798F0-593C-45A9-9699-DD105061361F}" srcOrd="3" destOrd="0" parTransId="{4699DFE9-D002-44EE-8AB7-9F3CC9082F37}" sibTransId="{46FE4C6B-6B5E-4818-A496-D21434017BD1}"/>
    <dgm:cxn modelId="{155ACC46-BC13-4BAB-8667-92D45DCC762B}" type="presOf" srcId="{64A6027B-CEA0-44F7-9B10-EA5F41ACB1A4}" destId="{FB8266FA-B2BE-4A77-8265-BEB10AFC1027}" srcOrd="0" destOrd="0" presId="urn:microsoft.com/office/officeart/2005/8/layout/bProcess4"/>
    <dgm:cxn modelId="{A979EE56-A632-4A44-AA71-F492856320BD}" type="presOf" srcId="{3FA71C46-DDBD-4D95-B281-E37BB19C9C85}" destId="{80A128EB-1411-469D-9C2B-98C906F9E56A}" srcOrd="0" destOrd="0" presId="urn:microsoft.com/office/officeart/2005/8/layout/bProcess4"/>
    <dgm:cxn modelId="{5A2AEC7D-0275-4623-8ACB-2B07CB725DC9}" srcId="{E321AFA4-BFE5-4328-822C-C0836F5A546F}" destId="{4460DD3D-0830-41BA-8C89-C84761CD108A}" srcOrd="1" destOrd="0" parTransId="{903DF6F9-DA48-4D84-AAEF-B39DF8A0CCCE}" sibTransId="{C0689EF5-E0DD-40DA-B09B-2D60C7A9ABF4}"/>
    <dgm:cxn modelId="{99AE2D81-AAAC-45DD-B4F9-07EFE6B518F1}" type="presOf" srcId="{C0689EF5-E0DD-40DA-B09B-2D60C7A9ABF4}" destId="{E72045E0-3DD0-4850-9DBD-CAD295DBF851}" srcOrd="0" destOrd="0" presId="urn:microsoft.com/office/officeart/2005/8/layout/bProcess4"/>
    <dgm:cxn modelId="{B5D15B97-A18E-41B1-997E-10C3FD65C9C8}" type="presOf" srcId="{C7B70C93-608B-470A-9BE1-98571566392E}" destId="{24B7D5A9-D2AD-4CBA-9590-AB1BAFA67BF1}" srcOrd="0" destOrd="0" presId="urn:microsoft.com/office/officeart/2005/8/layout/bProcess4"/>
    <dgm:cxn modelId="{0772BF99-30AD-4E50-A40B-19D8665283E0}" type="presOf" srcId="{B038DDB3-7671-4796-979C-165B171E2C1E}" destId="{C4816DBF-675C-4E62-8895-070BAAF75752}" srcOrd="0" destOrd="0" presId="urn:microsoft.com/office/officeart/2005/8/layout/bProcess4"/>
    <dgm:cxn modelId="{DAA033AB-AB7A-4614-A564-A9491A1970F3}" type="presOf" srcId="{46FE4C6B-6B5E-4818-A496-D21434017BD1}" destId="{BB1AF805-4F17-4D8E-8002-FCF1B6E7B7DE}" srcOrd="0" destOrd="0" presId="urn:microsoft.com/office/officeart/2005/8/layout/bProcess4"/>
    <dgm:cxn modelId="{5E82D1B9-5A58-4802-ADB9-64A3BE9F7D78}" type="presOf" srcId="{50671382-492C-445C-88F8-9899E04F4CCF}" destId="{31716B95-B141-4DB1-8DFF-AD850D158EB1}" srcOrd="0" destOrd="0" presId="urn:microsoft.com/office/officeart/2005/8/layout/bProcess4"/>
    <dgm:cxn modelId="{F8CD14C7-222C-4E8D-82C1-8A5B6DE1D240}" srcId="{E321AFA4-BFE5-4328-822C-C0836F5A546F}" destId="{64A6027B-CEA0-44F7-9B10-EA5F41ACB1A4}" srcOrd="4" destOrd="0" parTransId="{8EFE65C6-E28D-4E81-96FE-1FA61C6D1D44}" sibTransId="{C7B70C93-608B-470A-9BE1-98571566392E}"/>
    <dgm:cxn modelId="{E80B56C7-5EDE-4EB8-8571-4E842F433024}" type="presOf" srcId="{D8A582C1-61FC-4F0D-869F-4C733E1BF03E}" destId="{8F0BE673-CB63-4965-8B49-6467C5F51144}" srcOrd="0" destOrd="0" presId="urn:microsoft.com/office/officeart/2005/8/layout/bProcess4"/>
    <dgm:cxn modelId="{790128E2-878D-40FE-B421-4F038F4E5CB9}" srcId="{E321AFA4-BFE5-4328-822C-C0836F5A546F}" destId="{33E2F8AF-F2BA-42BD-A876-28DB5BC7C46D}" srcOrd="2" destOrd="0" parTransId="{149F620D-A6B8-49FC-B554-A6213846E790}" sibTransId="{B038DDB3-7671-4796-979C-165B171E2C1E}"/>
    <dgm:cxn modelId="{1D2BBEE7-5DDF-4729-9F6E-1FD264515B4A}" srcId="{E321AFA4-BFE5-4328-822C-C0836F5A546F}" destId="{50671382-492C-445C-88F8-9899E04F4CCF}" srcOrd="0" destOrd="0" parTransId="{AE7A0E6A-5498-4170-BCAA-E2CD51161852}" sibTransId="{D8A582C1-61FC-4F0D-869F-4C733E1BF03E}"/>
    <dgm:cxn modelId="{55C267FC-EB12-4901-9207-249DCE133C99}" type="presOf" srcId="{4460DD3D-0830-41BA-8C89-C84761CD108A}" destId="{4F658EF9-6DA4-40D6-96F0-A9702FF781E8}" srcOrd="0" destOrd="0" presId="urn:microsoft.com/office/officeart/2005/8/layout/bProcess4"/>
    <dgm:cxn modelId="{869D3E96-C444-4A5A-80FF-5E15852D50E0}" type="presParOf" srcId="{04BFDAF4-5E02-45C1-B1C9-A555F6572F98}" destId="{78BDE609-44E7-47C5-B958-BB9325674FAD}" srcOrd="0" destOrd="0" presId="urn:microsoft.com/office/officeart/2005/8/layout/bProcess4"/>
    <dgm:cxn modelId="{425BFA41-E399-4C24-A777-136F70CE2CEF}" type="presParOf" srcId="{78BDE609-44E7-47C5-B958-BB9325674FAD}" destId="{47E66BF2-2DBA-4107-ADC6-C919F0C443F3}" srcOrd="0" destOrd="0" presId="urn:microsoft.com/office/officeart/2005/8/layout/bProcess4"/>
    <dgm:cxn modelId="{BB39F085-A833-40B9-A1E7-1C8EDE306559}" type="presParOf" srcId="{78BDE609-44E7-47C5-B958-BB9325674FAD}" destId="{31716B95-B141-4DB1-8DFF-AD850D158EB1}" srcOrd="1" destOrd="0" presId="urn:microsoft.com/office/officeart/2005/8/layout/bProcess4"/>
    <dgm:cxn modelId="{CC25EDB9-4BFA-4524-9158-1B9F8A14897A}" type="presParOf" srcId="{04BFDAF4-5E02-45C1-B1C9-A555F6572F98}" destId="{8F0BE673-CB63-4965-8B49-6467C5F51144}" srcOrd="1" destOrd="0" presId="urn:microsoft.com/office/officeart/2005/8/layout/bProcess4"/>
    <dgm:cxn modelId="{BDE2B99B-593D-4CEF-9641-97B4CBC22C0C}" type="presParOf" srcId="{04BFDAF4-5E02-45C1-B1C9-A555F6572F98}" destId="{A1FD2706-2EAF-412C-B1B9-6498BF1C9080}" srcOrd="2" destOrd="0" presId="urn:microsoft.com/office/officeart/2005/8/layout/bProcess4"/>
    <dgm:cxn modelId="{EBB6E625-C590-4C28-9DFC-F3FE411705E6}" type="presParOf" srcId="{A1FD2706-2EAF-412C-B1B9-6498BF1C9080}" destId="{F336AE78-B768-4CCD-87C4-9335E1137B85}" srcOrd="0" destOrd="0" presId="urn:microsoft.com/office/officeart/2005/8/layout/bProcess4"/>
    <dgm:cxn modelId="{38F18938-6EF2-4B13-A322-2E341D7B6E8B}" type="presParOf" srcId="{A1FD2706-2EAF-412C-B1B9-6498BF1C9080}" destId="{4F658EF9-6DA4-40D6-96F0-A9702FF781E8}" srcOrd="1" destOrd="0" presId="urn:microsoft.com/office/officeart/2005/8/layout/bProcess4"/>
    <dgm:cxn modelId="{FF84D34A-92B9-4805-AEE0-653BD0A7A4D3}" type="presParOf" srcId="{04BFDAF4-5E02-45C1-B1C9-A555F6572F98}" destId="{E72045E0-3DD0-4850-9DBD-CAD295DBF851}" srcOrd="3" destOrd="0" presId="urn:microsoft.com/office/officeart/2005/8/layout/bProcess4"/>
    <dgm:cxn modelId="{B73B4950-32E6-4CA9-B281-61E0BBBA8E00}" type="presParOf" srcId="{04BFDAF4-5E02-45C1-B1C9-A555F6572F98}" destId="{0474E667-7E63-4CA1-A0B1-B201604555CC}" srcOrd="4" destOrd="0" presId="urn:microsoft.com/office/officeart/2005/8/layout/bProcess4"/>
    <dgm:cxn modelId="{F89C8134-89E4-4024-A2C0-B3AA1877D113}" type="presParOf" srcId="{0474E667-7E63-4CA1-A0B1-B201604555CC}" destId="{82135A1E-DF4B-453A-A629-EE684856AD82}" srcOrd="0" destOrd="0" presId="urn:microsoft.com/office/officeart/2005/8/layout/bProcess4"/>
    <dgm:cxn modelId="{BCC8EF2C-DB1C-4441-A941-9A2E694C22BB}" type="presParOf" srcId="{0474E667-7E63-4CA1-A0B1-B201604555CC}" destId="{F8CE3CEA-E789-4187-8457-B415A1AB3F30}" srcOrd="1" destOrd="0" presId="urn:microsoft.com/office/officeart/2005/8/layout/bProcess4"/>
    <dgm:cxn modelId="{8E3BFC72-2C29-4ABC-A55E-58F94B6DEA01}" type="presParOf" srcId="{04BFDAF4-5E02-45C1-B1C9-A555F6572F98}" destId="{C4816DBF-675C-4E62-8895-070BAAF75752}" srcOrd="5" destOrd="0" presId="urn:microsoft.com/office/officeart/2005/8/layout/bProcess4"/>
    <dgm:cxn modelId="{50C0ABA0-D096-4DB4-847C-0DD47544E3CB}" type="presParOf" srcId="{04BFDAF4-5E02-45C1-B1C9-A555F6572F98}" destId="{417550C9-3279-4783-BEA9-FB6CD4522B81}" srcOrd="6" destOrd="0" presId="urn:microsoft.com/office/officeart/2005/8/layout/bProcess4"/>
    <dgm:cxn modelId="{66DE8797-081B-44FD-8A9A-38EAAF36BA3A}" type="presParOf" srcId="{417550C9-3279-4783-BEA9-FB6CD4522B81}" destId="{290F2981-D38E-4878-9ED6-BAFC41932980}" srcOrd="0" destOrd="0" presId="urn:microsoft.com/office/officeart/2005/8/layout/bProcess4"/>
    <dgm:cxn modelId="{CE53E955-5827-49E5-AD3B-C561C527C6A3}" type="presParOf" srcId="{417550C9-3279-4783-BEA9-FB6CD4522B81}" destId="{C2C1FC78-DD0E-4F80-9449-A83E84F34814}" srcOrd="1" destOrd="0" presId="urn:microsoft.com/office/officeart/2005/8/layout/bProcess4"/>
    <dgm:cxn modelId="{98D7D122-77FC-4E7B-B814-13C34E21708D}" type="presParOf" srcId="{04BFDAF4-5E02-45C1-B1C9-A555F6572F98}" destId="{BB1AF805-4F17-4D8E-8002-FCF1B6E7B7DE}" srcOrd="7" destOrd="0" presId="urn:microsoft.com/office/officeart/2005/8/layout/bProcess4"/>
    <dgm:cxn modelId="{92568ADA-E30E-449A-ABD7-E27E4DAF281E}" type="presParOf" srcId="{04BFDAF4-5E02-45C1-B1C9-A555F6572F98}" destId="{2E93E657-AF4E-4433-9CCA-54758CA54714}" srcOrd="8" destOrd="0" presId="urn:microsoft.com/office/officeart/2005/8/layout/bProcess4"/>
    <dgm:cxn modelId="{D6D20371-C20C-408B-926A-8E35B8457059}" type="presParOf" srcId="{2E93E657-AF4E-4433-9CCA-54758CA54714}" destId="{CF7A9F07-31B1-4137-A7B1-B5339F5593DB}" srcOrd="0" destOrd="0" presId="urn:microsoft.com/office/officeart/2005/8/layout/bProcess4"/>
    <dgm:cxn modelId="{418B04A9-2985-4051-9873-F473DEEB662B}" type="presParOf" srcId="{2E93E657-AF4E-4433-9CCA-54758CA54714}" destId="{FB8266FA-B2BE-4A77-8265-BEB10AFC1027}" srcOrd="1" destOrd="0" presId="urn:microsoft.com/office/officeart/2005/8/layout/bProcess4"/>
    <dgm:cxn modelId="{BBE1C0F3-19FE-4E64-8D8B-81291C5D5017}" type="presParOf" srcId="{04BFDAF4-5E02-45C1-B1C9-A555F6572F98}" destId="{24B7D5A9-D2AD-4CBA-9590-AB1BAFA67BF1}" srcOrd="9" destOrd="0" presId="urn:microsoft.com/office/officeart/2005/8/layout/bProcess4"/>
    <dgm:cxn modelId="{E05FF710-153A-44DB-A057-C3A518D43F73}" type="presParOf" srcId="{04BFDAF4-5E02-45C1-B1C9-A555F6572F98}" destId="{CF9195D4-D1A1-43B4-BE2F-6E366882D33A}" srcOrd="10" destOrd="0" presId="urn:microsoft.com/office/officeart/2005/8/layout/bProcess4"/>
    <dgm:cxn modelId="{72AC6A00-BDFE-4CEC-AE9E-85DDD376722E}" type="presParOf" srcId="{CF9195D4-D1A1-43B4-BE2F-6E366882D33A}" destId="{7B45D61D-30FE-451A-9D57-62B8C793C8D6}" srcOrd="0" destOrd="0" presId="urn:microsoft.com/office/officeart/2005/8/layout/bProcess4"/>
    <dgm:cxn modelId="{B88BE77D-5EB7-4439-A954-C4D2ECF9C567}" type="presParOf" srcId="{CF9195D4-D1A1-43B4-BE2F-6E366882D33A}" destId="{80A128EB-1411-469D-9C2B-98C906F9E56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C42574-A724-4F7C-B792-1AA542E971D6}" type="doc">
      <dgm:prSet loTypeId="urn:microsoft.com/office/officeart/2005/8/layout/orgChart1" loCatId="hierarchy" qsTypeId="urn:microsoft.com/office/officeart/2005/8/quickstyle/simple5" qsCatId="simple" csTypeId="urn:microsoft.com/office/officeart/2005/8/colors/accent3_4" csCatId="accent3" phldr="1"/>
      <dgm:spPr/>
      <dgm:t>
        <a:bodyPr/>
        <a:lstStyle/>
        <a:p>
          <a:endParaRPr lang="es-CO"/>
        </a:p>
      </dgm:t>
    </dgm:pt>
    <dgm:pt modelId="{5091E657-F3AB-4C7B-B965-CE216D693FE9}">
      <dgm:prSet phldrT="[Texto]"/>
      <dgm:spPr/>
      <dgm:t>
        <a:bodyPr/>
        <a:lstStyle/>
        <a:p>
          <a:r>
            <a:rPr lang="es-CO" dirty="0"/>
            <a:t>Operaciones</a:t>
          </a:r>
        </a:p>
      </dgm:t>
    </dgm:pt>
    <dgm:pt modelId="{3187BEB8-8A77-492C-9618-34D93373239B}" type="parTrans" cxnId="{28B8C167-D9EB-44F7-A3E7-47A71221ECD6}">
      <dgm:prSet/>
      <dgm:spPr/>
      <dgm:t>
        <a:bodyPr/>
        <a:lstStyle/>
        <a:p>
          <a:endParaRPr lang="es-CO"/>
        </a:p>
      </dgm:t>
    </dgm:pt>
    <dgm:pt modelId="{F955CED5-94A9-4002-BE13-FB854E767B91}" type="sibTrans" cxnId="{28B8C167-D9EB-44F7-A3E7-47A71221ECD6}">
      <dgm:prSet/>
      <dgm:spPr/>
      <dgm:t>
        <a:bodyPr/>
        <a:lstStyle/>
        <a:p>
          <a:endParaRPr lang="es-CO"/>
        </a:p>
      </dgm:t>
    </dgm:pt>
    <dgm:pt modelId="{77A9CB9E-3445-41D7-87F0-28BF5E50F59D}">
      <dgm:prSet phldrT="[Texto]"/>
      <dgm:spPr/>
      <dgm:t>
        <a:bodyPr/>
        <a:lstStyle/>
        <a:p>
          <a:r>
            <a:rPr lang="es-CO" dirty="0"/>
            <a:t>Procedimientos</a:t>
          </a:r>
        </a:p>
      </dgm:t>
    </dgm:pt>
    <dgm:pt modelId="{4A2F27C3-AB49-49D9-87C3-46520EA41FC6}" type="parTrans" cxnId="{4E073BAE-FD8B-45B7-99BE-3D8BAF90D90F}">
      <dgm:prSet/>
      <dgm:spPr/>
      <dgm:t>
        <a:bodyPr/>
        <a:lstStyle/>
        <a:p>
          <a:endParaRPr lang="es-CO"/>
        </a:p>
      </dgm:t>
    </dgm:pt>
    <dgm:pt modelId="{2C8676BD-5C27-477F-AAFD-B20E886A578F}" type="sibTrans" cxnId="{4E073BAE-FD8B-45B7-99BE-3D8BAF90D90F}">
      <dgm:prSet/>
      <dgm:spPr/>
      <dgm:t>
        <a:bodyPr/>
        <a:lstStyle/>
        <a:p>
          <a:endParaRPr lang="es-CO"/>
        </a:p>
      </dgm:t>
    </dgm:pt>
    <dgm:pt modelId="{26A668EF-D9FE-4F21-8336-75102F84F796}">
      <dgm:prSet phldrT="[Texto]"/>
      <dgm:spPr/>
      <dgm:t>
        <a:bodyPr/>
        <a:lstStyle/>
        <a:p>
          <a:r>
            <a:rPr lang="es-CO" dirty="0"/>
            <a:t>Funciones</a:t>
          </a:r>
        </a:p>
      </dgm:t>
    </dgm:pt>
    <dgm:pt modelId="{B7F87573-8305-451A-AE7A-079EC44E8B93}" type="parTrans" cxnId="{F8CCA0B0-133A-4436-89A5-C6F21B21F018}">
      <dgm:prSet/>
      <dgm:spPr/>
      <dgm:t>
        <a:bodyPr/>
        <a:lstStyle/>
        <a:p>
          <a:endParaRPr lang="es-CO"/>
        </a:p>
      </dgm:t>
    </dgm:pt>
    <dgm:pt modelId="{EB856713-5275-4755-81D6-22F3C4984223}" type="sibTrans" cxnId="{F8CCA0B0-133A-4436-89A5-C6F21B21F018}">
      <dgm:prSet/>
      <dgm:spPr/>
      <dgm:t>
        <a:bodyPr/>
        <a:lstStyle/>
        <a:p>
          <a:endParaRPr lang="es-CO"/>
        </a:p>
      </dgm:t>
    </dgm:pt>
    <dgm:pt modelId="{F6F98E17-C13D-47CF-B689-8842873A8C77}" type="pres">
      <dgm:prSet presAssocID="{83C42574-A724-4F7C-B792-1AA542E971D6}" presName="hierChild1" presStyleCnt="0">
        <dgm:presLayoutVars>
          <dgm:orgChart val="1"/>
          <dgm:chPref val="1"/>
          <dgm:dir/>
          <dgm:animOne val="branch"/>
          <dgm:animLvl val="lvl"/>
          <dgm:resizeHandles/>
        </dgm:presLayoutVars>
      </dgm:prSet>
      <dgm:spPr/>
    </dgm:pt>
    <dgm:pt modelId="{152FBDFB-6122-4987-AC2D-98F050E76DC8}" type="pres">
      <dgm:prSet presAssocID="{5091E657-F3AB-4C7B-B965-CE216D693FE9}" presName="hierRoot1" presStyleCnt="0">
        <dgm:presLayoutVars>
          <dgm:hierBranch val="init"/>
        </dgm:presLayoutVars>
      </dgm:prSet>
      <dgm:spPr/>
    </dgm:pt>
    <dgm:pt modelId="{D4718E72-FB37-4206-B04D-30DE93243395}" type="pres">
      <dgm:prSet presAssocID="{5091E657-F3AB-4C7B-B965-CE216D693FE9}" presName="rootComposite1" presStyleCnt="0"/>
      <dgm:spPr/>
    </dgm:pt>
    <dgm:pt modelId="{5DDB9CE7-8049-474E-86CC-9B09489CBCEE}" type="pres">
      <dgm:prSet presAssocID="{5091E657-F3AB-4C7B-B965-CE216D693FE9}" presName="rootText1" presStyleLbl="node0" presStyleIdx="0" presStyleCnt="1">
        <dgm:presLayoutVars>
          <dgm:chPref val="3"/>
        </dgm:presLayoutVars>
      </dgm:prSet>
      <dgm:spPr/>
    </dgm:pt>
    <dgm:pt modelId="{8D2C1A9A-AF7C-4DCC-802B-BF333558BD37}" type="pres">
      <dgm:prSet presAssocID="{5091E657-F3AB-4C7B-B965-CE216D693FE9}" presName="rootConnector1" presStyleLbl="node1" presStyleIdx="0" presStyleCnt="0"/>
      <dgm:spPr/>
    </dgm:pt>
    <dgm:pt modelId="{CA48033A-6D69-47BF-A0E6-CE3EC8C339C8}" type="pres">
      <dgm:prSet presAssocID="{5091E657-F3AB-4C7B-B965-CE216D693FE9}" presName="hierChild2" presStyleCnt="0"/>
      <dgm:spPr/>
    </dgm:pt>
    <dgm:pt modelId="{A00162B5-DA76-4EFA-8F77-EACEAE36A013}" type="pres">
      <dgm:prSet presAssocID="{4A2F27C3-AB49-49D9-87C3-46520EA41FC6}" presName="Name37" presStyleLbl="parChTrans1D2" presStyleIdx="0" presStyleCnt="2"/>
      <dgm:spPr/>
    </dgm:pt>
    <dgm:pt modelId="{3C6BFAEB-1395-4169-9D65-614DBD77F5A9}" type="pres">
      <dgm:prSet presAssocID="{77A9CB9E-3445-41D7-87F0-28BF5E50F59D}" presName="hierRoot2" presStyleCnt="0">
        <dgm:presLayoutVars>
          <dgm:hierBranch val="init"/>
        </dgm:presLayoutVars>
      </dgm:prSet>
      <dgm:spPr/>
    </dgm:pt>
    <dgm:pt modelId="{5C7B9EF7-F875-446B-BF55-47AC050FC286}" type="pres">
      <dgm:prSet presAssocID="{77A9CB9E-3445-41D7-87F0-28BF5E50F59D}" presName="rootComposite" presStyleCnt="0"/>
      <dgm:spPr/>
    </dgm:pt>
    <dgm:pt modelId="{A91D4D96-9E01-4FFA-A7B1-C80EC842E6AE}" type="pres">
      <dgm:prSet presAssocID="{77A9CB9E-3445-41D7-87F0-28BF5E50F59D}" presName="rootText" presStyleLbl="node2" presStyleIdx="0" presStyleCnt="2">
        <dgm:presLayoutVars>
          <dgm:chPref val="3"/>
        </dgm:presLayoutVars>
      </dgm:prSet>
      <dgm:spPr/>
    </dgm:pt>
    <dgm:pt modelId="{254A8753-8168-42F1-B1C9-B4F50E2472AB}" type="pres">
      <dgm:prSet presAssocID="{77A9CB9E-3445-41D7-87F0-28BF5E50F59D}" presName="rootConnector" presStyleLbl="node2" presStyleIdx="0" presStyleCnt="2"/>
      <dgm:spPr/>
    </dgm:pt>
    <dgm:pt modelId="{79FD6849-E5A1-43B5-826F-99C976313E83}" type="pres">
      <dgm:prSet presAssocID="{77A9CB9E-3445-41D7-87F0-28BF5E50F59D}" presName="hierChild4" presStyleCnt="0"/>
      <dgm:spPr/>
    </dgm:pt>
    <dgm:pt modelId="{84994B18-A1A6-401B-8B1B-C8092C6BCB59}" type="pres">
      <dgm:prSet presAssocID="{77A9CB9E-3445-41D7-87F0-28BF5E50F59D}" presName="hierChild5" presStyleCnt="0"/>
      <dgm:spPr/>
    </dgm:pt>
    <dgm:pt modelId="{09E723BF-14B3-4BBF-9FE7-18197385E9DC}" type="pres">
      <dgm:prSet presAssocID="{B7F87573-8305-451A-AE7A-079EC44E8B93}" presName="Name37" presStyleLbl="parChTrans1D2" presStyleIdx="1" presStyleCnt="2"/>
      <dgm:spPr/>
    </dgm:pt>
    <dgm:pt modelId="{28A97176-1A27-40C9-B398-CFB2FD1F613C}" type="pres">
      <dgm:prSet presAssocID="{26A668EF-D9FE-4F21-8336-75102F84F796}" presName="hierRoot2" presStyleCnt="0">
        <dgm:presLayoutVars>
          <dgm:hierBranch val="init"/>
        </dgm:presLayoutVars>
      </dgm:prSet>
      <dgm:spPr/>
    </dgm:pt>
    <dgm:pt modelId="{0B02521A-5FD5-499A-9CCE-579702FDB565}" type="pres">
      <dgm:prSet presAssocID="{26A668EF-D9FE-4F21-8336-75102F84F796}" presName="rootComposite" presStyleCnt="0"/>
      <dgm:spPr/>
    </dgm:pt>
    <dgm:pt modelId="{FE495B3D-2E5E-4F2E-B577-7B6BBC85069A}" type="pres">
      <dgm:prSet presAssocID="{26A668EF-D9FE-4F21-8336-75102F84F796}" presName="rootText" presStyleLbl="node2" presStyleIdx="1" presStyleCnt="2">
        <dgm:presLayoutVars>
          <dgm:chPref val="3"/>
        </dgm:presLayoutVars>
      </dgm:prSet>
      <dgm:spPr/>
    </dgm:pt>
    <dgm:pt modelId="{CE60EFF3-BECF-4B67-B72A-569197929197}" type="pres">
      <dgm:prSet presAssocID="{26A668EF-D9FE-4F21-8336-75102F84F796}" presName="rootConnector" presStyleLbl="node2" presStyleIdx="1" presStyleCnt="2"/>
      <dgm:spPr/>
    </dgm:pt>
    <dgm:pt modelId="{F8D0288F-D434-42B0-A9B9-4F324FAB3D77}" type="pres">
      <dgm:prSet presAssocID="{26A668EF-D9FE-4F21-8336-75102F84F796}" presName="hierChild4" presStyleCnt="0"/>
      <dgm:spPr/>
    </dgm:pt>
    <dgm:pt modelId="{F13C9A4E-1878-4C4D-823E-0A17EC84F202}" type="pres">
      <dgm:prSet presAssocID="{26A668EF-D9FE-4F21-8336-75102F84F796}" presName="hierChild5" presStyleCnt="0"/>
      <dgm:spPr/>
    </dgm:pt>
    <dgm:pt modelId="{7C1DE132-08D6-4C99-A461-4908AD1D5096}" type="pres">
      <dgm:prSet presAssocID="{5091E657-F3AB-4C7B-B965-CE216D693FE9}" presName="hierChild3" presStyleCnt="0"/>
      <dgm:spPr/>
    </dgm:pt>
  </dgm:ptLst>
  <dgm:cxnLst>
    <dgm:cxn modelId="{4F715804-93E2-4E1C-A76F-C5096F32F01D}" type="presOf" srcId="{B7F87573-8305-451A-AE7A-079EC44E8B93}" destId="{09E723BF-14B3-4BBF-9FE7-18197385E9DC}" srcOrd="0" destOrd="0" presId="urn:microsoft.com/office/officeart/2005/8/layout/orgChart1"/>
    <dgm:cxn modelId="{C4544906-70EF-4859-9B38-390006E59F3B}" type="presOf" srcId="{26A668EF-D9FE-4F21-8336-75102F84F796}" destId="{CE60EFF3-BECF-4B67-B72A-569197929197}" srcOrd="1" destOrd="0" presId="urn:microsoft.com/office/officeart/2005/8/layout/orgChart1"/>
    <dgm:cxn modelId="{D6734515-C6C1-4E76-8551-1E437B8A2AA8}" type="presOf" srcId="{77A9CB9E-3445-41D7-87F0-28BF5E50F59D}" destId="{A91D4D96-9E01-4FFA-A7B1-C80EC842E6AE}" srcOrd="0" destOrd="0" presId="urn:microsoft.com/office/officeart/2005/8/layout/orgChart1"/>
    <dgm:cxn modelId="{6C3DFC1D-9E5E-407E-8D1C-95B0D29BF172}" type="presOf" srcId="{77A9CB9E-3445-41D7-87F0-28BF5E50F59D}" destId="{254A8753-8168-42F1-B1C9-B4F50E2472AB}" srcOrd="1" destOrd="0" presId="urn:microsoft.com/office/officeart/2005/8/layout/orgChart1"/>
    <dgm:cxn modelId="{28B8C167-D9EB-44F7-A3E7-47A71221ECD6}" srcId="{83C42574-A724-4F7C-B792-1AA542E971D6}" destId="{5091E657-F3AB-4C7B-B965-CE216D693FE9}" srcOrd="0" destOrd="0" parTransId="{3187BEB8-8A77-492C-9618-34D93373239B}" sibTransId="{F955CED5-94A9-4002-BE13-FB854E767B91}"/>
    <dgm:cxn modelId="{70145B85-2F38-4FD1-9594-C3B73958ECEB}" type="presOf" srcId="{83C42574-A724-4F7C-B792-1AA542E971D6}" destId="{F6F98E17-C13D-47CF-B689-8842873A8C77}" srcOrd="0" destOrd="0" presId="urn:microsoft.com/office/officeart/2005/8/layout/orgChart1"/>
    <dgm:cxn modelId="{A1AA2691-79C9-4B78-98F8-2631FA969D33}" type="presOf" srcId="{4A2F27C3-AB49-49D9-87C3-46520EA41FC6}" destId="{A00162B5-DA76-4EFA-8F77-EACEAE36A013}" srcOrd="0" destOrd="0" presId="urn:microsoft.com/office/officeart/2005/8/layout/orgChart1"/>
    <dgm:cxn modelId="{5BCBA499-54FA-4176-AE7E-9535E165E2AE}" type="presOf" srcId="{5091E657-F3AB-4C7B-B965-CE216D693FE9}" destId="{8D2C1A9A-AF7C-4DCC-802B-BF333558BD37}" srcOrd="1" destOrd="0" presId="urn:microsoft.com/office/officeart/2005/8/layout/orgChart1"/>
    <dgm:cxn modelId="{B4A965A3-9285-4DAE-AFD8-EE2E9EE2D9A4}" type="presOf" srcId="{26A668EF-D9FE-4F21-8336-75102F84F796}" destId="{FE495B3D-2E5E-4F2E-B577-7B6BBC85069A}" srcOrd="0" destOrd="0" presId="urn:microsoft.com/office/officeart/2005/8/layout/orgChart1"/>
    <dgm:cxn modelId="{4E073BAE-FD8B-45B7-99BE-3D8BAF90D90F}" srcId="{5091E657-F3AB-4C7B-B965-CE216D693FE9}" destId="{77A9CB9E-3445-41D7-87F0-28BF5E50F59D}" srcOrd="0" destOrd="0" parTransId="{4A2F27C3-AB49-49D9-87C3-46520EA41FC6}" sibTransId="{2C8676BD-5C27-477F-AAFD-B20E886A578F}"/>
    <dgm:cxn modelId="{F8CCA0B0-133A-4436-89A5-C6F21B21F018}" srcId="{5091E657-F3AB-4C7B-B965-CE216D693FE9}" destId="{26A668EF-D9FE-4F21-8336-75102F84F796}" srcOrd="1" destOrd="0" parTransId="{B7F87573-8305-451A-AE7A-079EC44E8B93}" sibTransId="{EB856713-5275-4755-81D6-22F3C4984223}"/>
    <dgm:cxn modelId="{402CAFB5-2FFC-4C08-AD31-10B524CDE74D}" type="presOf" srcId="{5091E657-F3AB-4C7B-B965-CE216D693FE9}" destId="{5DDB9CE7-8049-474E-86CC-9B09489CBCEE}" srcOrd="0" destOrd="0" presId="urn:microsoft.com/office/officeart/2005/8/layout/orgChart1"/>
    <dgm:cxn modelId="{7FA9C4CB-5280-4ECD-98A2-BBEAE426F2E9}" type="presParOf" srcId="{F6F98E17-C13D-47CF-B689-8842873A8C77}" destId="{152FBDFB-6122-4987-AC2D-98F050E76DC8}" srcOrd="0" destOrd="0" presId="urn:microsoft.com/office/officeart/2005/8/layout/orgChart1"/>
    <dgm:cxn modelId="{B8AEF88C-607B-43C6-B6C9-912E23B5496A}" type="presParOf" srcId="{152FBDFB-6122-4987-AC2D-98F050E76DC8}" destId="{D4718E72-FB37-4206-B04D-30DE93243395}" srcOrd="0" destOrd="0" presId="urn:microsoft.com/office/officeart/2005/8/layout/orgChart1"/>
    <dgm:cxn modelId="{9014752D-9363-47F2-9E8B-05E1EE8C705A}" type="presParOf" srcId="{D4718E72-FB37-4206-B04D-30DE93243395}" destId="{5DDB9CE7-8049-474E-86CC-9B09489CBCEE}" srcOrd="0" destOrd="0" presId="urn:microsoft.com/office/officeart/2005/8/layout/orgChart1"/>
    <dgm:cxn modelId="{8FF295E2-2D26-40EF-8B7F-E75A168A13B9}" type="presParOf" srcId="{D4718E72-FB37-4206-B04D-30DE93243395}" destId="{8D2C1A9A-AF7C-4DCC-802B-BF333558BD37}" srcOrd="1" destOrd="0" presId="urn:microsoft.com/office/officeart/2005/8/layout/orgChart1"/>
    <dgm:cxn modelId="{42EDC8D0-C240-47A0-9F86-361B57726DC6}" type="presParOf" srcId="{152FBDFB-6122-4987-AC2D-98F050E76DC8}" destId="{CA48033A-6D69-47BF-A0E6-CE3EC8C339C8}" srcOrd="1" destOrd="0" presId="urn:microsoft.com/office/officeart/2005/8/layout/orgChart1"/>
    <dgm:cxn modelId="{86E5032D-B16A-4EF5-B56A-4B68059682C5}" type="presParOf" srcId="{CA48033A-6D69-47BF-A0E6-CE3EC8C339C8}" destId="{A00162B5-DA76-4EFA-8F77-EACEAE36A013}" srcOrd="0" destOrd="0" presId="urn:microsoft.com/office/officeart/2005/8/layout/orgChart1"/>
    <dgm:cxn modelId="{D01EF58F-DB41-4489-98D0-8C5580F50EC6}" type="presParOf" srcId="{CA48033A-6D69-47BF-A0E6-CE3EC8C339C8}" destId="{3C6BFAEB-1395-4169-9D65-614DBD77F5A9}" srcOrd="1" destOrd="0" presId="urn:microsoft.com/office/officeart/2005/8/layout/orgChart1"/>
    <dgm:cxn modelId="{FA4DBDC1-B020-4A22-BC4F-2CB1D37E35A9}" type="presParOf" srcId="{3C6BFAEB-1395-4169-9D65-614DBD77F5A9}" destId="{5C7B9EF7-F875-446B-BF55-47AC050FC286}" srcOrd="0" destOrd="0" presId="urn:microsoft.com/office/officeart/2005/8/layout/orgChart1"/>
    <dgm:cxn modelId="{B090B18D-BC7D-43DF-968A-3870745934C8}" type="presParOf" srcId="{5C7B9EF7-F875-446B-BF55-47AC050FC286}" destId="{A91D4D96-9E01-4FFA-A7B1-C80EC842E6AE}" srcOrd="0" destOrd="0" presId="urn:microsoft.com/office/officeart/2005/8/layout/orgChart1"/>
    <dgm:cxn modelId="{97800B42-B65C-48A4-846D-B922BC55CB2B}" type="presParOf" srcId="{5C7B9EF7-F875-446B-BF55-47AC050FC286}" destId="{254A8753-8168-42F1-B1C9-B4F50E2472AB}" srcOrd="1" destOrd="0" presId="urn:microsoft.com/office/officeart/2005/8/layout/orgChart1"/>
    <dgm:cxn modelId="{770FF72A-E370-4E57-81C5-8336391DA91B}" type="presParOf" srcId="{3C6BFAEB-1395-4169-9D65-614DBD77F5A9}" destId="{79FD6849-E5A1-43B5-826F-99C976313E83}" srcOrd="1" destOrd="0" presId="urn:microsoft.com/office/officeart/2005/8/layout/orgChart1"/>
    <dgm:cxn modelId="{EB6DAF82-DC50-4BEB-A791-6CB2D8D3E983}" type="presParOf" srcId="{3C6BFAEB-1395-4169-9D65-614DBD77F5A9}" destId="{84994B18-A1A6-401B-8B1B-C8092C6BCB59}" srcOrd="2" destOrd="0" presId="urn:microsoft.com/office/officeart/2005/8/layout/orgChart1"/>
    <dgm:cxn modelId="{37D2F2F2-B5D7-4034-BABD-2CB630249DE4}" type="presParOf" srcId="{CA48033A-6D69-47BF-A0E6-CE3EC8C339C8}" destId="{09E723BF-14B3-4BBF-9FE7-18197385E9DC}" srcOrd="2" destOrd="0" presId="urn:microsoft.com/office/officeart/2005/8/layout/orgChart1"/>
    <dgm:cxn modelId="{C44AA742-46E4-4364-91C2-2A929160B31A}" type="presParOf" srcId="{CA48033A-6D69-47BF-A0E6-CE3EC8C339C8}" destId="{28A97176-1A27-40C9-B398-CFB2FD1F613C}" srcOrd="3" destOrd="0" presId="urn:microsoft.com/office/officeart/2005/8/layout/orgChart1"/>
    <dgm:cxn modelId="{8FDE1475-5F68-412C-8A95-5E9F24D59D69}" type="presParOf" srcId="{28A97176-1A27-40C9-B398-CFB2FD1F613C}" destId="{0B02521A-5FD5-499A-9CCE-579702FDB565}" srcOrd="0" destOrd="0" presId="urn:microsoft.com/office/officeart/2005/8/layout/orgChart1"/>
    <dgm:cxn modelId="{29E2CF62-CA98-474E-AEC3-41A49B19FEC2}" type="presParOf" srcId="{0B02521A-5FD5-499A-9CCE-579702FDB565}" destId="{FE495B3D-2E5E-4F2E-B577-7B6BBC85069A}" srcOrd="0" destOrd="0" presId="urn:microsoft.com/office/officeart/2005/8/layout/orgChart1"/>
    <dgm:cxn modelId="{B2D43514-644A-4FDC-9847-A5C2407B78D4}" type="presParOf" srcId="{0B02521A-5FD5-499A-9CCE-579702FDB565}" destId="{CE60EFF3-BECF-4B67-B72A-569197929197}" srcOrd="1" destOrd="0" presId="urn:microsoft.com/office/officeart/2005/8/layout/orgChart1"/>
    <dgm:cxn modelId="{7D46F27A-00F0-4D81-B612-D7E64505546C}" type="presParOf" srcId="{28A97176-1A27-40C9-B398-CFB2FD1F613C}" destId="{F8D0288F-D434-42B0-A9B9-4F324FAB3D77}" srcOrd="1" destOrd="0" presId="urn:microsoft.com/office/officeart/2005/8/layout/orgChart1"/>
    <dgm:cxn modelId="{DD133C76-11A8-49F6-ADF5-88444F32408E}" type="presParOf" srcId="{28A97176-1A27-40C9-B398-CFB2FD1F613C}" destId="{F13C9A4E-1878-4C4D-823E-0A17EC84F202}" srcOrd="2" destOrd="0" presId="urn:microsoft.com/office/officeart/2005/8/layout/orgChart1"/>
    <dgm:cxn modelId="{A6A4B44F-3BA5-4598-9359-8DB7024ADFBA}" type="presParOf" srcId="{152FBDFB-6122-4987-AC2D-98F050E76DC8}" destId="{7C1DE132-08D6-4C99-A461-4908AD1D50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A323B-C1D1-4CA3-A54B-528C3EB34C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7F63387B-400E-47BE-AE3A-2C120B2E41AF}">
      <dgm:prSet phldrT="[Texto]"/>
      <dgm:spPr/>
      <dgm:t>
        <a:bodyPr/>
        <a:lstStyle/>
        <a:p>
          <a:r>
            <a:rPr lang="es-CO" dirty="0"/>
            <a:t>Lenguajes de programación</a:t>
          </a:r>
        </a:p>
      </dgm:t>
    </dgm:pt>
    <dgm:pt modelId="{F31C4851-1CE9-4171-8117-CFE04B399054}" type="parTrans" cxnId="{9813655F-93F0-4478-8489-7E5AF4C5A58A}">
      <dgm:prSet/>
      <dgm:spPr/>
      <dgm:t>
        <a:bodyPr/>
        <a:lstStyle/>
        <a:p>
          <a:endParaRPr lang="es-CO"/>
        </a:p>
      </dgm:t>
    </dgm:pt>
    <dgm:pt modelId="{980A0CDA-F919-4DF0-8698-F516C4DF4EF7}" type="sibTrans" cxnId="{9813655F-93F0-4478-8489-7E5AF4C5A58A}">
      <dgm:prSet/>
      <dgm:spPr/>
      <dgm:t>
        <a:bodyPr/>
        <a:lstStyle/>
        <a:p>
          <a:endParaRPr lang="es-CO"/>
        </a:p>
      </dgm:t>
    </dgm:pt>
    <dgm:pt modelId="{306067A5-2815-45ED-811D-DA4CAA286DA5}">
      <dgm:prSet phldrT="[Texto]"/>
      <dgm:spPr/>
      <dgm:t>
        <a:bodyPr/>
        <a:lstStyle/>
        <a:p>
          <a:r>
            <a:rPr lang="es-CO" dirty="0"/>
            <a:t>Interpretados</a:t>
          </a:r>
        </a:p>
      </dgm:t>
    </dgm:pt>
    <dgm:pt modelId="{19A8C618-1F51-409B-AF30-F4CB54B912DE}" type="parTrans" cxnId="{02A9BEC7-CC80-42A4-84DE-56644FB75C51}">
      <dgm:prSet/>
      <dgm:spPr/>
      <dgm:t>
        <a:bodyPr/>
        <a:lstStyle/>
        <a:p>
          <a:endParaRPr lang="es-CO"/>
        </a:p>
      </dgm:t>
    </dgm:pt>
    <dgm:pt modelId="{2DC9B844-9352-4B14-BEB4-BE414D52AB05}" type="sibTrans" cxnId="{02A9BEC7-CC80-42A4-84DE-56644FB75C51}">
      <dgm:prSet/>
      <dgm:spPr/>
      <dgm:t>
        <a:bodyPr/>
        <a:lstStyle/>
        <a:p>
          <a:endParaRPr lang="es-CO"/>
        </a:p>
      </dgm:t>
    </dgm:pt>
    <dgm:pt modelId="{1EE4BE8A-0573-4AFA-BB04-365BC3CC06CB}">
      <dgm:prSet phldrT="[Texto]"/>
      <dgm:spPr/>
      <dgm:t>
        <a:bodyPr/>
        <a:lstStyle/>
        <a:p>
          <a:r>
            <a:rPr lang="es-CO"/>
            <a:t>Compilados</a:t>
          </a:r>
          <a:endParaRPr lang="es-CO" dirty="0"/>
        </a:p>
      </dgm:t>
    </dgm:pt>
    <dgm:pt modelId="{30B0BF88-6B3F-47B6-BA2B-85C8FADD7E6C}" type="parTrans" cxnId="{DEC96623-CFBB-47D5-88F5-EA58C352D304}">
      <dgm:prSet/>
      <dgm:spPr/>
      <dgm:t>
        <a:bodyPr/>
        <a:lstStyle/>
        <a:p>
          <a:endParaRPr lang="es-CO"/>
        </a:p>
      </dgm:t>
    </dgm:pt>
    <dgm:pt modelId="{CC1F68C9-8444-4912-A791-7508572EF8B7}" type="sibTrans" cxnId="{DEC96623-CFBB-47D5-88F5-EA58C352D304}">
      <dgm:prSet/>
      <dgm:spPr/>
      <dgm:t>
        <a:bodyPr/>
        <a:lstStyle/>
        <a:p>
          <a:endParaRPr lang="es-CO"/>
        </a:p>
      </dgm:t>
    </dgm:pt>
    <dgm:pt modelId="{B56D4459-B251-43DE-A47F-8922C45B65C9}" type="pres">
      <dgm:prSet presAssocID="{1F4A323B-C1D1-4CA3-A54B-528C3EB34CFD}" presName="hierChild1" presStyleCnt="0">
        <dgm:presLayoutVars>
          <dgm:orgChart val="1"/>
          <dgm:chPref val="1"/>
          <dgm:dir/>
          <dgm:animOne val="branch"/>
          <dgm:animLvl val="lvl"/>
          <dgm:resizeHandles/>
        </dgm:presLayoutVars>
      </dgm:prSet>
      <dgm:spPr/>
    </dgm:pt>
    <dgm:pt modelId="{300B890C-90BE-4CDA-AF1B-679B79320883}" type="pres">
      <dgm:prSet presAssocID="{7F63387B-400E-47BE-AE3A-2C120B2E41AF}" presName="hierRoot1" presStyleCnt="0">
        <dgm:presLayoutVars>
          <dgm:hierBranch val="init"/>
        </dgm:presLayoutVars>
      </dgm:prSet>
      <dgm:spPr/>
    </dgm:pt>
    <dgm:pt modelId="{AAA0EB07-EA65-4AF0-A292-7407CB5A212C}" type="pres">
      <dgm:prSet presAssocID="{7F63387B-400E-47BE-AE3A-2C120B2E41AF}" presName="rootComposite1" presStyleCnt="0"/>
      <dgm:spPr/>
    </dgm:pt>
    <dgm:pt modelId="{C101354D-927D-48AC-8936-053F478DEF53}" type="pres">
      <dgm:prSet presAssocID="{7F63387B-400E-47BE-AE3A-2C120B2E41AF}" presName="rootText1" presStyleLbl="node0" presStyleIdx="0" presStyleCnt="1">
        <dgm:presLayoutVars>
          <dgm:chPref val="3"/>
        </dgm:presLayoutVars>
      </dgm:prSet>
      <dgm:spPr/>
    </dgm:pt>
    <dgm:pt modelId="{10BE6164-4D7E-49C6-8A32-A2960A99790D}" type="pres">
      <dgm:prSet presAssocID="{7F63387B-400E-47BE-AE3A-2C120B2E41AF}" presName="rootConnector1" presStyleLbl="node1" presStyleIdx="0" presStyleCnt="0"/>
      <dgm:spPr/>
    </dgm:pt>
    <dgm:pt modelId="{74E61C2A-EEA7-48F3-9BFB-E1271AA789C0}" type="pres">
      <dgm:prSet presAssocID="{7F63387B-400E-47BE-AE3A-2C120B2E41AF}" presName="hierChild2" presStyleCnt="0"/>
      <dgm:spPr/>
    </dgm:pt>
    <dgm:pt modelId="{F9E00C3E-32FB-4488-A183-C34B09C3354A}" type="pres">
      <dgm:prSet presAssocID="{30B0BF88-6B3F-47B6-BA2B-85C8FADD7E6C}" presName="Name37" presStyleLbl="parChTrans1D2" presStyleIdx="0" presStyleCnt="2"/>
      <dgm:spPr/>
    </dgm:pt>
    <dgm:pt modelId="{40F1A86C-5156-4585-A73D-D09A92333B04}" type="pres">
      <dgm:prSet presAssocID="{1EE4BE8A-0573-4AFA-BB04-365BC3CC06CB}" presName="hierRoot2" presStyleCnt="0">
        <dgm:presLayoutVars>
          <dgm:hierBranch val="init"/>
        </dgm:presLayoutVars>
      </dgm:prSet>
      <dgm:spPr/>
    </dgm:pt>
    <dgm:pt modelId="{7AE0F90B-0C68-455D-8546-7A2EED6DB3F6}" type="pres">
      <dgm:prSet presAssocID="{1EE4BE8A-0573-4AFA-BB04-365BC3CC06CB}" presName="rootComposite" presStyleCnt="0"/>
      <dgm:spPr/>
    </dgm:pt>
    <dgm:pt modelId="{24F79370-7F94-47BF-87C4-1F110C521706}" type="pres">
      <dgm:prSet presAssocID="{1EE4BE8A-0573-4AFA-BB04-365BC3CC06CB}" presName="rootText" presStyleLbl="node2" presStyleIdx="0" presStyleCnt="2">
        <dgm:presLayoutVars>
          <dgm:chPref val="3"/>
        </dgm:presLayoutVars>
      </dgm:prSet>
      <dgm:spPr/>
    </dgm:pt>
    <dgm:pt modelId="{A36DAE0B-AC08-4EA3-A69B-8AF89995D142}" type="pres">
      <dgm:prSet presAssocID="{1EE4BE8A-0573-4AFA-BB04-365BC3CC06CB}" presName="rootConnector" presStyleLbl="node2" presStyleIdx="0" presStyleCnt="2"/>
      <dgm:spPr/>
    </dgm:pt>
    <dgm:pt modelId="{498A6685-D569-437F-8C22-F044BDE17523}" type="pres">
      <dgm:prSet presAssocID="{1EE4BE8A-0573-4AFA-BB04-365BC3CC06CB}" presName="hierChild4" presStyleCnt="0"/>
      <dgm:spPr/>
    </dgm:pt>
    <dgm:pt modelId="{15BAEF85-BBCD-4A1A-9A7A-BABB1B0D318D}" type="pres">
      <dgm:prSet presAssocID="{1EE4BE8A-0573-4AFA-BB04-365BC3CC06CB}" presName="hierChild5" presStyleCnt="0"/>
      <dgm:spPr/>
    </dgm:pt>
    <dgm:pt modelId="{1C7DB459-ECAF-46CE-BC7E-026F679DFE05}" type="pres">
      <dgm:prSet presAssocID="{19A8C618-1F51-409B-AF30-F4CB54B912DE}" presName="Name37" presStyleLbl="parChTrans1D2" presStyleIdx="1" presStyleCnt="2"/>
      <dgm:spPr/>
    </dgm:pt>
    <dgm:pt modelId="{4F8A3DE8-1274-4BC1-8D96-6422547C4F1D}" type="pres">
      <dgm:prSet presAssocID="{306067A5-2815-45ED-811D-DA4CAA286DA5}" presName="hierRoot2" presStyleCnt="0">
        <dgm:presLayoutVars>
          <dgm:hierBranch val="init"/>
        </dgm:presLayoutVars>
      </dgm:prSet>
      <dgm:spPr/>
    </dgm:pt>
    <dgm:pt modelId="{EDE9F7B2-FEC5-4BE9-9C16-A4F6AC2BF333}" type="pres">
      <dgm:prSet presAssocID="{306067A5-2815-45ED-811D-DA4CAA286DA5}" presName="rootComposite" presStyleCnt="0"/>
      <dgm:spPr/>
    </dgm:pt>
    <dgm:pt modelId="{2453256C-383E-4787-821E-67B82A3F9D24}" type="pres">
      <dgm:prSet presAssocID="{306067A5-2815-45ED-811D-DA4CAA286DA5}" presName="rootText" presStyleLbl="node2" presStyleIdx="1" presStyleCnt="2">
        <dgm:presLayoutVars>
          <dgm:chPref val="3"/>
        </dgm:presLayoutVars>
      </dgm:prSet>
      <dgm:spPr/>
    </dgm:pt>
    <dgm:pt modelId="{D9F47E19-102A-414A-81DA-E87276B6C1FE}" type="pres">
      <dgm:prSet presAssocID="{306067A5-2815-45ED-811D-DA4CAA286DA5}" presName="rootConnector" presStyleLbl="node2" presStyleIdx="1" presStyleCnt="2"/>
      <dgm:spPr/>
    </dgm:pt>
    <dgm:pt modelId="{F3EEBB27-D780-4C00-8DFE-02802CF385A1}" type="pres">
      <dgm:prSet presAssocID="{306067A5-2815-45ED-811D-DA4CAA286DA5}" presName="hierChild4" presStyleCnt="0"/>
      <dgm:spPr/>
    </dgm:pt>
    <dgm:pt modelId="{6BFD33E6-0945-46A7-AB5C-A83B2913CDDE}" type="pres">
      <dgm:prSet presAssocID="{306067A5-2815-45ED-811D-DA4CAA286DA5}" presName="hierChild5" presStyleCnt="0"/>
      <dgm:spPr/>
    </dgm:pt>
    <dgm:pt modelId="{872AF040-E8B9-4033-BF2D-4D1C1C068ACC}" type="pres">
      <dgm:prSet presAssocID="{7F63387B-400E-47BE-AE3A-2C120B2E41AF}" presName="hierChild3" presStyleCnt="0"/>
      <dgm:spPr/>
    </dgm:pt>
  </dgm:ptLst>
  <dgm:cxnLst>
    <dgm:cxn modelId="{AA623C09-C795-4E78-BE34-7A172D3BB3D4}" type="presOf" srcId="{1EE4BE8A-0573-4AFA-BB04-365BC3CC06CB}" destId="{A36DAE0B-AC08-4EA3-A69B-8AF89995D142}" srcOrd="1" destOrd="0" presId="urn:microsoft.com/office/officeart/2005/8/layout/orgChart1"/>
    <dgm:cxn modelId="{A91CDF0A-9A5C-4357-B906-7B1ED6D10214}" type="presOf" srcId="{1F4A323B-C1D1-4CA3-A54B-528C3EB34CFD}" destId="{B56D4459-B251-43DE-A47F-8922C45B65C9}" srcOrd="0" destOrd="0" presId="urn:microsoft.com/office/officeart/2005/8/layout/orgChart1"/>
    <dgm:cxn modelId="{DEC96623-CFBB-47D5-88F5-EA58C352D304}" srcId="{7F63387B-400E-47BE-AE3A-2C120B2E41AF}" destId="{1EE4BE8A-0573-4AFA-BB04-365BC3CC06CB}" srcOrd="0" destOrd="0" parTransId="{30B0BF88-6B3F-47B6-BA2B-85C8FADD7E6C}" sibTransId="{CC1F68C9-8444-4912-A791-7508572EF8B7}"/>
    <dgm:cxn modelId="{F173F227-E5B2-4FB4-A9BA-3279FA75C093}" type="presOf" srcId="{19A8C618-1F51-409B-AF30-F4CB54B912DE}" destId="{1C7DB459-ECAF-46CE-BC7E-026F679DFE05}" srcOrd="0" destOrd="0" presId="urn:microsoft.com/office/officeart/2005/8/layout/orgChart1"/>
    <dgm:cxn modelId="{9813655F-93F0-4478-8489-7E5AF4C5A58A}" srcId="{1F4A323B-C1D1-4CA3-A54B-528C3EB34CFD}" destId="{7F63387B-400E-47BE-AE3A-2C120B2E41AF}" srcOrd="0" destOrd="0" parTransId="{F31C4851-1CE9-4171-8117-CFE04B399054}" sibTransId="{980A0CDA-F919-4DF0-8698-F516C4DF4EF7}"/>
    <dgm:cxn modelId="{E74A2165-A187-4CBB-B64F-AF6BCB700634}" type="presOf" srcId="{306067A5-2815-45ED-811D-DA4CAA286DA5}" destId="{D9F47E19-102A-414A-81DA-E87276B6C1FE}" srcOrd="1" destOrd="0" presId="urn:microsoft.com/office/officeart/2005/8/layout/orgChart1"/>
    <dgm:cxn modelId="{920EFC79-E7DB-434C-B3A0-4A341FAD6FB8}" type="presOf" srcId="{7F63387B-400E-47BE-AE3A-2C120B2E41AF}" destId="{C101354D-927D-48AC-8936-053F478DEF53}" srcOrd="0" destOrd="0" presId="urn:microsoft.com/office/officeart/2005/8/layout/orgChart1"/>
    <dgm:cxn modelId="{7AF2CB84-F81D-4DF0-A1F5-E2080EAEAA01}" type="presOf" srcId="{7F63387B-400E-47BE-AE3A-2C120B2E41AF}" destId="{10BE6164-4D7E-49C6-8A32-A2960A99790D}" srcOrd="1" destOrd="0" presId="urn:microsoft.com/office/officeart/2005/8/layout/orgChart1"/>
    <dgm:cxn modelId="{CE4672B1-23BB-4C66-A109-D33E0BF2407B}" type="presOf" srcId="{306067A5-2815-45ED-811D-DA4CAA286DA5}" destId="{2453256C-383E-4787-821E-67B82A3F9D24}" srcOrd="0" destOrd="0" presId="urn:microsoft.com/office/officeart/2005/8/layout/orgChart1"/>
    <dgm:cxn modelId="{02A9BEC7-CC80-42A4-84DE-56644FB75C51}" srcId="{7F63387B-400E-47BE-AE3A-2C120B2E41AF}" destId="{306067A5-2815-45ED-811D-DA4CAA286DA5}" srcOrd="1" destOrd="0" parTransId="{19A8C618-1F51-409B-AF30-F4CB54B912DE}" sibTransId="{2DC9B844-9352-4B14-BEB4-BE414D52AB05}"/>
    <dgm:cxn modelId="{EE3D73D6-63E2-416F-A85E-D485A6EC9C6E}" type="presOf" srcId="{1EE4BE8A-0573-4AFA-BB04-365BC3CC06CB}" destId="{24F79370-7F94-47BF-87C4-1F110C521706}" srcOrd="0" destOrd="0" presId="urn:microsoft.com/office/officeart/2005/8/layout/orgChart1"/>
    <dgm:cxn modelId="{3FD89FED-8A25-4928-937F-8CDB1CE5EBEF}" type="presOf" srcId="{30B0BF88-6B3F-47B6-BA2B-85C8FADD7E6C}" destId="{F9E00C3E-32FB-4488-A183-C34B09C3354A}" srcOrd="0" destOrd="0" presId="urn:microsoft.com/office/officeart/2005/8/layout/orgChart1"/>
    <dgm:cxn modelId="{E021C166-EC4C-4349-8CA9-29BEAE3D5798}" type="presParOf" srcId="{B56D4459-B251-43DE-A47F-8922C45B65C9}" destId="{300B890C-90BE-4CDA-AF1B-679B79320883}" srcOrd="0" destOrd="0" presId="urn:microsoft.com/office/officeart/2005/8/layout/orgChart1"/>
    <dgm:cxn modelId="{BAAE95CA-1693-4DF0-A6E8-215F12C067C1}" type="presParOf" srcId="{300B890C-90BE-4CDA-AF1B-679B79320883}" destId="{AAA0EB07-EA65-4AF0-A292-7407CB5A212C}" srcOrd="0" destOrd="0" presId="urn:microsoft.com/office/officeart/2005/8/layout/orgChart1"/>
    <dgm:cxn modelId="{7DBA2351-D365-4917-B4E4-1227A51BFA07}" type="presParOf" srcId="{AAA0EB07-EA65-4AF0-A292-7407CB5A212C}" destId="{C101354D-927D-48AC-8936-053F478DEF53}" srcOrd="0" destOrd="0" presId="urn:microsoft.com/office/officeart/2005/8/layout/orgChart1"/>
    <dgm:cxn modelId="{ED09D610-CE92-491B-B9BC-4A7248D6428A}" type="presParOf" srcId="{AAA0EB07-EA65-4AF0-A292-7407CB5A212C}" destId="{10BE6164-4D7E-49C6-8A32-A2960A99790D}" srcOrd="1" destOrd="0" presId="urn:microsoft.com/office/officeart/2005/8/layout/orgChart1"/>
    <dgm:cxn modelId="{617EF91B-8EBC-474C-8432-173F01DC7437}" type="presParOf" srcId="{300B890C-90BE-4CDA-AF1B-679B79320883}" destId="{74E61C2A-EEA7-48F3-9BFB-E1271AA789C0}" srcOrd="1" destOrd="0" presId="urn:microsoft.com/office/officeart/2005/8/layout/orgChart1"/>
    <dgm:cxn modelId="{343E86DE-2413-42EA-92A3-6A4EDB1EE19D}" type="presParOf" srcId="{74E61C2A-EEA7-48F3-9BFB-E1271AA789C0}" destId="{F9E00C3E-32FB-4488-A183-C34B09C3354A}" srcOrd="0" destOrd="0" presId="urn:microsoft.com/office/officeart/2005/8/layout/orgChart1"/>
    <dgm:cxn modelId="{821CE413-DB24-4C75-9EFC-4D65440A9DF6}" type="presParOf" srcId="{74E61C2A-EEA7-48F3-9BFB-E1271AA789C0}" destId="{40F1A86C-5156-4585-A73D-D09A92333B04}" srcOrd="1" destOrd="0" presId="urn:microsoft.com/office/officeart/2005/8/layout/orgChart1"/>
    <dgm:cxn modelId="{F3FFB17F-2A68-49B9-B438-FBD42B7E399E}" type="presParOf" srcId="{40F1A86C-5156-4585-A73D-D09A92333B04}" destId="{7AE0F90B-0C68-455D-8546-7A2EED6DB3F6}" srcOrd="0" destOrd="0" presId="urn:microsoft.com/office/officeart/2005/8/layout/orgChart1"/>
    <dgm:cxn modelId="{3A505C45-FB8D-4430-A106-E9ED6B5E04E2}" type="presParOf" srcId="{7AE0F90B-0C68-455D-8546-7A2EED6DB3F6}" destId="{24F79370-7F94-47BF-87C4-1F110C521706}" srcOrd="0" destOrd="0" presId="urn:microsoft.com/office/officeart/2005/8/layout/orgChart1"/>
    <dgm:cxn modelId="{6E3B171A-38E9-4674-9BBE-C6B4BB117CE0}" type="presParOf" srcId="{7AE0F90B-0C68-455D-8546-7A2EED6DB3F6}" destId="{A36DAE0B-AC08-4EA3-A69B-8AF89995D142}" srcOrd="1" destOrd="0" presId="urn:microsoft.com/office/officeart/2005/8/layout/orgChart1"/>
    <dgm:cxn modelId="{C05CDB3D-9899-4A98-9222-E463DA84656F}" type="presParOf" srcId="{40F1A86C-5156-4585-A73D-D09A92333B04}" destId="{498A6685-D569-437F-8C22-F044BDE17523}" srcOrd="1" destOrd="0" presId="urn:microsoft.com/office/officeart/2005/8/layout/orgChart1"/>
    <dgm:cxn modelId="{8C100C4D-3ACE-4D2D-AFD8-3E0DCA0279C1}" type="presParOf" srcId="{40F1A86C-5156-4585-A73D-D09A92333B04}" destId="{15BAEF85-BBCD-4A1A-9A7A-BABB1B0D318D}" srcOrd="2" destOrd="0" presId="urn:microsoft.com/office/officeart/2005/8/layout/orgChart1"/>
    <dgm:cxn modelId="{96884EEA-5E77-44A5-9CFC-9F2F4C0F1385}" type="presParOf" srcId="{74E61C2A-EEA7-48F3-9BFB-E1271AA789C0}" destId="{1C7DB459-ECAF-46CE-BC7E-026F679DFE05}" srcOrd="2" destOrd="0" presId="urn:microsoft.com/office/officeart/2005/8/layout/orgChart1"/>
    <dgm:cxn modelId="{D42CFC4B-2DF4-48AE-A49D-C48A6F82424D}" type="presParOf" srcId="{74E61C2A-EEA7-48F3-9BFB-E1271AA789C0}" destId="{4F8A3DE8-1274-4BC1-8D96-6422547C4F1D}" srcOrd="3" destOrd="0" presId="urn:microsoft.com/office/officeart/2005/8/layout/orgChart1"/>
    <dgm:cxn modelId="{2BC6E9CF-0F39-4865-BAFA-B6BF9B4D343E}" type="presParOf" srcId="{4F8A3DE8-1274-4BC1-8D96-6422547C4F1D}" destId="{EDE9F7B2-FEC5-4BE9-9C16-A4F6AC2BF333}" srcOrd="0" destOrd="0" presId="urn:microsoft.com/office/officeart/2005/8/layout/orgChart1"/>
    <dgm:cxn modelId="{C9B4B8A3-584E-4F3C-8B9B-4D02CA5EC8D7}" type="presParOf" srcId="{EDE9F7B2-FEC5-4BE9-9C16-A4F6AC2BF333}" destId="{2453256C-383E-4787-821E-67B82A3F9D24}" srcOrd="0" destOrd="0" presId="urn:microsoft.com/office/officeart/2005/8/layout/orgChart1"/>
    <dgm:cxn modelId="{1ED67B51-60C1-46F5-96F2-6656DAB8C971}" type="presParOf" srcId="{EDE9F7B2-FEC5-4BE9-9C16-A4F6AC2BF333}" destId="{D9F47E19-102A-414A-81DA-E87276B6C1FE}" srcOrd="1" destOrd="0" presId="urn:microsoft.com/office/officeart/2005/8/layout/orgChart1"/>
    <dgm:cxn modelId="{FB9AB703-9555-4779-931C-9B2643748958}" type="presParOf" srcId="{4F8A3DE8-1274-4BC1-8D96-6422547C4F1D}" destId="{F3EEBB27-D780-4C00-8DFE-02802CF385A1}" srcOrd="1" destOrd="0" presId="urn:microsoft.com/office/officeart/2005/8/layout/orgChart1"/>
    <dgm:cxn modelId="{B1E2EDE6-65D8-4297-A886-6DD74B266754}" type="presParOf" srcId="{4F8A3DE8-1274-4BC1-8D96-6422547C4F1D}" destId="{6BFD33E6-0945-46A7-AB5C-A83B2913CDDE}" srcOrd="2" destOrd="0" presId="urn:microsoft.com/office/officeart/2005/8/layout/orgChart1"/>
    <dgm:cxn modelId="{55D8CC0C-289F-4282-A8A7-941F9FDCC2A0}" type="presParOf" srcId="{300B890C-90BE-4CDA-AF1B-679B79320883}" destId="{872AF040-E8B9-4033-BF2D-4D1C1C068AC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5C9D86-97E1-427B-81A6-BAB597AA73BE}" type="doc">
      <dgm:prSet loTypeId="urn:microsoft.com/office/officeart/2005/8/layout/process5" loCatId="process" qsTypeId="urn:microsoft.com/office/officeart/2005/8/quickstyle/simple5" qsCatId="simple" csTypeId="urn:microsoft.com/office/officeart/2005/8/colors/colorful2" csCatId="colorful" phldr="1"/>
      <dgm:spPr/>
      <dgm:t>
        <a:bodyPr/>
        <a:lstStyle/>
        <a:p>
          <a:endParaRPr lang="es-CO"/>
        </a:p>
      </dgm:t>
    </dgm:pt>
    <dgm:pt modelId="{6292E0B2-79C2-4E4E-B854-934F2D75DA5D}">
      <dgm:prSet phldrT="[Texto]">
        <dgm:style>
          <a:lnRef idx="0">
            <a:schemeClr val="accent6"/>
          </a:lnRef>
          <a:fillRef idx="3">
            <a:schemeClr val="accent6"/>
          </a:fillRef>
          <a:effectRef idx="3">
            <a:schemeClr val="accent6"/>
          </a:effectRef>
          <a:fontRef idx="minor">
            <a:schemeClr val="lt1"/>
          </a:fontRef>
        </dgm:style>
      </dgm:prSet>
      <dgm:spPr/>
      <dgm:t>
        <a:bodyPr/>
        <a:lstStyle/>
        <a:p>
          <a:r>
            <a:rPr lang="es-CO" dirty="0">
              <a:solidFill>
                <a:schemeClr val="tx1"/>
              </a:solidFill>
            </a:rPr>
            <a:t>Programa fuente</a:t>
          </a:r>
        </a:p>
      </dgm:t>
    </dgm:pt>
    <dgm:pt modelId="{D474CB02-37AB-450E-B006-41408D5B2E6F}" type="parTrans" cxnId="{9088DF8B-929B-4393-836A-443ADB46BD39}">
      <dgm:prSet/>
      <dgm:spPr/>
      <dgm:t>
        <a:bodyPr/>
        <a:lstStyle/>
        <a:p>
          <a:endParaRPr lang="es-CO">
            <a:solidFill>
              <a:schemeClr val="tx1"/>
            </a:solidFill>
          </a:endParaRPr>
        </a:p>
      </dgm:t>
    </dgm:pt>
    <dgm:pt modelId="{6E9C7D55-6EBA-4419-8BC2-BC05A490B5ED}" type="sibTrans" cxnId="{9088DF8B-929B-4393-836A-443ADB46BD39}">
      <dgm:prSet>
        <dgm:style>
          <a:lnRef idx="0">
            <a:schemeClr val="accent6"/>
          </a:lnRef>
          <a:fillRef idx="3">
            <a:schemeClr val="accent6"/>
          </a:fillRef>
          <a:effectRef idx="3">
            <a:schemeClr val="accent6"/>
          </a:effectRef>
          <a:fontRef idx="minor">
            <a:schemeClr val="lt1"/>
          </a:fontRef>
        </dgm:style>
      </dgm:prSet>
      <dgm:spPr/>
      <dgm:t>
        <a:bodyPr/>
        <a:lstStyle/>
        <a:p>
          <a:endParaRPr lang="es-CO">
            <a:solidFill>
              <a:schemeClr val="tx1"/>
            </a:solidFill>
          </a:endParaRPr>
        </a:p>
      </dgm:t>
    </dgm:pt>
    <dgm:pt modelId="{9D8039D6-CB36-41E0-9D89-1389C1B7356C}">
      <dgm:prSet phldrT="[Texto]"/>
      <dgm:spPr/>
      <dgm:t>
        <a:bodyPr/>
        <a:lstStyle/>
        <a:p>
          <a:r>
            <a:rPr lang="es-CO" dirty="0">
              <a:solidFill>
                <a:schemeClr val="tx1"/>
              </a:solidFill>
            </a:rPr>
            <a:t>Interprete</a:t>
          </a:r>
        </a:p>
      </dgm:t>
    </dgm:pt>
    <dgm:pt modelId="{846F51A2-E60A-4081-8465-CE3B4F0346E7}" type="parTrans" cxnId="{89F04F91-CE97-4F67-8CC9-BC9179428841}">
      <dgm:prSet/>
      <dgm:spPr/>
      <dgm:t>
        <a:bodyPr/>
        <a:lstStyle/>
        <a:p>
          <a:endParaRPr lang="es-CO">
            <a:solidFill>
              <a:schemeClr val="tx1"/>
            </a:solidFill>
          </a:endParaRPr>
        </a:p>
      </dgm:t>
    </dgm:pt>
    <dgm:pt modelId="{E59A4523-9CA0-4F67-9DAF-A92E9883329C}" type="sibTrans" cxnId="{89F04F91-CE97-4F67-8CC9-BC9179428841}">
      <dgm:prSet/>
      <dgm:spPr/>
      <dgm:t>
        <a:bodyPr/>
        <a:lstStyle/>
        <a:p>
          <a:endParaRPr lang="es-CO">
            <a:solidFill>
              <a:schemeClr val="tx1"/>
            </a:solidFill>
          </a:endParaRPr>
        </a:p>
      </dgm:t>
    </dgm:pt>
    <dgm:pt modelId="{2FD9D849-99E3-4C46-BF91-971C4A57E07D}">
      <dgm:prSet phldrT="[Texto]"/>
      <dgm:spPr/>
      <dgm:t>
        <a:bodyPr/>
        <a:lstStyle/>
        <a:p>
          <a:r>
            <a:rPr lang="es-CO" dirty="0">
              <a:solidFill>
                <a:schemeClr val="tx1"/>
              </a:solidFill>
            </a:rPr>
            <a:t>Programa ejecutado</a:t>
          </a:r>
        </a:p>
      </dgm:t>
    </dgm:pt>
    <dgm:pt modelId="{3E740E70-5289-4420-8A59-07669F3EBBB3}" type="parTrans" cxnId="{C215A634-250A-4F97-9E18-BC6748C4FD40}">
      <dgm:prSet/>
      <dgm:spPr/>
      <dgm:t>
        <a:bodyPr/>
        <a:lstStyle/>
        <a:p>
          <a:endParaRPr lang="es-CO">
            <a:solidFill>
              <a:schemeClr val="tx1"/>
            </a:solidFill>
          </a:endParaRPr>
        </a:p>
      </dgm:t>
    </dgm:pt>
    <dgm:pt modelId="{BF88C087-CC5E-44DD-97B6-D295E18FADF6}" type="sibTrans" cxnId="{C215A634-250A-4F97-9E18-BC6748C4FD40}">
      <dgm:prSet/>
      <dgm:spPr/>
      <dgm:t>
        <a:bodyPr/>
        <a:lstStyle/>
        <a:p>
          <a:endParaRPr lang="es-CO">
            <a:solidFill>
              <a:schemeClr val="tx1"/>
            </a:solidFill>
          </a:endParaRPr>
        </a:p>
      </dgm:t>
    </dgm:pt>
    <dgm:pt modelId="{D77DB7AF-F1F1-423A-BFF8-47B658ADC308}" type="pres">
      <dgm:prSet presAssocID="{385C9D86-97E1-427B-81A6-BAB597AA73BE}" presName="diagram" presStyleCnt="0">
        <dgm:presLayoutVars>
          <dgm:dir/>
          <dgm:resizeHandles val="exact"/>
        </dgm:presLayoutVars>
      </dgm:prSet>
      <dgm:spPr/>
    </dgm:pt>
    <dgm:pt modelId="{FE7D4D51-49C5-4BDB-BFA4-382525332274}" type="pres">
      <dgm:prSet presAssocID="{6292E0B2-79C2-4E4E-B854-934F2D75DA5D}" presName="node" presStyleLbl="node1" presStyleIdx="0" presStyleCnt="3">
        <dgm:presLayoutVars>
          <dgm:bulletEnabled val="1"/>
        </dgm:presLayoutVars>
      </dgm:prSet>
      <dgm:spPr/>
    </dgm:pt>
    <dgm:pt modelId="{8DFEE2E8-0A0E-408A-804E-2550D66CBC09}" type="pres">
      <dgm:prSet presAssocID="{6E9C7D55-6EBA-4419-8BC2-BC05A490B5ED}" presName="sibTrans" presStyleLbl="sibTrans2D1" presStyleIdx="0" presStyleCnt="2"/>
      <dgm:spPr/>
    </dgm:pt>
    <dgm:pt modelId="{6D27C525-E820-47AB-9C35-647DDEADE9AB}" type="pres">
      <dgm:prSet presAssocID="{6E9C7D55-6EBA-4419-8BC2-BC05A490B5ED}" presName="connectorText" presStyleLbl="sibTrans2D1" presStyleIdx="0" presStyleCnt="2"/>
      <dgm:spPr/>
    </dgm:pt>
    <dgm:pt modelId="{9156F9B3-7B1A-4EF8-A17E-87775A1ABFC9}" type="pres">
      <dgm:prSet presAssocID="{9D8039D6-CB36-41E0-9D89-1389C1B7356C}" presName="node" presStyleLbl="node1" presStyleIdx="1" presStyleCnt="3">
        <dgm:presLayoutVars>
          <dgm:bulletEnabled val="1"/>
        </dgm:presLayoutVars>
      </dgm:prSet>
      <dgm:spPr/>
    </dgm:pt>
    <dgm:pt modelId="{51DAB88A-9EE7-49B8-9500-652E316EB1C1}" type="pres">
      <dgm:prSet presAssocID="{E59A4523-9CA0-4F67-9DAF-A92E9883329C}" presName="sibTrans" presStyleLbl="sibTrans2D1" presStyleIdx="1" presStyleCnt="2"/>
      <dgm:spPr/>
    </dgm:pt>
    <dgm:pt modelId="{8AF462C8-228D-4BAC-B973-625E6B9D17B4}" type="pres">
      <dgm:prSet presAssocID="{E59A4523-9CA0-4F67-9DAF-A92E9883329C}" presName="connectorText" presStyleLbl="sibTrans2D1" presStyleIdx="1" presStyleCnt="2"/>
      <dgm:spPr/>
    </dgm:pt>
    <dgm:pt modelId="{EDFA5575-AD4E-40DE-AD08-701A15B777FF}" type="pres">
      <dgm:prSet presAssocID="{2FD9D849-99E3-4C46-BF91-971C4A57E07D}" presName="node" presStyleLbl="node1" presStyleIdx="2" presStyleCnt="3" custLinFactNeighborX="26" custLinFactNeighborY="-22401">
        <dgm:presLayoutVars>
          <dgm:bulletEnabled val="1"/>
        </dgm:presLayoutVars>
      </dgm:prSet>
      <dgm:spPr/>
    </dgm:pt>
  </dgm:ptLst>
  <dgm:cxnLst>
    <dgm:cxn modelId="{5554D90C-14B5-4B2E-88E5-51513BE1F5B2}" type="presOf" srcId="{E59A4523-9CA0-4F67-9DAF-A92E9883329C}" destId="{51DAB88A-9EE7-49B8-9500-652E316EB1C1}" srcOrd="0" destOrd="0" presId="urn:microsoft.com/office/officeart/2005/8/layout/process5"/>
    <dgm:cxn modelId="{16486F0E-4BB7-4CE6-9B34-161DBBCA6047}" type="presOf" srcId="{6292E0B2-79C2-4E4E-B854-934F2D75DA5D}" destId="{FE7D4D51-49C5-4BDB-BFA4-382525332274}" srcOrd="0" destOrd="0" presId="urn:microsoft.com/office/officeart/2005/8/layout/process5"/>
    <dgm:cxn modelId="{301D4F12-6A6C-4099-894F-6B74618A8C55}" type="presOf" srcId="{E59A4523-9CA0-4F67-9DAF-A92E9883329C}" destId="{8AF462C8-228D-4BAC-B973-625E6B9D17B4}" srcOrd="1" destOrd="0" presId="urn:microsoft.com/office/officeart/2005/8/layout/process5"/>
    <dgm:cxn modelId="{DBF9072C-2D34-47B4-BD9C-F0F7D0973DB2}" type="presOf" srcId="{6E9C7D55-6EBA-4419-8BC2-BC05A490B5ED}" destId="{8DFEE2E8-0A0E-408A-804E-2550D66CBC09}" srcOrd="0" destOrd="0" presId="urn:microsoft.com/office/officeart/2005/8/layout/process5"/>
    <dgm:cxn modelId="{C215A634-250A-4F97-9E18-BC6748C4FD40}" srcId="{385C9D86-97E1-427B-81A6-BAB597AA73BE}" destId="{2FD9D849-99E3-4C46-BF91-971C4A57E07D}" srcOrd="2" destOrd="0" parTransId="{3E740E70-5289-4420-8A59-07669F3EBBB3}" sibTransId="{BF88C087-CC5E-44DD-97B6-D295E18FADF6}"/>
    <dgm:cxn modelId="{4ED22539-48C9-477A-97AE-0519B46C4328}" type="presOf" srcId="{385C9D86-97E1-427B-81A6-BAB597AA73BE}" destId="{D77DB7AF-F1F1-423A-BFF8-47B658ADC308}" srcOrd="0" destOrd="0" presId="urn:microsoft.com/office/officeart/2005/8/layout/process5"/>
    <dgm:cxn modelId="{9A068C7D-EDE0-46E5-B8A9-89BF35D49C4B}" type="presOf" srcId="{2FD9D849-99E3-4C46-BF91-971C4A57E07D}" destId="{EDFA5575-AD4E-40DE-AD08-701A15B777FF}" srcOrd="0" destOrd="0" presId="urn:microsoft.com/office/officeart/2005/8/layout/process5"/>
    <dgm:cxn modelId="{9088DF8B-929B-4393-836A-443ADB46BD39}" srcId="{385C9D86-97E1-427B-81A6-BAB597AA73BE}" destId="{6292E0B2-79C2-4E4E-B854-934F2D75DA5D}" srcOrd="0" destOrd="0" parTransId="{D474CB02-37AB-450E-B006-41408D5B2E6F}" sibTransId="{6E9C7D55-6EBA-4419-8BC2-BC05A490B5ED}"/>
    <dgm:cxn modelId="{89F04F91-CE97-4F67-8CC9-BC9179428841}" srcId="{385C9D86-97E1-427B-81A6-BAB597AA73BE}" destId="{9D8039D6-CB36-41E0-9D89-1389C1B7356C}" srcOrd="1" destOrd="0" parTransId="{846F51A2-E60A-4081-8465-CE3B4F0346E7}" sibTransId="{E59A4523-9CA0-4F67-9DAF-A92E9883329C}"/>
    <dgm:cxn modelId="{D012A9E3-8C40-4E64-8C79-106E1C611546}" type="presOf" srcId="{9D8039D6-CB36-41E0-9D89-1389C1B7356C}" destId="{9156F9B3-7B1A-4EF8-A17E-87775A1ABFC9}" srcOrd="0" destOrd="0" presId="urn:microsoft.com/office/officeart/2005/8/layout/process5"/>
    <dgm:cxn modelId="{809E30EA-10AB-4B85-8731-BDD77C572D8B}" type="presOf" srcId="{6E9C7D55-6EBA-4419-8BC2-BC05A490B5ED}" destId="{6D27C525-E820-47AB-9C35-647DDEADE9AB}" srcOrd="1" destOrd="0" presId="urn:microsoft.com/office/officeart/2005/8/layout/process5"/>
    <dgm:cxn modelId="{573FC826-93A2-413D-A07A-85766F40F61F}" type="presParOf" srcId="{D77DB7AF-F1F1-423A-BFF8-47B658ADC308}" destId="{FE7D4D51-49C5-4BDB-BFA4-382525332274}" srcOrd="0" destOrd="0" presId="urn:microsoft.com/office/officeart/2005/8/layout/process5"/>
    <dgm:cxn modelId="{7108DEFF-5B4A-47AF-9703-E20BDB54044F}" type="presParOf" srcId="{D77DB7AF-F1F1-423A-BFF8-47B658ADC308}" destId="{8DFEE2E8-0A0E-408A-804E-2550D66CBC09}" srcOrd="1" destOrd="0" presId="urn:microsoft.com/office/officeart/2005/8/layout/process5"/>
    <dgm:cxn modelId="{ECD840F2-E20A-4C97-A59C-2B870E8EF75C}" type="presParOf" srcId="{8DFEE2E8-0A0E-408A-804E-2550D66CBC09}" destId="{6D27C525-E820-47AB-9C35-647DDEADE9AB}" srcOrd="0" destOrd="0" presId="urn:microsoft.com/office/officeart/2005/8/layout/process5"/>
    <dgm:cxn modelId="{AF7BCE99-1064-458F-B28E-E508AFC7B828}" type="presParOf" srcId="{D77DB7AF-F1F1-423A-BFF8-47B658ADC308}" destId="{9156F9B3-7B1A-4EF8-A17E-87775A1ABFC9}" srcOrd="2" destOrd="0" presId="urn:microsoft.com/office/officeart/2005/8/layout/process5"/>
    <dgm:cxn modelId="{EDB8ADA3-EC44-47C3-8244-3389F8B0BCBC}" type="presParOf" srcId="{D77DB7AF-F1F1-423A-BFF8-47B658ADC308}" destId="{51DAB88A-9EE7-49B8-9500-652E316EB1C1}" srcOrd="3" destOrd="0" presId="urn:microsoft.com/office/officeart/2005/8/layout/process5"/>
    <dgm:cxn modelId="{CCC3B7C8-681E-479E-A2B2-B7B4944A2B9E}" type="presParOf" srcId="{51DAB88A-9EE7-49B8-9500-652E316EB1C1}" destId="{8AF462C8-228D-4BAC-B973-625E6B9D17B4}" srcOrd="0" destOrd="0" presId="urn:microsoft.com/office/officeart/2005/8/layout/process5"/>
    <dgm:cxn modelId="{3F8301EE-450A-4CEE-AC6E-2B3402289A35}" type="presParOf" srcId="{D77DB7AF-F1F1-423A-BFF8-47B658ADC308}" destId="{EDFA5575-AD4E-40DE-AD08-701A15B777FF}"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0A56A9-CFA7-48A5-B9BF-13C2FECEB8B2}" type="doc">
      <dgm:prSet loTypeId="urn:microsoft.com/office/officeart/2005/8/layout/arrow2" loCatId="process" qsTypeId="urn:microsoft.com/office/officeart/2005/8/quickstyle/simple1" qsCatId="simple" csTypeId="urn:microsoft.com/office/officeart/2005/8/colors/colorful2" csCatId="colorful" phldr="1"/>
      <dgm:spPr/>
    </dgm:pt>
    <dgm:pt modelId="{CE57B451-E9EC-4D3F-B5D8-6ADA3423DC8E}">
      <dgm:prSet phldrT="[Texto]"/>
      <dgm:spPr/>
      <dgm:t>
        <a:bodyPr/>
        <a:lstStyle/>
        <a:p>
          <a:r>
            <a:rPr lang="es-CO" dirty="0"/>
            <a:t>Codificar el programa</a:t>
          </a:r>
        </a:p>
      </dgm:t>
    </dgm:pt>
    <dgm:pt modelId="{41D120AC-195F-4ED1-95E3-565B3488B7F7}" type="parTrans" cxnId="{CA1E94F7-C144-4788-9FFE-F834C4FA8A6F}">
      <dgm:prSet/>
      <dgm:spPr/>
      <dgm:t>
        <a:bodyPr/>
        <a:lstStyle/>
        <a:p>
          <a:endParaRPr lang="es-CO"/>
        </a:p>
      </dgm:t>
    </dgm:pt>
    <dgm:pt modelId="{BF1905C5-2C6C-4953-840E-EB7EFC34ACC7}" type="sibTrans" cxnId="{CA1E94F7-C144-4788-9FFE-F834C4FA8A6F}">
      <dgm:prSet/>
      <dgm:spPr/>
      <dgm:t>
        <a:bodyPr/>
        <a:lstStyle/>
        <a:p>
          <a:endParaRPr lang="es-CO"/>
        </a:p>
      </dgm:t>
    </dgm:pt>
    <dgm:pt modelId="{F8D37CF7-48D5-43BF-A6C6-4A95FB1A2571}">
      <dgm:prSet phldrT="[Texto]"/>
      <dgm:spPr/>
      <dgm:t>
        <a:bodyPr/>
        <a:lstStyle/>
        <a:p>
          <a:r>
            <a:rPr lang="es-CO" dirty="0"/>
            <a:t>Compilar el programa</a:t>
          </a:r>
        </a:p>
      </dgm:t>
    </dgm:pt>
    <dgm:pt modelId="{E077C1D6-2967-4060-AC9A-04F6F2E67878}" type="parTrans" cxnId="{0A6F5591-7278-4647-8A83-F5DE49EF3BB1}">
      <dgm:prSet/>
      <dgm:spPr/>
      <dgm:t>
        <a:bodyPr/>
        <a:lstStyle/>
        <a:p>
          <a:endParaRPr lang="es-CO"/>
        </a:p>
      </dgm:t>
    </dgm:pt>
    <dgm:pt modelId="{2D055BBF-B031-4D12-A88A-84E7222EDE7A}" type="sibTrans" cxnId="{0A6F5591-7278-4647-8A83-F5DE49EF3BB1}">
      <dgm:prSet/>
      <dgm:spPr/>
      <dgm:t>
        <a:bodyPr/>
        <a:lstStyle/>
        <a:p>
          <a:endParaRPr lang="es-CO"/>
        </a:p>
      </dgm:t>
    </dgm:pt>
    <dgm:pt modelId="{7D196113-EEE7-49F1-AF37-B8CE4F6AACF4}">
      <dgm:prSet phldrT="[Texto]"/>
      <dgm:spPr/>
      <dgm:t>
        <a:bodyPr/>
        <a:lstStyle/>
        <a:p>
          <a:r>
            <a:rPr lang="es-CO" dirty="0"/>
            <a:t>Ejecutar el programa</a:t>
          </a:r>
        </a:p>
      </dgm:t>
    </dgm:pt>
    <dgm:pt modelId="{1F754016-2D83-45F6-9F7E-B4A3AEFBA1D3}" type="parTrans" cxnId="{96A932D6-4ACB-4C94-A66F-86AC813D3318}">
      <dgm:prSet/>
      <dgm:spPr/>
      <dgm:t>
        <a:bodyPr/>
        <a:lstStyle/>
        <a:p>
          <a:endParaRPr lang="es-CO"/>
        </a:p>
      </dgm:t>
    </dgm:pt>
    <dgm:pt modelId="{5240F2D3-F0D9-41E8-9E91-1CB0FC3A361D}" type="sibTrans" cxnId="{96A932D6-4ACB-4C94-A66F-86AC813D3318}">
      <dgm:prSet/>
      <dgm:spPr/>
      <dgm:t>
        <a:bodyPr/>
        <a:lstStyle/>
        <a:p>
          <a:endParaRPr lang="es-CO"/>
        </a:p>
      </dgm:t>
    </dgm:pt>
    <dgm:pt modelId="{2C751E89-4511-4391-B272-C1F4F587D164}" type="pres">
      <dgm:prSet presAssocID="{780A56A9-CFA7-48A5-B9BF-13C2FECEB8B2}" presName="arrowDiagram" presStyleCnt="0">
        <dgm:presLayoutVars>
          <dgm:chMax val="5"/>
          <dgm:dir/>
          <dgm:resizeHandles val="exact"/>
        </dgm:presLayoutVars>
      </dgm:prSet>
      <dgm:spPr/>
    </dgm:pt>
    <dgm:pt modelId="{7A83CEB3-40AC-4641-A3FE-CB2FD9E843A6}" type="pres">
      <dgm:prSet presAssocID="{780A56A9-CFA7-48A5-B9BF-13C2FECEB8B2}" presName="arrow" presStyleLbl="bgShp" presStyleIdx="0" presStyleCnt="1" custScaleX="111069"/>
      <dgm:spPr/>
    </dgm:pt>
    <dgm:pt modelId="{71644218-1309-4A09-A686-22A7C567F19C}" type="pres">
      <dgm:prSet presAssocID="{780A56A9-CFA7-48A5-B9BF-13C2FECEB8B2}" presName="arrowDiagram3" presStyleCnt="0"/>
      <dgm:spPr/>
    </dgm:pt>
    <dgm:pt modelId="{FFA06DBD-4305-45F1-ABD2-EFCFB16D4F7C}" type="pres">
      <dgm:prSet presAssocID="{CE57B451-E9EC-4D3F-B5D8-6ADA3423DC8E}" presName="bullet3a" presStyleLbl="node1" presStyleIdx="0" presStyleCnt="3"/>
      <dgm:spPr/>
    </dgm:pt>
    <dgm:pt modelId="{AF6AEED6-1C74-46CC-BCC2-5D851CC0E5C5}" type="pres">
      <dgm:prSet presAssocID="{CE57B451-E9EC-4D3F-B5D8-6ADA3423DC8E}" presName="textBox3a" presStyleLbl="revTx" presStyleIdx="0" presStyleCnt="3">
        <dgm:presLayoutVars>
          <dgm:bulletEnabled val="1"/>
        </dgm:presLayoutVars>
      </dgm:prSet>
      <dgm:spPr/>
    </dgm:pt>
    <dgm:pt modelId="{76463BFB-BAA7-4C3A-BFDF-AA353B4747D7}" type="pres">
      <dgm:prSet presAssocID="{F8D37CF7-48D5-43BF-A6C6-4A95FB1A2571}" presName="bullet3b" presStyleLbl="node1" presStyleIdx="1" presStyleCnt="3"/>
      <dgm:spPr/>
    </dgm:pt>
    <dgm:pt modelId="{4AD8F058-DCF5-4F09-8911-6065733F34CD}" type="pres">
      <dgm:prSet presAssocID="{F8D37CF7-48D5-43BF-A6C6-4A95FB1A2571}" presName="textBox3b" presStyleLbl="revTx" presStyleIdx="1" presStyleCnt="3">
        <dgm:presLayoutVars>
          <dgm:bulletEnabled val="1"/>
        </dgm:presLayoutVars>
      </dgm:prSet>
      <dgm:spPr/>
    </dgm:pt>
    <dgm:pt modelId="{015A6370-030D-4480-8624-F39D5ABC5862}" type="pres">
      <dgm:prSet presAssocID="{7D196113-EEE7-49F1-AF37-B8CE4F6AACF4}" presName="bullet3c" presStyleLbl="node1" presStyleIdx="2" presStyleCnt="3"/>
      <dgm:spPr/>
    </dgm:pt>
    <dgm:pt modelId="{35346CDC-F0D2-4DC8-B7B2-5726E714B8BF}" type="pres">
      <dgm:prSet presAssocID="{7D196113-EEE7-49F1-AF37-B8CE4F6AACF4}" presName="textBox3c" presStyleLbl="revTx" presStyleIdx="2" presStyleCnt="3">
        <dgm:presLayoutVars>
          <dgm:bulletEnabled val="1"/>
        </dgm:presLayoutVars>
      </dgm:prSet>
      <dgm:spPr/>
    </dgm:pt>
  </dgm:ptLst>
  <dgm:cxnLst>
    <dgm:cxn modelId="{0FC0DE27-F3B0-48DC-827E-163452966712}" type="presOf" srcId="{CE57B451-E9EC-4D3F-B5D8-6ADA3423DC8E}" destId="{AF6AEED6-1C74-46CC-BCC2-5D851CC0E5C5}" srcOrd="0" destOrd="0" presId="urn:microsoft.com/office/officeart/2005/8/layout/arrow2"/>
    <dgm:cxn modelId="{055A8F2E-8F41-4D1A-ADF9-0B5DF04D1523}" type="presOf" srcId="{780A56A9-CFA7-48A5-B9BF-13C2FECEB8B2}" destId="{2C751E89-4511-4391-B272-C1F4F587D164}" srcOrd="0" destOrd="0" presId="urn:microsoft.com/office/officeart/2005/8/layout/arrow2"/>
    <dgm:cxn modelId="{74F4E839-234B-483B-B188-E2DE9BD60FB6}" type="presOf" srcId="{7D196113-EEE7-49F1-AF37-B8CE4F6AACF4}" destId="{35346CDC-F0D2-4DC8-B7B2-5726E714B8BF}" srcOrd="0" destOrd="0" presId="urn:microsoft.com/office/officeart/2005/8/layout/arrow2"/>
    <dgm:cxn modelId="{0A6F5591-7278-4647-8A83-F5DE49EF3BB1}" srcId="{780A56A9-CFA7-48A5-B9BF-13C2FECEB8B2}" destId="{F8D37CF7-48D5-43BF-A6C6-4A95FB1A2571}" srcOrd="1" destOrd="0" parTransId="{E077C1D6-2967-4060-AC9A-04F6F2E67878}" sibTransId="{2D055BBF-B031-4D12-A88A-84E7222EDE7A}"/>
    <dgm:cxn modelId="{96A932D6-4ACB-4C94-A66F-86AC813D3318}" srcId="{780A56A9-CFA7-48A5-B9BF-13C2FECEB8B2}" destId="{7D196113-EEE7-49F1-AF37-B8CE4F6AACF4}" srcOrd="2" destOrd="0" parTransId="{1F754016-2D83-45F6-9F7E-B4A3AEFBA1D3}" sibTransId="{5240F2D3-F0D9-41E8-9E91-1CB0FC3A361D}"/>
    <dgm:cxn modelId="{85711FF5-A454-4BD9-9743-779E3D1D3431}" type="presOf" srcId="{F8D37CF7-48D5-43BF-A6C6-4A95FB1A2571}" destId="{4AD8F058-DCF5-4F09-8911-6065733F34CD}" srcOrd="0" destOrd="0" presId="urn:microsoft.com/office/officeart/2005/8/layout/arrow2"/>
    <dgm:cxn modelId="{CA1E94F7-C144-4788-9FFE-F834C4FA8A6F}" srcId="{780A56A9-CFA7-48A5-B9BF-13C2FECEB8B2}" destId="{CE57B451-E9EC-4D3F-B5D8-6ADA3423DC8E}" srcOrd="0" destOrd="0" parTransId="{41D120AC-195F-4ED1-95E3-565B3488B7F7}" sibTransId="{BF1905C5-2C6C-4953-840E-EB7EFC34ACC7}"/>
    <dgm:cxn modelId="{2EEA5A48-EB98-4914-A6CF-ACC58D17C94F}" type="presParOf" srcId="{2C751E89-4511-4391-B272-C1F4F587D164}" destId="{7A83CEB3-40AC-4641-A3FE-CB2FD9E843A6}" srcOrd="0" destOrd="0" presId="urn:microsoft.com/office/officeart/2005/8/layout/arrow2"/>
    <dgm:cxn modelId="{9B8F94F2-9185-46E1-8953-1693D941DE1F}" type="presParOf" srcId="{2C751E89-4511-4391-B272-C1F4F587D164}" destId="{71644218-1309-4A09-A686-22A7C567F19C}" srcOrd="1" destOrd="0" presId="urn:microsoft.com/office/officeart/2005/8/layout/arrow2"/>
    <dgm:cxn modelId="{FED5974D-9E67-4F5E-9F27-64DE096C9256}" type="presParOf" srcId="{71644218-1309-4A09-A686-22A7C567F19C}" destId="{FFA06DBD-4305-45F1-ABD2-EFCFB16D4F7C}" srcOrd="0" destOrd="0" presId="urn:microsoft.com/office/officeart/2005/8/layout/arrow2"/>
    <dgm:cxn modelId="{E18E634B-AB78-4928-B1BD-0006CEB887C6}" type="presParOf" srcId="{71644218-1309-4A09-A686-22A7C567F19C}" destId="{AF6AEED6-1C74-46CC-BCC2-5D851CC0E5C5}" srcOrd="1" destOrd="0" presId="urn:microsoft.com/office/officeart/2005/8/layout/arrow2"/>
    <dgm:cxn modelId="{3062F53B-4405-4B89-8B5E-7307B44A0FCB}" type="presParOf" srcId="{71644218-1309-4A09-A686-22A7C567F19C}" destId="{76463BFB-BAA7-4C3A-BFDF-AA353B4747D7}" srcOrd="2" destOrd="0" presId="urn:microsoft.com/office/officeart/2005/8/layout/arrow2"/>
    <dgm:cxn modelId="{62DA9FAE-5BB7-472A-A9A4-0220381427C4}" type="presParOf" srcId="{71644218-1309-4A09-A686-22A7C567F19C}" destId="{4AD8F058-DCF5-4F09-8911-6065733F34CD}" srcOrd="3" destOrd="0" presId="urn:microsoft.com/office/officeart/2005/8/layout/arrow2"/>
    <dgm:cxn modelId="{FCFDCBDA-A20A-466F-9A83-5F1CC00AAF1B}" type="presParOf" srcId="{71644218-1309-4A09-A686-22A7C567F19C}" destId="{015A6370-030D-4480-8624-F39D5ABC5862}" srcOrd="4" destOrd="0" presId="urn:microsoft.com/office/officeart/2005/8/layout/arrow2"/>
    <dgm:cxn modelId="{D0EED96D-B1BD-434A-B4AB-46C3CD4E10FE}" type="presParOf" srcId="{71644218-1309-4A09-A686-22A7C567F19C}" destId="{35346CDC-F0D2-4DC8-B7B2-5726E714B8BF}"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D0459-6BE1-49E7-B108-5489D3D1183B}">
      <dsp:nvSpPr>
        <dsp:cNvPr id="0" name=""/>
        <dsp:cNvSpPr/>
      </dsp:nvSpPr>
      <dsp:spPr>
        <a:xfrm>
          <a:off x="0" y="4603631"/>
          <a:ext cx="8928992" cy="755264"/>
        </a:xfrm>
        <a:prstGeom prst="rect">
          <a:avLst/>
        </a:prstGeom>
        <a:gradFill rotWithShape="0">
          <a:gsLst>
            <a:gs pos="0">
              <a:schemeClr val="accent2">
                <a:hueOff val="0"/>
                <a:satOff val="0"/>
                <a:lumOff val="0"/>
                <a:alphaOff val="0"/>
                <a:tint val="97000"/>
                <a:satMod val="115000"/>
                <a:lumMod val="114000"/>
              </a:schemeClr>
            </a:gs>
            <a:gs pos="60000">
              <a:schemeClr val="accent2">
                <a:hueOff val="0"/>
                <a:satOff val="0"/>
                <a:lumOff val="0"/>
                <a:alphaOff val="0"/>
                <a:tint val="100000"/>
                <a:shade val="96000"/>
                <a:satMod val="100000"/>
                <a:lumMod val="108000"/>
              </a:schemeClr>
            </a:gs>
            <a:gs pos="100000">
              <a:schemeClr val="accent2">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5. Introducción al lenguaje C</a:t>
          </a:r>
        </a:p>
      </dsp:txBody>
      <dsp:txXfrm>
        <a:off x="0" y="4603631"/>
        <a:ext cx="8928992" cy="755264"/>
      </dsp:txXfrm>
    </dsp:sp>
    <dsp:sp modelId="{AA53FB62-98C0-4DA4-A230-E8858046C973}">
      <dsp:nvSpPr>
        <dsp:cNvPr id="0" name=""/>
        <dsp:cNvSpPr/>
      </dsp:nvSpPr>
      <dsp:spPr>
        <a:xfrm rot="10800000">
          <a:off x="0" y="3453364"/>
          <a:ext cx="8928992" cy="1161596"/>
        </a:xfrm>
        <a:prstGeom prst="upArrowCallout">
          <a:avLst/>
        </a:prstGeom>
        <a:gradFill rotWithShape="0">
          <a:gsLst>
            <a:gs pos="0">
              <a:schemeClr val="accent3">
                <a:hueOff val="0"/>
                <a:satOff val="0"/>
                <a:lumOff val="0"/>
                <a:alphaOff val="0"/>
                <a:tint val="97000"/>
                <a:satMod val="115000"/>
                <a:lumMod val="114000"/>
              </a:schemeClr>
            </a:gs>
            <a:gs pos="60000">
              <a:schemeClr val="accent3">
                <a:hueOff val="0"/>
                <a:satOff val="0"/>
                <a:lumOff val="0"/>
                <a:alphaOff val="0"/>
                <a:tint val="100000"/>
                <a:shade val="96000"/>
                <a:satMod val="100000"/>
                <a:lumMod val="108000"/>
              </a:schemeClr>
            </a:gs>
            <a:gs pos="100000">
              <a:schemeClr val="accent3">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4. Pseudocódigo</a:t>
          </a:r>
        </a:p>
      </dsp:txBody>
      <dsp:txXfrm rot="10800000">
        <a:off x="0" y="3453364"/>
        <a:ext cx="8928992" cy="754770"/>
      </dsp:txXfrm>
    </dsp:sp>
    <dsp:sp modelId="{DB9EF973-5A26-4781-ABC8-E5EB21CF4E21}">
      <dsp:nvSpPr>
        <dsp:cNvPr id="0" name=""/>
        <dsp:cNvSpPr/>
      </dsp:nvSpPr>
      <dsp:spPr>
        <a:xfrm rot="10800000">
          <a:off x="0" y="2303097"/>
          <a:ext cx="8928992" cy="1161596"/>
        </a:xfrm>
        <a:prstGeom prst="upArrowCallout">
          <a:avLst/>
        </a:prstGeom>
        <a:gradFill rotWithShape="0">
          <a:gsLst>
            <a:gs pos="0">
              <a:schemeClr val="accent4">
                <a:hueOff val="0"/>
                <a:satOff val="0"/>
                <a:lumOff val="0"/>
                <a:alphaOff val="0"/>
                <a:tint val="97000"/>
                <a:satMod val="115000"/>
                <a:lumMod val="114000"/>
              </a:schemeClr>
            </a:gs>
            <a:gs pos="60000">
              <a:schemeClr val="accent4">
                <a:hueOff val="0"/>
                <a:satOff val="0"/>
                <a:lumOff val="0"/>
                <a:alphaOff val="0"/>
                <a:tint val="100000"/>
                <a:shade val="96000"/>
                <a:satMod val="100000"/>
                <a:lumMod val="108000"/>
              </a:schemeClr>
            </a:gs>
            <a:gs pos="100000">
              <a:schemeClr val="accent4">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3. Revisión conceptos</a:t>
          </a:r>
        </a:p>
      </dsp:txBody>
      <dsp:txXfrm rot="10800000">
        <a:off x="0" y="2303097"/>
        <a:ext cx="8928992" cy="754770"/>
      </dsp:txXfrm>
    </dsp:sp>
    <dsp:sp modelId="{48AB2860-87D1-44C1-AF44-11A5DAB327CE}">
      <dsp:nvSpPr>
        <dsp:cNvPr id="0" name=""/>
        <dsp:cNvSpPr/>
      </dsp:nvSpPr>
      <dsp:spPr>
        <a:xfrm rot="10800000">
          <a:off x="0" y="1152830"/>
          <a:ext cx="8928992" cy="1161596"/>
        </a:xfrm>
        <a:prstGeom prst="upArrowCallout">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2. Presentación del curso</a:t>
          </a:r>
        </a:p>
      </dsp:txBody>
      <dsp:txXfrm rot="10800000">
        <a:off x="0" y="1152830"/>
        <a:ext cx="8928992" cy="754770"/>
      </dsp:txXfrm>
    </dsp:sp>
    <dsp:sp modelId="{B0F6CB20-806B-45A8-B692-25912D9B99A0}">
      <dsp:nvSpPr>
        <dsp:cNvPr id="0" name=""/>
        <dsp:cNvSpPr/>
      </dsp:nvSpPr>
      <dsp:spPr>
        <a:xfrm rot="10800000">
          <a:off x="0" y="2562"/>
          <a:ext cx="8928992" cy="1161596"/>
        </a:xfrm>
        <a:prstGeom prst="upArrowCallout">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1.Presentación general</a:t>
          </a:r>
        </a:p>
      </dsp:txBody>
      <dsp:txXfrm rot="10800000">
        <a:off x="0" y="2562"/>
        <a:ext cx="8928992" cy="754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8143D-A64A-428D-8ED2-FC4021B1A519}">
      <dsp:nvSpPr>
        <dsp:cNvPr id="0" name=""/>
        <dsp:cNvSpPr/>
      </dsp:nvSpPr>
      <dsp:spPr>
        <a:xfrm>
          <a:off x="3135218" y="2863983"/>
          <a:ext cx="2319202" cy="2319202"/>
        </a:xfrm>
        <a:prstGeom prst="ellipse">
          <a:avLst/>
        </a:prstGeom>
        <a:gradFill rotWithShape="1">
          <a:gsLst>
            <a:gs pos="0">
              <a:schemeClr val="accent3">
                <a:tint val="97000"/>
                <a:satMod val="115000"/>
                <a:lumMod val="114000"/>
              </a:schemeClr>
            </a:gs>
            <a:gs pos="60000">
              <a:schemeClr val="accent3">
                <a:tint val="100000"/>
                <a:shade val="96000"/>
                <a:satMod val="100000"/>
                <a:lumMod val="108000"/>
              </a:schemeClr>
            </a:gs>
            <a:gs pos="100000">
              <a:schemeClr val="accent3">
                <a:shade val="91000"/>
                <a:satMod val="100000"/>
              </a:schemeClr>
            </a:gs>
          </a:gsLst>
          <a:lin ang="5400000" scaled="0"/>
        </a:gradFill>
        <a:ln w="12700" cap="flat" cmpd="sng" algn="ctr">
          <a:solidFill>
            <a:schemeClr val="accent3"/>
          </a:solidFill>
          <a:prstDash val="solid"/>
        </a:ln>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dsp:spPr>
      <dsp:style>
        <a:lnRef idx="1">
          <a:schemeClr val="accent3"/>
        </a:lnRef>
        <a:fillRef idx="3">
          <a:schemeClr val="accent3"/>
        </a:fillRef>
        <a:effectRef idx="2">
          <a:schemeClr val="accent3"/>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Desarrollo curso</a:t>
          </a:r>
        </a:p>
      </dsp:txBody>
      <dsp:txXfrm>
        <a:off x="3474857" y="3203622"/>
        <a:ext cx="1639924" cy="1639924"/>
      </dsp:txXfrm>
    </dsp:sp>
    <dsp:sp modelId="{144204EE-71AE-4EB7-ADD7-422CF566367C}">
      <dsp:nvSpPr>
        <dsp:cNvPr id="0" name=""/>
        <dsp:cNvSpPr/>
      </dsp:nvSpPr>
      <dsp:spPr>
        <a:xfrm rot="12900000">
          <a:off x="1552643" y="2428514"/>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53A940-6441-49C8-A6E1-2B1134F28AD0}">
      <dsp:nvSpPr>
        <dsp:cNvPr id="0" name=""/>
        <dsp:cNvSpPr/>
      </dsp:nvSpPr>
      <dsp:spPr>
        <a:xfrm>
          <a:off x="620325" y="1340742"/>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Talleres  y </a:t>
          </a:r>
          <a:r>
            <a:rPr lang="es-CO" sz="2500" kern="1200" dirty="0" err="1"/>
            <a:t>quices</a:t>
          </a:r>
          <a:r>
            <a:rPr lang="es-CO" sz="2500" kern="1200" dirty="0"/>
            <a:t> (15%)</a:t>
          </a:r>
        </a:p>
      </dsp:txBody>
      <dsp:txXfrm>
        <a:off x="671950" y="1392367"/>
        <a:ext cx="2099992" cy="1659344"/>
      </dsp:txXfrm>
    </dsp:sp>
    <dsp:sp modelId="{4BED4E88-237A-4059-8267-C2023CEB06C5}">
      <dsp:nvSpPr>
        <dsp:cNvPr id="0" name=""/>
        <dsp:cNvSpPr/>
      </dsp:nvSpPr>
      <dsp:spPr>
        <a:xfrm rot="16200000">
          <a:off x="3358657" y="1488363"/>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14C9ED-66C5-4FD6-9E52-680A9B11D67A}">
      <dsp:nvSpPr>
        <dsp:cNvPr id="0" name=""/>
        <dsp:cNvSpPr/>
      </dsp:nvSpPr>
      <dsp:spPr>
        <a:xfrm>
          <a:off x="3193198" y="1389"/>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Exposiciones 10%</a:t>
          </a:r>
        </a:p>
      </dsp:txBody>
      <dsp:txXfrm>
        <a:off x="3244823" y="53014"/>
        <a:ext cx="2099992" cy="1659344"/>
      </dsp:txXfrm>
    </dsp:sp>
    <dsp:sp modelId="{025B6A59-E39D-412C-A4E6-A643BE0FDB7E}">
      <dsp:nvSpPr>
        <dsp:cNvPr id="0" name=""/>
        <dsp:cNvSpPr/>
      </dsp:nvSpPr>
      <dsp:spPr>
        <a:xfrm rot="19500000">
          <a:off x="5164670" y="2428514"/>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424A23-9FF3-4489-AD02-A31DBE220B9F}">
      <dsp:nvSpPr>
        <dsp:cNvPr id="0" name=""/>
        <dsp:cNvSpPr/>
      </dsp:nvSpPr>
      <dsp:spPr>
        <a:xfrm>
          <a:off x="5766071" y="1340742"/>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Exámenes  3 (20, 25 y 30%)</a:t>
          </a:r>
        </a:p>
      </dsp:txBody>
      <dsp:txXfrm>
        <a:off x="5817696" y="1392367"/>
        <a:ext cx="2099992" cy="1659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BE673-CB63-4965-8B49-6467C5F51144}">
      <dsp:nvSpPr>
        <dsp:cNvPr id="0" name=""/>
        <dsp:cNvSpPr/>
      </dsp:nvSpPr>
      <dsp:spPr>
        <a:xfrm rot="5400000">
          <a:off x="797979" y="1186564"/>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716B95-B141-4DB1-8DFF-AD850D158EB1}">
      <dsp:nvSpPr>
        <dsp:cNvPr id="0" name=""/>
        <dsp:cNvSpPr/>
      </dsp:nvSpPr>
      <dsp:spPr>
        <a:xfrm>
          <a:off x="1221701" y="1543"/>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Repaso conceptos</a:t>
          </a:r>
        </a:p>
      </dsp:txBody>
      <dsp:txXfrm>
        <a:off x="1265342" y="45184"/>
        <a:ext cx="2396064" cy="1402725"/>
      </dsp:txXfrm>
    </dsp:sp>
    <dsp:sp modelId="{E72045E0-3DD0-4850-9DBD-CAD295DBF851}">
      <dsp:nvSpPr>
        <dsp:cNvPr id="0" name=""/>
        <dsp:cNvSpPr/>
      </dsp:nvSpPr>
      <dsp:spPr>
        <a:xfrm rot="5400000">
          <a:off x="797979" y="3049073"/>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658EF9-6DA4-40D6-96F0-A9702FF781E8}">
      <dsp:nvSpPr>
        <dsp:cNvPr id="0" name=""/>
        <dsp:cNvSpPr/>
      </dsp:nvSpPr>
      <dsp:spPr>
        <a:xfrm>
          <a:off x="1221701" y="186405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Desarrollo estructurado – control de flujo</a:t>
          </a:r>
        </a:p>
      </dsp:txBody>
      <dsp:txXfrm>
        <a:off x="1265342" y="1907693"/>
        <a:ext cx="2396064" cy="1402725"/>
      </dsp:txXfrm>
    </dsp:sp>
    <dsp:sp modelId="{C4816DBF-675C-4E62-8895-070BAAF75752}">
      <dsp:nvSpPr>
        <dsp:cNvPr id="0" name=""/>
        <dsp:cNvSpPr/>
      </dsp:nvSpPr>
      <dsp:spPr>
        <a:xfrm>
          <a:off x="1729234" y="3980328"/>
          <a:ext cx="3291987"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CE3CEA-E789-4187-8457-B415A1AB3F30}">
      <dsp:nvSpPr>
        <dsp:cNvPr id="0" name=""/>
        <dsp:cNvSpPr/>
      </dsp:nvSpPr>
      <dsp:spPr>
        <a:xfrm>
          <a:off x="1221701" y="372656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Apuntadores – arreglos</a:t>
          </a:r>
        </a:p>
      </dsp:txBody>
      <dsp:txXfrm>
        <a:off x="1265342" y="3770203"/>
        <a:ext cx="2396064" cy="1402725"/>
      </dsp:txXfrm>
    </dsp:sp>
    <dsp:sp modelId="{BB1AF805-4F17-4D8E-8002-FCF1B6E7B7DE}">
      <dsp:nvSpPr>
        <dsp:cNvPr id="0" name=""/>
        <dsp:cNvSpPr/>
      </dsp:nvSpPr>
      <dsp:spPr>
        <a:xfrm rot="16200000">
          <a:off x="4100829" y="3049073"/>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C1FC78-DD0E-4F80-9449-A83E84F34814}">
      <dsp:nvSpPr>
        <dsp:cNvPr id="0" name=""/>
        <dsp:cNvSpPr/>
      </dsp:nvSpPr>
      <dsp:spPr>
        <a:xfrm>
          <a:off x="4524552" y="372656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Ordenamientos</a:t>
          </a:r>
        </a:p>
      </dsp:txBody>
      <dsp:txXfrm>
        <a:off x="4568193" y="3770203"/>
        <a:ext cx="2396064" cy="1402725"/>
      </dsp:txXfrm>
    </dsp:sp>
    <dsp:sp modelId="{24B7D5A9-D2AD-4CBA-9590-AB1BAFA67BF1}">
      <dsp:nvSpPr>
        <dsp:cNvPr id="0" name=""/>
        <dsp:cNvSpPr/>
      </dsp:nvSpPr>
      <dsp:spPr>
        <a:xfrm rot="16200000">
          <a:off x="4100829" y="1186564"/>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8266FA-B2BE-4A77-8265-BEB10AFC1027}">
      <dsp:nvSpPr>
        <dsp:cNvPr id="0" name=""/>
        <dsp:cNvSpPr/>
      </dsp:nvSpPr>
      <dsp:spPr>
        <a:xfrm>
          <a:off x="4524552" y="186405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Estructuras de datos</a:t>
          </a:r>
        </a:p>
      </dsp:txBody>
      <dsp:txXfrm>
        <a:off x="4568193" y="1907693"/>
        <a:ext cx="2396064" cy="1402725"/>
      </dsp:txXfrm>
    </dsp:sp>
    <dsp:sp modelId="{80A128EB-1411-469D-9C2B-98C906F9E56A}">
      <dsp:nvSpPr>
        <dsp:cNvPr id="0" name=""/>
        <dsp:cNvSpPr/>
      </dsp:nvSpPr>
      <dsp:spPr>
        <a:xfrm>
          <a:off x="4524552" y="1543"/>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Archivos</a:t>
          </a:r>
        </a:p>
      </dsp:txBody>
      <dsp:txXfrm>
        <a:off x="4568193" y="45184"/>
        <a:ext cx="2396064" cy="1402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723BF-14B3-4BBF-9FE7-18197385E9DC}">
      <dsp:nvSpPr>
        <dsp:cNvPr id="0" name=""/>
        <dsp:cNvSpPr/>
      </dsp:nvSpPr>
      <dsp:spPr>
        <a:xfrm>
          <a:off x="4114800" y="2218245"/>
          <a:ext cx="2251813" cy="781621"/>
        </a:xfrm>
        <a:custGeom>
          <a:avLst/>
          <a:gdLst/>
          <a:ahLst/>
          <a:cxnLst/>
          <a:rect l="0" t="0" r="0" b="0"/>
          <a:pathLst>
            <a:path>
              <a:moveTo>
                <a:pt x="0" y="0"/>
              </a:moveTo>
              <a:lnTo>
                <a:pt x="0" y="390810"/>
              </a:lnTo>
              <a:lnTo>
                <a:pt x="2251813" y="390810"/>
              </a:lnTo>
              <a:lnTo>
                <a:pt x="2251813" y="781621"/>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0162B5-DA76-4EFA-8F77-EACEAE36A013}">
      <dsp:nvSpPr>
        <dsp:cNvPr id="0" name=""/>
        <dsp:cNvSpPr/>
      </dsp:nvSpPr>
      <dsp:spPr>
        <a:xfrm>
          <a:off x="1862986" y="2218245"/>
          <a:ext cx="2251813" cy="781621"/>
        </a:xfrm>
        <a:custGeom>
          <a:avLst/>
          <a:gdLst/>
          <a:ahLst/>
          <a:cxnLst/>
          <a:rect l="0" t="0" r="0" b="0"/>
          <a:pathLst>
            <a:path>
              <a:moveTo>
                <a:pt x="2251813" y="0"/>
              </a:moveTo>
              <a:lnTo>
                <a:pt x="2251813" y="390810"/>
              </a:lnTo>
              <a:lnTo>
                <a:pt x="0" y="390810"/>
              </a:lnTo>
              <a:lnTo>
                <a:pt x="0" y="781621"/>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B9CE7-8049-474E-86CC-9B09489CBCEE}">
      <dsp:nvSpPr>
        <dsp:cNvPr id="0" name=""/>
        <dsp:cNvSpPr/>
      </dsp:nvSpPr>
      <dsp:spPr>
        <a:xfrm>
          <a:off x="2253797" y="357243"/>
          <a:ext cx="3722005" cy="1861002"/>
        </a:xfrm>
        <a:prstGeom prst="rect">
          <a:avLst/>
        </a:prstGeom>
        <a:gradFill rotWithShape="0">
          <a:gsLst>
            <a:gs pos="0">
              <a:schemeClr val="accent3">
                <a:shade val="60000"/>
                <a:hueOff val="0"/>
                <a:satOff val="0"/>
                <a:lumOff val="0"/>
                <a:alphaOff val="0"/>
                <a:tint val="97000"/>
                <a:satMod val="115000"/>
                <a:lumMod val="114000"/>
              </a:schemeClr>
            </a:gs>
            <a:gs pos="60000">
              <a:schemeClr val="accent3">
                <a:shade val="60000"/>
                <a:hueOff val="0"/>
                <a:satOff val="0"/>
                <a:lumOff val="0"/>
                <a:alphaOff val="0"/>
                <a:tint val="100000"/>
                <a:shade val="96000"/>
                <a:satMod val="100000"/>
                <a:lumMod val="108000"/>
              </a:schemeClr>
            </a:gs>
            <a:gs pos="100000">
              <a:schemeClr val="accent3">
                <a:shade val="6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Operaciones</a:t>
          </a:r>
        </a:p>
      </dsp:txBody>
      <dsp:txXfrm>
        <a:off x="2253797" y="357243"/>
        <a:ext cx="3722005" cy="1861002"/>
      </dsp:txXfrm>
    </dsp:sp>
    <dsp:sp modelId="{A91D4D96-9E01-4FFA-A7B1-C80EC842E6AE}">
      <dsp:nvSpPr>
        <dsp:cNvPr id="0" name=""/>
        <dsp:cNvSpPr/>
      </dsp:nvSpPr>
      <dsp:spPr>
        <a:xfrm>
          <a:off x="1984" y="2999867"/>
          <a:ext cx="3722005" cy="1861002"/>
        </a:xfrm>
        <a:prstGeom prst="rect">
          <a:avLst/>
        </a:prstGeom>
        <a:gradFill rotWithShape="0">
          <a:gsLst>
            <a:gs pos="0">
              <a:schemeClr val="accent3">
                <a:shade val="80000"/>
                <a:hueOff val="0"/>
                <a:satOff val="0"/>
                <a:lumOff val="0"/>
                <a:alphaOff val="0"/>
                <a:tint val="97000"/>
                <a:satMod val="115000"/>
                <a:lumMod val="114000"/>
              </a:schemeClr>
            </a:gs>
            <a:gs pos="60000">
              <a:schemeClr val="accent3">
                <a:shade val="80000"/>
                <a:hueOff val="0"/>
                <a:satOff val="0"/>
                <a:lumOff val="0"/>
                <a:alphaOff val="0"/>
                <a:tint val="100000"/>
                <a:shade val="96000"/>
                <a:satMod val="100000"/>
                <a:lumMod val="108000"/>
              </a:schemeClr>
            </a:gs>
            <a:gs pos="100000">
              <a:schemeClr val="accent3">
                <a:shade val="8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Procedimientos</a:t>
          </a:r>
        </a:p>
      </dsp:txBody>
      <dsp:txXfrm>
        <a:off x="1984" y="2999867"/>
        <a:ext cx="3722005" cy="1861002"/>
      </dsp:txXfrm>
    </dsp:sp>
    <dsp:sp modelId="{FE495B3D-2E5E-4F2E-B577-7B6BBC85069A}">
      <dsp:nvSpPr>
        <dsp:cNvPr id="0" name=""/>
        <dsp:cNvSpPr/>
      </dsp:nvSpPr>
      <dsp:spPr>
        <a:xfrm>
          <a:off x="4505610" y="2999867"/>
          <a:ext cx="3722005" cy="1861002"/>
        </a:xfrm>
        <a:prstGeom prst="rect">
          <a:avLst/>
        </a:prstGeom>
        <a:gradFill rotWithShape="0">
          <a:gsLst>
            <a:gs pos="0">
              <a:schemeClr val="accent3">
                <a:shade val="80000"/>
                <a:hueOff val="0"/>
                <a:satOff val="0"/>
                <a:lumOff val="0"/>
                <a:alphaOff val="0"/>
                <a:tint val="97000"/>
                <a:satMod val="115000"/>
                <a:lumMod val="114000"/>
              </a:schemeClr>
            </a:gs>
            <a:gs pos="60000">
              <a:schemeClr val="accent3">
                <a:shade val="80000"/>
                <a:hueOff val="0"/>
                <a:satOff val="0"/>
                <a:lumOff val="0"/>
                <a:alphaOff val="0"/>
                <a:tint val="100000"/>
                <a:shade val="96000"/>
                <a:satMod val="100000"/>
                <a:lumMod val="108000"/>
              </a:schemeClr>
            </a:gs>
            <a:gs pos="100000">
              <a:schemeClr val="accent3">
                <a:shade val="8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Funciones</a:t>
          </a:r>
        </a:p>
      </dsp:txBody>
      <dsp:txXfrm>
        <a:off x="4505610" y="2999867"/>
        <a:ext cx="3722005" cy="1861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DB459-ECAF-46CE-BC7E-026F679DFE05}">
      <dsp:nvSpPr>
        <dsp:cNvPr id="0" name=""/>
        <dsp:cNvSpPr/>
      </dsp:nvSpPr>
      <dsp:spPr>
        <a:xfrm>
          <a:off x="4114800" y="2218245"/>
          <a:ext cx="2251813" cy="781621"/>
        </a:xfrm>
        <a:custGeom>
          <a:avLst/>
          <a:gdLst/>
          <a:ahLst/>
          <a:cxnLst/>
          <a:rect l="0" t="0" r="0" b="0"/>
          <a:pathLst>
            <a:path>
              <a:moveTo>
                <a:pt x="0" y="0"/>
              </a:moveTo>
              <a:lnTo>
                <a:pt x="0" y="390810"/>
              </a:lnTo>
              <a:lnTo>
                <a:pt x="2251813" y="390810"/>
              </a:lnTo>
              <a:lnTo>
                <a:pt x="2251813" y="7816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00C3E-32FB-4488-A183-C34B09C3354A}">
      <dsp:nvSpPr>
        <dsp:cNvPr id="0" name=""/>
        <dsp:cNvSpPr/>
      </dsp:nvSpPr>
      <dsp:spPr>
        <a:xfrm>
          <a:off x="1862986" y="2218245"/>
          <a:ext cx="2251813" cy="781621"/>
        </a:xfrm>
        <a:custGeom>
          <a:avLst/>
          <a:gdLst/>
          <a:ahLst/>
          <a:cxnLst/>
          <a:rect l="0" t="0" r="0" b="0"/>
          <a:pathLst>
            <a:path>
              <a:moveTo>
                <a:pt x="2251813" y="0"/>
              </a:moveTo>
              <a:lnTo>
                <a:pt x="2251813" y="390810"/>
              </a:lnTo>
              <a:lnTo>
                <a:pt x="0" y="390810"/>
              </a:lnTo>
              <a:lnTo>
                <a:pt x="0" y="7816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1354D-927D-48AC-8936-053F478DEF53}">
      <dsp:nvSpPr>
        <dsp:cNvPr id="0" name=""/>
        <dsp:cNvSpPr/>
      </dsp:nvSpPr>
      <dsp:spPr>
        <a:xfrm>
          <a:off x="2253797" y="357243"/>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Lenguajes de programación</a:t>
          </a:r>
        </a:p>
      </dsp:txBody>
      <dsp:txXfrm>
        <a:off x="2253797" y="357243"/>
        <a:ext cx="3722005" cy="1861002"/>
      </dsp:txXfrm>
    </dsp:sp>
    <dsp:sp modelId="{24F79370-7F94-47BF-87C4-1F110C521706}">
      <dsp:nvSpPr>
        <dsp:cNvPr id="0" name=""/>
        <dsp:cNvSpPr/>
      </dsp:nvSpPr>
      <dsp:spPr>
        <a:xfrm>
          <a:off x="1984" y="2999867"/>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a:t>Compilados</a:t>
          </a:r>
          <a:endParaRPr lang="es-CO" sz="4100" kern="1200" dirty="0"/>
        </a:p>
      </dsp:txBody>
      <dsp:txXfrm>
        <a:off x="1984" y="2999867"/>
        <a:ext cx="3722005" cy="1861002"/>
      </dsp:txXfrm>
    </dsp:sp>
    <dsp:sp modelId="{2453256C-383E-4787-821E-67B82A3F9D24}">
      <dsp:nvSpPr>
        <dsp:cNvPr id="0" name=""/>
        <dsp:cNvSpPr/>
      </dsp:nvSpPr>
      <dsp:spPr>
        <a:xfrm>
          <a:off x="4505610" y="2999867"/>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Interpretados</a:t>
          </a:r>
        </a:p>
      </dsp:txBody>
      <dsp:txXfrm>
        <a:off x="4505610" y="2999867"/>
        <a:ext cx="3722005" cy="1861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4D51-49C5-4BDB-BFA4-382525332274}">
      <dsp:nvSpPr>
        <dsp:cNvPr id="0" name=""/>
        <dsp:cNvSpPr/>
      </dsp:nvSpPr>
      <dsp:spPr>
        <a:xfrm>
          <a:off x="977963" y="790"/>
          <a:ext cx="2429700" cy="1457820"/>
        </a:xfrm>
        <a:prstGeom prst="roundRect">
          <a:avLst>
            <a:gd name="adj" fmla="val 10000"/>
          </a:avLst>
        </a:prstGeom>
        <a:gradFill rotWithShape="1">
          <a:gsLst>
            <a:gs pos="0">
              <a:schemeClr val="accent6">
                <a:tint val="97000"/>
                <a:satMod val="115000"/>
                <a:lumMod val="114000"/>
              </a:schemeClr>
            </a:gs>
            <a:gs pos="60000">
              <a:schemeClr val="accent6">
                <a:tint val="100000"/>
                <a:shade val="96000"/>
                <a:satMod val="100000"/>
                <a:lumMod val="108000"/>
              </a:schemeClr>
            </a:gs>
            <a:gs pos="100000">
              <a:schemeClr val="accent6">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Programa fuente</a:t>
          </a:r>
        </a:p>
      </dsp:txBody>
      <dsp:txXfrm>
        <a:off x="1020661" y="43488"/>
        <a:ext cx="2344304" cy="1372424"/>
      </dsp:txXfrm>
    </dsp:sp>
    <dsp:sp modelId="{8DFEE2E8-0A0E-408A-804E-2550D66CBC09}">
      <dsp:nvSpPr>
        <dsp:cNvPr id="0" name=""/>
        <dsp:cNvSpPr/>
      </dsp:nvSpPr>
      <dsp:spPr>
        <a:xfrm>
          <a:off x="3621477" y="428418"/>
          <a:ext cx="515096" cy="602565"/>
        </a:xfrm>
        <a:prstGeom prst="rightArrow">
          <a:avLst>
            <a:gd name="adj1" fmla="val 60000"/>
            <a:gd name="adj2" fmla="val 50000"/>
          </a:avLst>
        </a:prstGeom>
        <a:gradFill rotWithShape="1">
          <a:gsLst>
            <a:gs pos="0">
              <a:schemeClr val="accent6">
                <a:tint val="97000"/>
                <a:satMod val="115000"/>
                <a:lumMod val="114000"/>
              </a:schemeClr>
            </a:gs>
            <a:gs pos="60000">
              <a:schemeClr val="accent6">
                <a:tint val="100000"/>
                <a:shade val="96000"/>
                <a:satMod val="100000"/>
                <a:lumMod val="108000"/>
              </a:schemeClr>
            </a:gs>
            <a:gs pos="100000">
              <a:schemeClr val="accent6">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s-CO" sz="2500" kern="1200">
            <a:solidFill>
              <a:schemeClr val="tx1"/>
            </a:solidFill>
          </a:endParaRPr>
        </a:p>
      </dsp:txBody>
      <dsp:txXfrm>
        <a:off x="3621477" y="548931"/>
        <a:ext cx="360567" cy="361539"/>
      </dsp:txXfrm>
    </dsp:sp>
    <dsp:sp modelId="{9156F9B3-7B1A-4EF8-A17E-87775A1ABFC9}">
      <dsp:nvSpPr>
        <dsp:cNvPr id="0" name=""/>
        <dsp:cNvSpPr/>
      </dsp:nvSpPr>
      <dsp:spPr>
        <a:xfrm>
          <a:off x="4379544" y="790"/>
          <a:ext cx="2429700" cy="1457820"/>
        </a:xfrm>
        <a:prstGeom prst="roundRect">
          <a:avLst>
            <a:gd name="adj" fmla="val 10000"/>
          </a:avLst>
        </a:prstGeom>
        <a:gradFill rotWithShape="0">
          <a:gsLst>
            <a:gs pos="0">
              <a:schemeClr val="accent2">
                <a:hueOff val="153862"/>
                <a:satOff val="-14939"/>
                <a:lumOff val="4412"/>
                <a:alphaOff val="0"/>
                <a:tint val="97000"/>
                <a:satMod val="115000"/>
                <a:lumMod val="114000"/>
              </a:schemeClr>
            </a:gs>
            <a:gs pos="60000">
              <a:schemeClr val="accent2">
                <a:hueOff val="153862"/>
                <a:satOff val="-14939"/>
                <a:lumOff val="4412"/>
                <a:alphaOff val="0"/>
                <a:tint val="100000"/>
                <a:shade val="96000"/>
                <a:satMod val="100000"/>
                <a:lumMod val="108000"/>
              </a:schemeClr>
            </a:gs>
            <a:gs pos="100000">
              <a:schemeClr val="accent2">
                <a:hueOff val="153862"/>
                <a:satOff val="-14939"/>
                <a:lumOff val="4412"/>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Interprete</a:t>
          </a:r>
        </a:p>
      </dsp:txBody>
      <dsp:txXfrm>
        <a:off x="4422242" y="43488"/>
        <a:ext cx="2344304" cy="1372424"/>
      </dsp:txXfrm>
    </dsp:sp>
    <dsp:sp modelId="{51DAB88A-9EE7-49B8-9500-652E316EB1C1}">
      <dsp:nvSpPr>
        <dsp:cNvPr id="0" name=""/>
        <dsp:cNvSpPr/>
      </dsp:nvSpPr>
      <dsp:spPr>
        <a:xfrm rot="5398967">
          <a:off x="5423698" y="1470305"/>
          <a:ext cx="342016" cy="602565"/>
        </a:xfrm>
        <a:prstGeom prst="rightArrow">
          <a:avLst>
            <a:gd name="adj1" fmla="val 60000"/>
            <a:gd name="adj2" fmla="val 50000"/>
          </a:avLst>
        </a:prstGeom>
        <a:gradFill rotWithShape="0">
          <a:gsLst>
            <a:gs pos="0">
              <a:schemeClr val="accent2">
                <a:hueOff val="307724"/>
                <a:satOff val="-29877"/>
                <a:lumOff val="8824"/>
                <a:alphaOff val="0"/>
                <a:tint val="97000"/>
                <a:satMod val="115000"/>
                <a:lumMod val="114000"/>
              </a:schemeClr>
            </a:gs>
            <a:gs pos="60000">
              <a:schemeClr val="accent2">
                <a:hueOff val="307724"/>
                <a:satOff val="-29877"/>
                <a:lumOff val="8824"/>
                <a:alphaOff val="0"/>
                <a:tint val="100000"/>
                <a:shade val="96000"/>
                <a:satMod val="100000"/>
                <a:lumMod val="108000"/>
              </a:schemeClr>
            </a:gs>
            <a:gs pos="100000">
              <a:schemeClr val="accent2">
                <a:hueOff val="307724"/>
                <a:satOff val="-29877"/>
                <a:lumOff val="8824"/>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CO" sz="1700" kern="1200">
            <a:solidFill>
              <a:schemeClr val="tx1"/>
            </a:solidFill>
          </a:endParaRPr>
        </a:p>
      </dsp:txBody>
      <dsp:txXfrm rot="-5400000">
        <a:off x="5413921" y="1600580"/>
        <a:ext cx="361539" cy="239411"/>
      </dsp:txXfrm>
    </dsp:sp>
    <dsp:sp modelId="{EDFA5575-AD4E-40DE-AD08-701A15B777FF}">
      <dsp:nvSpPr>
        <dsp:cNvPr id="0" name=""/>
        <dsp:cNvSpPr/>
      </dsp:nvSpPr>
      <dsp:spPr>
        <a:xfrm>
          <a:off x="4380175" y="2103924"/>
          <a:ext cx="2429700" cy="1457820"/>
        </a:xfrm>
        <a:prstGeom prst="roundRect">
          <a:avLst>
            <a:gd name="adj" fmla="val 10000"/>
          </a:avLst>
        </a:prstGeom>
        <a:gradFill rotWithShape="0">
          <a:gsLst>
            <a:gs pos="0">
              <a:schemeClr val="accent2">
                <a:hueOff val="307724"/>
                <a:satOff val="-29877"/>
                <a:lumOff val="8824"/>
                <a:alphaOff val="0"/>
                <a:tint val="97000"/>
                <a:satMod val="115000"/>
                <a:lumMod val="114000"/>
              </a:schemeClr>
            </a:gs>
            <a:gs pos="60000">
              <a:schemeClr val="accent2">
                <a:hueOff val="307724"/>
                <a:satOff val="-29877"/>
                <a:lumOff val="8824"/>
                <a:alphaOff val="0"/>
                <a:tint val="100000"/>
                <a:shade val="96000"/>
                <a:satMod val="100000"/>
                <a:lumMod val="108000"/>
              </a:schemeClr>
            </a:gs>
            <a:gs pos="100000">
              <a:schemeClr val="accent2">
                <a:hueOff val="307724"/>
                <a:satOff val="-29877"/>
                <a:lumOff val="8824"/>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Programa ejecutado</a:t>
          </a:r>
        </a:p>
      </dsp:txBody>
      <dsp:txXfrm>
        <a:off x="4422873" y="2146622"/>
        <a:ext cx="2344304" cy="13724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3CEB3-40AC-4641-A3FE-CB2FD9E843A6}">
      <dsp:nvSpPr>
        <dsp:cNvPr id="0" name=""/>
        <dsp:cNvSpPr/>
      </dsp:nvSpPr>
      <dsp:spPr>
        <a:xfrm>
          <a:off x="-455467" y="37306"/>
          <a:ext cx="9140534" cy="51435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06DBD-4305-45F1-ABD2-EFCFB16D4F7C}">
      <dsp:nvSpPr>
        <dsp:cNvPr id="0" name=""/>
        <dsp:cNvSpPr/>
      </dsp:nvSpPr>
      <dsp:spPr>
        <a:xfrm>
          <a:off x="1045159" y="3587350"/>
          <a:ext cx="213969" cy="213969"/>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AEED6-1C74-46CC-BCC2-5D851CC0E5C5}">
      <dsp:nvSpPr>
        <dsp:cNvPr id="0" name=""/>
        <dsp:cNvSpPr/>
      </dsp:nvSpPr>
      <dsp:spPr>
        <a:xfrm>
          <a:off x="1152144" y="3694335"/>
          <a:ext cx="1917496" cy="148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78"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Codificar el programa</a:t>
          </a:r>
        </a:p>
      </dsp:txBody>
      <dsp:txXfrm>
        <a:off x="1152144" y="3694335"/>
        <a:ext cx="1917496" cy="1486471"/>
      </dsp:txXfrm>
    </dsp:sp>
    <dsp:sp modelId="{76463BFB-BAA7-4C3A-BFDF-AA353B4747D7}">
      <dsp:nvSpPr>
        <dsp:cNvPr id="0" name=""/>
        <dsp:cNvSpPr/>
      </dsp:nvSpPr>
      <dsp:spPr>
        <a:xfrm>
          <a:off x="2933852" y="2189346"/>
          <a:ext cx="386791" cy="386791"/>
        </a:xfrm>
        <a:prstGeom prst="ellipse">
          <a:avLst/>
        </a:prstGeom>
        <a:solidFill>
          <a:schemeClr val="accent2">
            <a:hueOff val="153862"/>
            <a:satOff val="-14939"/>
            <a:lumOff val="441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8F058-DCF5-4F09-8911-6065733F34CD}">
      <dsp:nvSpPr>
        <dsp:cNvPr id="0" name=""/>
        <dsp:cNvSpPr/>
      </dsp:nvSpPr>
      <dsp:spPr>
        <a:xfrm>
          <a:off x="3127248" y="2382742"/>
          <a:ext cx="1975104" cy="279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53"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Compilar el programa</a:t>
          </a:r>
        </a:p>
      </dsp:txBody>
      <dsp:txXfrm>
        <a:off x="3127248" y="2382742"/>
        <a:ext cx="1975104" cy="2798064"/>
      </dsp:txXfrm>
    </dsp:sp>
    <dsp:sp modelId="{015A6370-030D-4480-8624-F39D5ABC5862}">
      <dsp:nvSpPr>
        <dsp:cNvPr id="0" name=""/>
        <dsp:cNvSpPr/>
      </dsp:nvSpPr>
      <dsp:spPr>
        <a:xfrm>
          <a:off x="5205222" y="1338611"/>
          <a:ext cx="534924" cy="534924"/>
        </a:xfrm>
        <a:prstGeom prst="ellipse">
          <a:avLst/>
        </a:prstGeom>
        <a:solidFill>
          <a:schemeClr val="accent2">
            <a:hueOff val="307724"/>
            <a:satOff val="-29877"/>
            <a:lumOff val="882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46CDC-F0D2-4DC8-B7B2-5726E714B8BF}">
      <dsp:nvSpPr>
        <dsp:cNvPr id="0" name=""/>
        <dsp:cNvSpPr/>
      </dsp:nvSpPr>
      <dsp:spPr>
        <a:xfrm>
          <a:off x="5472684" y="1606074"/>
          <a:ext cx="1975104" cy="35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45"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Ejecutar el programa</a:t>
          </a:r>
        </a:p>
      </dsp:txBody>
      <dsp:txXfrm>
        <a:off x="5472684" y="1606074"/>
        <a:ext cx="1975104" cy="35747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4/02/2020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onografias.com/trabajos15/computadoras/computadoras.s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monografias.com/trabajos5/sisope/sisop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Constantes:</a:t>
            </a:r>
            <a:r>
              <a:rPr lang="es-CO" baseline="0" dirty="0"/>
              <a:t> no cambian en ningún momento</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14</a:t>
            </a:fld>
            <a:endParaRPr lang="es-CO"/>
          </a:p>
        </p:txBody>
      </p:sp>
    </p:spTree>
    <p:extLst>
      <p:ext uri="{BB962C8B-B14F-4D97-AF65-F5344CB8AC3E}">
        <p14:creationId xmlns:p14="http://schemas.microsoft.com/office/powerpoint/2010/main" val="69017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a:t>Existen dos formas de obtener un código ejecutable a partir de un programa fuente: los intérpretes y los compiladores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39</a:t>
            </a:fld>
            <a:endParaRPr lang="es-CO"/>
          </a:p>
        </p:txBody>
      </p:sp>
    </p:spTree>
    <p:extLst>
      <p:ext uri="{BB962C8B-B14F-4D97-AF65-F5344CB8AC3E}">
        <p14:creationId xmlns:p14="http://schemas.microsoft.com/office/powerpoint/2010/main" val="16561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t>De hecho, C es apreciado por la eficiencia del código que produce y es el lenguaje de programación más popular para crear software de sistemas, aunque también se utiliza para crear aplicaciones.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41</a:t>
            </a:fld>
            <a:endParaRPr lang="es-CO"/>
          </a:p>
        </p:txBody>
      </p:sp>
    </p:spTree>
    <p:extLst>
      <p:ext uri="{BB962C8B-B14F-4D97-AF65-F5344CB8AC3E}">
        <p14:creationId xmlns:p14="http://schemas.microsoft.com/office/powerpoint/2010/main" val="218215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46</a:t>
            </a:fld>
            <a:endParaRPr lang="es-CO"/>
          </a:p>
        </p:txBody>
      </p:sp>
    </p:spTree>
    <p:extLst>
      <p:ext uri="{BB962C8B-B14F-4D97-AF65-F5344CB8AC3E}">
        <p14:creationId xmlns:p14="http://schemas.microsoft.com/office/powerpoint/2010/main" val="202074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Un estado</a:t>
            </a:r>
            <a:r>
              <a:rPr lang="es-CO" baseline="0" dirty="0"/>
              <a:t> es </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16</a:t>
            </a:fld>
            <a:endParaRPr lang="es-CO"/>
          </a:p>
        </p:txBody>
      </p:sp>
    </p:spTree>
    <p:extLst>
      <p:ext uri="{BB962C8B-B14F-4D97-AF65-F5344CB8AC3E}">
        <p14:creationId xmlns:p14="http://schemas.microsoft.com/office/powerpoint/2010/main" val="32758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Operaciones: son los procesos que llevan desde los datos disponibles hasta el resultado deseado.</a:t>
            </a:r>
          </a:p>
          <a:p>
            <a:r>
              <a:rPr lang="es-CO" dirty="0"/>
              <a:t>Funciones:</a:t>
            </a:r>
          </a:p>
          <a:p>
            <a:r>
              <a:rPr lang="es-CO" dirty="0"/>
              <a:t>Procedimientos:</a:t>
            </a:r>
            <a:r>
              <a:rPr lang="es-CO" baseline="0" dirty="0"/>
              <a:t> operaciones que no reportan un valor </a:t>
            </a:r>
          </a:p>
          <a:p>
            <a:r>
              <a:rPr lang="es-CO" baseline="0" dirty="0"/>
              <a:t>Función: retornan un valor que puede asignarse a una variable. El valor de retorno es de algún tipo</a:t>
            </a:r>
          </a:p>
          <a:p>
            <a:r>
              <a:rPr lang="es-CO" baseline="0" dirty="0"/>
              <a:t>Argumentos: valores de entrada a las operaciones</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18</a:t>
            </a:fld>
            <a:endParaRPr lang="es-CO"/>
          </a:p>
        </p:txBody>
      </p:sp>
    </p:spTree>
    <p:extLst>
      <p:ext uri="{BB962C8B-B14F-4D97-AF65-F5344CB8AC3E}">
        <p14:creationId xmlns:p14="http://schemas.microsoft.com/office/powerpoint/2010/main" val="2794130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Algoritmo:</a:t>
            </a:r>
            <a:r>
              <a:rPr lang="es-CO" baseline="0" dirty="0"/>
              <a:t> Conjunto ordenado de pasos para cambiar el estado de las variables del estado inicial al estado final.</a:t>
            </a:r>
          </a:p>
          <a:p>
            <a:r>
              <a:rPr lang="es-CO" baseline="0" dirty="0"/>
              <a:t>El de morado es un procedimiento, los otros son funciones</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19</a:t>
            </a:fld>
            <a:endParaRPr lang="es-CO"/>
          </a:p>
        </p:txBody>
      </p:sp>
    </p:spTree>
    <p:extLst>
      <p:ext uri="{BB962C8B-B14F-4D97-AF65-F5344CB8AC3E}">
        <p14:creationId xmlns:p14="http://schemas.microsoft.com/office/powerpoint/2010/main" val="154402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26</a:t>
            </a:fld>
            <a:endParaRPr lang="es-CO"/>
          </a:p>
        </p:txBody>
      </p:sp>
    </p:spTree>
    <p:extLst>
      <p:ext uri="{BB962C8B-B14F-4D97-AF65-F5344CB8AC3E}">
        <p14:creationId xmlns:p14="http://schemas.microsoft.com/office/powerpoint/2010/main" val="65469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27</a:t>
            </a:fld>
            <a:endParaRPr lang="es-CO"/>
          </a:p>
        </p:txBody>
      </p:sp>
    </p:spTree>
    <p:extLst>
      <p:ext uri="{BB962C8B-B14F-4D97-AF65-F5344CB8AC3E}">
        <p14:creationId xmlns:p14="http://schemas.microsoft.com/office/powerpoint/2010/main" val="196950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31</a:t>
            </a:fld>
            <a:endParaRPr lang="es-CO"/>
          </a:p>
        </p:txBody>
      </p:sp>
    </p:spTree>
    <p:extLst>
      <p:ext uri="{BB962C8B-B14F-4D97-AF65-F5344CB8AC3E}">
        <p14:creationId xmlns:p14="http://schemas.microsoft.com/office/powerpoint/2010/main" val="323775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35</a:t>
            </a:fld>
            <a:endParaRPr lang="es-CO"/>
          </a:p>
        </p:txBody>
      </p:sp>
    </p:spTree>
    <p:extLst>
      <p:ext uri="{BB962C8B-B14F-4D97-AF65-F5344CB8AC3E}">
        <p14:creationId xmlns:p14="http://schemas.microsoft.com/office/powerpoint/2010/main" val="23655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a:t>
            </a:r>
            <a:r>
              <a:rPr lang="es-CO" sz="1200" b="0" i="1" kern="1200" dirty="0">
                <a:solidFill>
                  <a:schemeClr val="tx1"/>
                </a:solidFill>
                <a:latin typeface="+mn-lt"/>
                <a:ea typeface="+mn-ea"/>
                <a:cs typeface="+mn-cs"/>
              </a:rPr>
              <a:t>lenguaje máquina</a:t>
            </a:r>
            <a:r>
              <a:rPr lang="es-CO" sz="1200" b="0" i="0" kern="1200" dirty="0">
                <a:solidFill>
                  <a:schemeClr val="tx1"/>
                </a:solidFill>
                <a:latin typeface="+mn-lt"/>
                <a:ea typeface="+mn-ea"/>
                <a:cs typeface="+mn-cs"/>
              </a:rPr>
              <a:t> de una </a:t>
            </a:r>
            <a:r>
              <a:rPr lang="es-CO" sz="1200" b="0" i="0" u="none" strike="noStrike" kern="1200" dirty="0">
                <a:solidFill>
                  <a:schemeClr val="tx1"/>
                </a:solidFill>
                <a:latin typeface="+mn-lt"/>
                <a:ea typeface="+mn-ea"/>
                <a:cs typeface="+mn-cs"/>
                <a:hlinkClick r:id="rId3"/>
              </a:rPr>
              <a:t>computadora</a:t>
            </a:r>
            <a:r>
              <a:rPr lang="es-CO" sz="1200" b="0" i="0" kern="1200" dirty="0">
                <a:solidFill>
                  <a:schemeClr val="tx1"/>
                </a:solidFill>
                <a:latin typeface="+mn-lt"/>
                <a:ea typeface="+mn-ea"/>
                <a:cs typeface="+mn-cs"/>
              </a:rPr>
              <a:t> consta de cadenas de números binarios (ceros y unos) y es el único que "entienden" directamente los </a:t>
            </a:r>
            <a:r>
              <a:rPr lang="es-CO" sz="1200" b="0" i="0" u="none" strike="noStrike" kern="1200" dirty="0">
                <a:solidFill>
                  <a:schemeClr val="tx1"/>
                </a:solidFill>
                <a:latin typeface="+mn-lt"/>
                <a:ea typeface="+mn-ea"/>
                <a:cs typeface="+mn-cs"/>
                <a:hlinkClick r:id="rId4"/>
              </a:rPr>
              <a:t>procesadores</a:t>
            </a:r>
            <a:r>
              <a:rPr lang="es-CO" sz="1200" b="0" i="0" kern="1200" dirty="0">
                <a:solidFill>
                  <a:schemeClr val="tx1"/>
                </a:solidFill>
                <a:latin typeface="+mn-lt"/>
                <a:ea typeface="+mn-ea"/>
                <a:cs typeface="+mn-cs"/>
              </a:rPr>
              <a:t>. </a:t>
            </a:r>
            <a:br>
              <a:rPr lang="es-CO" sz="1200" b="0" i="0" kern="1200" dirty="0">
                <a:solidFill>
                  <a:schemeClr val="tx1"/>
                </a:solidFill>
                <a:latin typeface="+mn-lt"/>
                <a:ea typeface="+mn-ea"/>
                <a:cs typeface="+mn-cs"/>
              </a:rPr>
            </a:br>
            <a:r>
              <a:rPr lang="es-CO" dirty="0"/>
              <a:t>Existen dos formas de obtener un código ejecutable a partir de un programa fuente: los intérpretes y los compiladores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36</a:t>
            </a:fld>
            <a:endParaRPr lang="es-CO"/>
          </a:p>
        </p:txBody>
      </p:sp>
    </p:spTree>
    <p:extLst>
      <p:ext uri="{BB962C8B-B14F-4D97-AF65-F5344CB8AC3E}">
        <p14:creationId xmlns:p14="http://schemas.microsoft.com/office/powerpoint/2010/main" val="1384588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a:prstGeom prst="rect">
            <a:avLst/>
          </a:prstGeo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3200" b="1">
                <a:solidFill>
                  <a:schemeClr val="bg1"/>
                </a:solidFill>
              </a:defRPr>
            </a:lvl1pPr>
          </a:lstStyle>
          <a:p>
            <a:r>
              <a:rPr lang="es-ES" dirty="0"/>
              <a:t>de título del </a:t>
            </a:r>
            <a:r>
              <a:rPr lang="es-ES" dirty="0" err="1"/>
              <a:t>patrónHaga</a:t>
            </a:r>
            <a:r>
              <a:rPr lang="es-ES" dirty="0"/>
              <a:t> clic para modificar el estilo </a:t>
            </a:r>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4/02/2020</a:t>
            </a:fld>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a:t>Técnicas y prácticas de programación</a:t>
            </a:r>
          </a:p>
        </p:txBody>
      </p:sp>
      <p:sp>
        <p:nvSpPr>
          <p:cNvPr id="3" name="2 Subtítulo"/>
          <p:cNvSpPr>
            <a:spLocks noGrp="1"/>
          </p:cNvSpPr>
          <p:nvPr>
            <p:ph type="subTitle" idx="1"/>
          </p:nvPr>
        </p:nvSpPr>
        <p:spPr>
          <a:xfrm>
            <a:off x="1403648" y="3429000"/>
            <a:ext cx="6400800" cy="648072"/>
          </a:xfrm>
        </p:spPr>
        <p:txBody>
          <a:bodyPr/>
          <a:lstStyle/>
          <a:p>
            <a:r>
              <a:rPr lang="es-CO" dirty="0"/>
              <a:t>Luisa Fernanda Rincón Pérez</a:t>
            </a:r>
          </a:p>
        </p:txBody>
      </p:sp>
    </p:spTree>
    <p:extLst>
      <p:ext uri="{BB962C8B-B14F-4D97-AF65-F5344CB8AC3E}">
        <p14:creationId xmlns:p14="http://schemas.microsoft.com/office/powerpoint/2010/main" val="166878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CO"/>
          </a:p>
        </p:txBody>
      </p:sp>
      <p:sp>
        <p:nvSpPr>
          <p:cNvPr id="3" name="Título 2"/>
          <p:cNvSpPr>
            <a:spLocks noGrp="1"/>
          </p:cNvSpPr>
          <p:nvPr>
            <p:ph type="title"/>
          </p:nvPr>
        </p:nvSpPr>
        <p:spPr/>
        <p:txBody>
          <a:bodyPr/>
          <a:lstStyle/>
          <a:p>
            <a:r>
              <a:rPr lang="es-CO" dirty="0"/>
              <a:t>Ejemplo revisión estático de código</a:t>
            </a:r>
          </a:p>
        </p:txBody>
      </p:sp>
      <p:pic>
        <p:nvPicPr>
          <p:cNvPr id="5" name="Imagen 4"/>
          <p:cNvPicPr>
            <a:picLocks noChangeAspect="1"/>
          </p:cNvPicPr>
          <p:nvPr/>
        </p:nvPicPr>
        <p:blipFill>
          <a:blip r:embed="rId2"/>
          <a:stretch>
            <a:fillRect/>
          </a:stretch>
        </p:blipFill>
        <p:spPr>
          <a:xfrm>
            <a:off x="446950" y="892200"/>
            <a:ext cx="8147084" cy="5083845"/>
          </a:xfrm>
          <a:prstGeom prst="rect">
            <a:avLst/>
          </a:prstGeom>
        </p:spPr>
      </p:pic>
    </p:spTree>
    <p:extLst>
      <p:ext uri="{BB962C8B-B14F-4D97-AF65-F5344CB8AC3E}">
        <p14:creationId xmlns:p14="http://schemas.microsoft.com/office/powerpoint/2010/main" val="392290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¿Cuál es nuestro plan de trabajo?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11</a:t>
            </a:fld>
            <a:endParaRPr lang="es-CO" dirty="0"/>
          </a:p>
        </p:txBody>
      </p:sp>
    </p:spTree>
    <p:extLst>
      <p:ext uri="{BB962C8B-B14F-4D97-AF65-F5344CB8AC3E}">
        <p14:creationId xmlns:p14="http://schemas.microsoft.com/office/powerpoint/2010/main" val="318324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124744"/>
            <a:ext cx="8229600" cy="4824536"/>
          </a:xfrm>
        </p:spPr>
        <p:txBody>
          <a:bodyPr>
            <a:normAutofit fontScale="85000" lnSpcReduction="20000"/>
          </a:bodyPr>
          <a:lstStyle/>
          <a:p>
            <a:r>
              <a:rPr lang="es-CO" dirty="0"/>
              <a:t>Harvey M. </a:t>
            </a:r>
            <a:r>
              <a:rPr lang="es-CO" dirty="0" err="1"/>
              <a:t>Deitel</a:t>
            </a:r>
            <a:r>
              <a:rPr lang="es-CO" dirty="0"/>
              <a:t>, Paul J. </a:t>
            </a:r>
            <a:r>
              <a:rPr lang="es-CO" dirty="0" err="1"/>
              <a:t>Deitel</a:t>
            </a:r>
            <a:r>
              <a:rPr lang="es-CO" dirty="0"/>
              <a:t>, C </a:t>
            </a:r>
            <a:r>
              <a:rPr lang="es-CO" dirty="0" err="1"/>
              <a:t>how</a:t>
            </a:r>
            <a:r>
              <a:rPr lang="es-CO" dirty="0"/>
              <a:t> to </a:t>
            </a:r>
            <a:r>
              <a:rPr lang="es-CO" dirty="0" err="1"/>
              <a:t>program</a:t>
            </a:r>
            <a:r>
              <a:rPr lang="es-CO" dirty="0"/>
              <a:t> </a:t>
            </a:r>
            <a:r>
              <a:rPr lang="es-CO" dirty="0" err="1"/>
              <a:t>inC</a:t>
            </a:r>
            <a:r>
              <a:rPr lang="es-CO" dirty="0"/>
              <a:t>/C++. 6th </a:t>
            </a:r>
            <a:r>
              <a:rPr lang="es-CO" dirty="0" err="1"/>
              <a:t>edition</a:t>
            </a:r>
            <a:r>
              <a:rPr lang="es-CO" dirty="0"/>
              <a:t>. 2010</a:t>
            </a:r>
          </a:p>
          <a:p>
            <a:r>
              <a:rPr lang="es-CO" dirty="0"/>
              <a:t>Herbert </a:t>
            </a:r>
            <a:r>
              <a:rPr lang="es-CO" dirty="0" err="1"/>
              <a:t>Schildt</a:t>
            </a:r>
            <a:r>
              <a:rPr lang="es-CO" dirty="0"/>
              <a:t>, Programación en lenguaje C. McGraw-Hill, 1988.</a:t>
            </a:r>
          </a:p>
          <a:p>
            <a:r>
              <a:rPr lang="es-CO" dirty="0"/>
              <a:t>Brian W. </a:t>
            </a:r>
            <a:r>
              <a:rPr lang="es-CO" dirty="0" err="1"/>
              <a:t>Kernighan</a:t>
            </a:r>
            <a:r>
              <a:rPr lang="es-CO" dirty="0"/>
              <a:t>, Dennis M. Ritchie, El lenguaje de programación C. Prentice Hall Hispanoamericana, 1985.</a:t>
            </a:r>
          </a:p>
          <a:p>
            <a:r>
              <a:rPr lang="es-CO" dirty="0"/>
              <a:t>James F. </a:t>
            </a:r>
            <a:r>
              <a:rPr lang="es-CO" dirty="0" err="1"/>
              <a:t>Peters</a:t>
            </a:r>
            <a:r>
              <a:rPr lang="es-CO" dirty="0"/>
              <a:t>, </a:t>
            </a:r>
            <a:r>
              <a:rPr lang="es-CO" dirty="0" err="1"/>
              <a:t>Hamed</a:t>
            </a:r>
            <a:r>
              <a:rPr lang="es-CO" dirty="0"/>
              <a:t> M. </a:t>
            </a:r>
            <a:r>
              <a:rPr lang="es-CO" dirty="0" err="1"/>
              <a:t>Sallam</a:t>
            </a:r>
            <a:r>
              <a:rPr lang="es-CO" dirty="0"/>
              <a:t>, </a:t>
            </a:r>
            <a:r>
              <a:rPr lang="es-CO" dirty="0" err="1"/>
              <a:t>Compleat</a:t>
            </a:r>
            <a:r>
              <a:rPr lang="es-CO" dirty="0"/>
              <a:t> C. Prentice Hall, 1986.</a:t>
            </a:r>
          </a:p>
          <a:p>
            <a:r>
              <a:rPr lang="es-CO" dirty="0" err="1"/>
              <a:t>Aaron</a:t>
            </a:r>
            <a:r>
              <a:rPr lang="es-CO" dirty="0"/>
              <a:t> M. </a:t>
            </a:r>
            <a:r>
              <a:rPr lang="es-CO" dirty="0" err="1"/>
              <a:t>Tenenbaum</a:t>
            </a:r>
            <a:r>
              <a:rPr lang="es-CO" dirty="0"/>
              <a:t>, </a:t>
            </a:r>
            <a:r>
              <a:rPr lang="es-CO" dirty="0" err="1"/>
              <a:t>Langsam</a:t>
            </a:r>
            <a:r>
              <a:rPr lang="es-CO" dirty="0"/>
              <a:t> </a:t>
            </a:r>
            <a:r>
              <a:rPr lang="es-CO" dirty="0" err="1"/>
              <a:t>Yedidyah</a:t>
            </a:r>
            <a:r>
              <a:rPr lang="es-CO" dirty="0"/>
              <a:t>, </a:t>
            </a:r>
            <a:r>
              <a:rPr lang="es-CO" dirty="0" err="1"/>
              <a:t>Moshe</a:t>
            </a:r>
            <a:r>
              <a:rPr lang="es-CO" dirty="0"/>
              <a:t> J. </a:t>
            </a:r>
            <a:r>
              <a:rPr lang="es-CO" dirty="0" err="1"/>
              <a:t>Augenstein</a:t>
            </a:r>
            <a:r>
              <a:rPr lang="es-CO" dirty="0"/>
              <a:t>, Data </a:t>
            </a:r>
            <a:r>
              <a:rPr lang="es-CO" dirty="0" err="1"/>
              <a:t>structures</a:t>
            </a:r>
            <a:r>
              <a:rPr lang="es-CO" dirty="0"/>
              <a:t> </a:t>
            </a:r>
            <a:r>
              <a:rPr lang="es-CO" dirty="0" err="1"/>
              <a:t>using</a:t>
            </a:r>
            <a:r>
              <a:rPr lang="es-CO" dirty="0"/>
              <a:t> C. Prentice Hall, 1990.</a:t>
            </a:r>
          </a:p>
        </p:txBody>
      </p:sp>
      <p:sp>
        <p:nvSpPr>
          <p:cNvPr id="3" name="2 Título"/>
          <p:cNvSpPr>
            <a:spLocks noGrp="1"/>
          </p:cNvSpPr>
          <p:nvPr>
            <p:ph type="title"/>
          </p:nvPr>
        </p:nvSpPr>
        <p:spPr>
          <a:xfrm>
            <a:off x="0" y="-31328"/>
            <a:ext cx="9144000" cy="796950"/>
          </a:xfrm>
        </p:spPr>
        <p:txBody>
          <a:bodyPr/>
          <a:lstStyle/>
          <a:p>
            <a:r>
              <a:rPr lang="es-CO" dirty="0"/>
              <a:t>Bibliografía</a:t>
            </a:r>
          </a:p>
        </p:txBody>
      </p:sp>
      <p:sp>
        <p:nvSpPr>
          <p:cNvPr id="4" name="3 Redondear rectángulo de esquina del mismo lado"/>
          <p:cNvSpPr/>
          <p:nvPr/>
        </p:nvSpPr>
        <p:spPr>
          <a:xfrm>
            <a:off x="683568" y="980728"/>
            <a:ext cx="7560840" cy="864096"/>
          </a:xfrm>
          <a:prstGeom prst="round2SameRect">
            <a:avLst/>
          </a:prstGeom>
          <a:noFill/>
          <a:ln w="57150">
            <a:solidFill>
              <a:schemeClr val="accent5">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12</a:t>
            </a:fld>
            <a:endParaRPr lang="es-CO" dirty="0"/>
          </a:p>
        </p:txBody>
      </p:sp>
    </p:spTree>
    <p:extLst>
      <p:ext uri="{BB962C8B-B14F-4D97-AF65-F5344CB8AC3E}">
        <p14:creationId xmlns:p14="http://schemas.microsoft.com/office/powerpoint/2010/main" val="379316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3.Revisión de conceptos</a:t>
            </a:r>
          </a:p>
        </p:txBody>
      </p:sp>
      <p:sp>
        <p:nvSpPr>
          <p:cNvPr id="5" name="4 Subtítulo"/>
          <p:cNvSpPr>
            <a:spLocks noGrp="1"/>
          </p:cNvSpPr>
          <p:nvPr>
            <p:ph type="subTitle" idx="1"/>
          </p:nvPr>
        </p:nvSpPr>
        <p:spPr/>
        <p:txBody>
          <a:bodyPr/>
          <a:lstStyle/>
          <a:p>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13</a:t>
            </a:fld>
            <a:endParaRPr lang="es-CO" dirty="0"/>
          </a:p>
        </p:txBody>
      </p:sp>
    </p:spTree>
    <p:extLst>
      <p:ext uri="{BB962C8B-B14F-4D97-AF65-F5344CB8AC3E}">
        <p14:creationId xmlns:p14="http://schemas.microsoft.com/office/powerpoint/2010/main" val="196082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Constantes </a:t>
            </a:r>
            <a:r>
              <a:rPr lang="es-419" dirty="0"/>
              <a:t>y variables</a:t>
            </a:r>
            <a:endParaRPr lang="es-CO" dirty="0"/>
          </a:p>
        </p:txBody>
      </p:sp>
      <p:pic>
        <p:nvPicPr>
          <p:cNvPr id="4" name="Picture 2"/>
          <p:cNvPicPr>
            <a:picLocks noChangeAspect="1" noChangeArrowheads="1"/>
          </p:cNvPicPr>
          <p:nvPr/>
        </p:nvPicPr>
        <p:blipFill>
          <a:blip r:embed="rId3" cstate="print"/>
          <a:srcRect b="8889"/>
          <a:stretch>
            <a:fillRect/>
          </a:stretch>
        </p:blipFill>
        <p:spPr bwMode="auto">
          <a:xfrm>
            <a:off x="539552" y="1052736"/>
            <a:ext cx="8352928" cy="4176464"/>
          </a:xfrm>
          <a:prstGeom prst="rect">
            <a:avLst/>
          </a:prstGeom>
          <a:noFill/>
          <a:ln w="9525">
            <a:noFill/>
            <a:miter lim="800000"/>
            <a:headEnd/>
            <a:tailEnd/>
          </a:ln>
        </p:spPr>
      </p:pic>
      <p:sp>
        <p:nvSpPr>
          <p:cNvPr id="5" name="4 CuadroTexto"/>
          <p:cNvSpPr txBox="1"/>
          <p:nvPr/>
        </p:nvSpPr>
        <p:spPr>
          <a:xfrm>
            <a:off x="593297" y="5229200"/>
            <a:ext cx="7867135" cy="369332"/>
          </a:xfrm>
          <a:prstGeom prst="rect">
            <a:avLst/>
          </a:prstGeom>
          <a:noFill/>
        </p:spPr>
        <p:txBody>
          <a:bodyPr wrap="square" rtlCol="0">
            <a:spAutoFit/>
          </a:bodyPr>
          <a:lstStyle/>
          <a:p>
            <a:pPr algn="ctr"/>
            <a:r>
              <a:rPr lang="es-CO" b="1" dirty="0"/>
              <a:t>Tomado de:  Introducción a la programación (2012)</a:t>
            </a:r>
          </a:p>
        </p:txBody>
      </p:sp>
      <p:sp>
        <p:nvSpPr>
          <p:cNvPr id="6" name="5 Llamada ovalada"/>
          <p:cNvSpPr/>
          <p:nvPr/>
        </p:nvSpPr>
        <p:spPr>
          <a:xfrm>
            <a:off x="3851920" y="980728"/>
            <a:ext cx="3240360" cy="194421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2">
                    <a:lumMod val="10000"/>
                  </a:schemeClr>
                </a:solidFill>
              </a:rPr>
              <a:t>Constantes</a:t>
            </a:r>
            <a:r>
              <a:rPr lang="es-CO" sz="2400" b="1" dirty="0"/>
              <a:t> </a:t>
            </a:r>
          </a:p>
          <a:p>
            <a:pPr algn="ctr"/>
            <a:r>
              <a:rPr lang="es-CO" sz="2400" b="1" dirty="0"/>
              <a:t>Hardware</a:t>
            </a:r>
          </a:p>
          <a:p>
            <a:pPr algn="ctr"/>
            <a:r>
              <a:rPr lang="es-CO" sz="2400" b="1" dirty="0"/>
              <a:t>Ubicación</a:t>
            </a:r>
          </a:p>
          <a:p>
            <a:pPr algn="ctr"/>
            <a:endParaRPr lang="es-CO" sz="2400" b="1" dirty="0"/>
          </a:p>
        </p:txBody>
      </p:sp>
      <p:sp>
        <p:nvSpPr>
          <p:cNvPr id="7"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14</a:t>
            </a:fld>
            <a:endParaRPr lang="es-CO" dirty="0"/>
          </a:p>
        </p:txBody>
      </p:sp>
    </p:spTree>
    <p:extLst>
      <p:ext uri="{BB962C8B-B14F-4D97-AF65-F5344CB8AC3E}">
        <p14:creationId xmlns:p14="http://schemas.microsoft.com/office/powerpoint/2010/main" val="11977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419" dirty="0"/>
              <a:t>Constantes y variables</a:t>
            </a:r>
            <a:endParaRPr lang="es-CO" dirty="0"/>
          </a:p>
        </p:txBody>
      </p:sp>
      <p:pic>
        <p:nvPicPr>
          <p:cNvPr id="4" name="Picture 2"/>
          <p:cNvPicPr>
            <a:picLocks noChangeAspect="1" noChangeArrowheads="1"/>
          </p:cNvPicPr>
          <p:nvPr/>
        </p:nvPicPr>
        <p:blipFill>
          <a:blip r:embed="rId2" cstate="print"/>
          <a:srcRect b="8889"/>
          <a:stretch>
            <a:fillRect/>
          </a:stretch>
        </p:blipFill>
        <p:spPr bwMode="auto">
          <a:xfrm>
            <a:off x="539552" y="1052736"/>
            <a:ext cx="8352928" cy="4176464"/>
          </a:xfrm>
          <a:prstGeom prst="rect">
            <a:avLst/>
          </a:prstGeom>
          <a:noFill/>
          <a:ln w="9525">
            <a:noFill/>
            <a:miter lim="800000"/>
            <a:headEnd/>
            <a:tailEnd/>
          </a:ln>
        </p:spPr>
      </p:pic>
      <p:sp>
        <p:nvSpPr>
          <p:cNvPr id="5" name="4 CuadroTexto"/>
          <p:cNvSpPr txBox="1"/>
          <p:nvPr/>
        </p:nvSpPr>
        <p:spPr>
          <a:xfrm>
            <a:off x="593297" y="5229200"/>
            <a:ext cx="7867135" cy="369332"/>
          </a:xfrm>
          <a:prstGeom prst="rect">
            <a:avLst/>
          </a:prstGeom>
          <a:noFill/>
        </p:spPr>
        <p:txBody>
          <a:bodyPr wrap="square" rtlCol="0">
            <a:spAutoFit/>
          </a:bodyPr>
          <a:lstStyle/>
          <a:p>
            <a:pPr algn="ctr"/>
            <a:r>
              <a:rPr lang="es-CO" b="1" dirty="0"/>
              <a:t>Tomado de:  Introducción a la programación (2012)</a:t>
            </a:r>
          </a:p>
        </p:txBody>
      </p:sp>
      <p:sp>
        <p:nvSpPr>
          <p:cNvPr id="7" name="6 Llamada de nube"/>
          <p:cNvSpPr/>
          <p:nvPr/>
        </p:nvSpPr>
        <p:spPr>
          <a:xfrm rot="430921">
            <a:off x="3131840" y="980728"/>
            <a:ext cx="3168352" cy="22322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2">
                    <a:lumMod val="10000"/>
                  </a:schemeClr>
                </a:solidFill>
              </a:rPr>
              <a:t>Variables</a:t>
            </a:r>
          </a:p>
          <a:p>
            <a:pPr algn="ctr"/>
            <a:r>
              <a:rPr lang="es-CO" sz="2000" b="1" dirty="0">
                <a:solidFill>
                  <a:schemeClr val="bg1"/>
                </a:solidFill>
              </a:rPr>
              <a:t>Dinero disponible</a:t>
            </a:r>
          </a:p>
          <a:p>
            <a:pPr algn="ctr"/>
            <a:r>
              <a:rPr lang="es-CO" sz="2000" b="1" dirty="0">
                <a:solidFill>
                  <a:schemeClr val="bg1"/>
                </a:solidFill>
              </a:rPr>
              <a:t>Dinero entregado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15</a:t>
            </a:fld>
            <a:endParaRPr lang="es-CO" dirty="0"/>
          </a:p>
        </p:txBody>
      </p:sp>
    </p:spTree>
    <p:extLst>
      <p:ext uri="{BB962C8B-B14F-4D97-AF65-F5344CB8AC3E}">
        <p14:creationId xmlns:p14="http://schemas.microsoft.com/office/powerpoint/2010/main" val="149417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908720"/>
            <a:ext cx="3394720" cy="5217443"/>
          </a:xfrm>
        </p:spPr>
        <p:txBody>
          <a:bodyPr>
            <a:normAutofit fontScale="92500"/>
          </a:bodyPr>
          <a:lstStyle/>
          <a:p>
            <a:pPr algn="just">
              <a:buNone/>
            </a:pPr>
            <a:r>
              <a:rPr lang="es-CO" dirty="0"/>
              <a:t>Un </a:t>
            </a:r>
            <a:r>
              <a:rPr lang="es-CO" b="1" dirty="0"/>
              <a:t>estado</a:t>
            </a:r>
            <a:r>
              <a:rPr lang="es-CO" dirty="0"/>
              <a:t> es una configuración única de los elementos que componen un sistema. Esta definido por el </a:t>
            </a:r>
            <a:r>
              <a:rPr lang="es-CO" b="1" dirty="0">
                <a:solidFill>
                  <a:schemeClr val="accent6">
                    <a:lumMod val="50000"/>
                  </a:schemeClr>
                </a:solidFill>
              </a:rPr>
              <a:t>valor de cada una de sus variables</a:t>
            </a:r>
          </a:p>
        </p:txBody>
      </p:sp>
      <p:sp>
        <p:nvSpPr>
          <p:cNvPr id="3" name="2 Título"/>
          <p:cNvSpPr>
            <a:spLocks noGrp="1"/>
          </p:cNvSpPr>
          <p:nvPr>
            <p:ph type="title"/>
          </p:nvPr>
        </p:nvSpPr>
        <p:spPr/>
        <p:txBody>
          <a:bodyPr/>
          <a:lstStyle/>
          <a:p>
            <a:r>
              <a:rPr lang="es-CO" dirty="0"/>
              <a:t>Estados</a:t>
            </a:r>
          </a:p>
        </p:txBody>
      </p:sp>
      <p:pic>
        <p:nvPicPr>
          <p:cNvPr id="27650" name="Picture 2" descr="http://jms32.eresmas.net/tacticos/UML/UML08/Fig0801.gif"/>
          <p:cNvPicPr>
            <a:picLocks noChangeAspect="1" noChangeArrowheads="1"/>
          </p:cNvPicPr>
          <p:nvPr/>
        </p:nvPicPr>
        <p:blipFill>
          <a:blip r:embed="rId3" cstate="print"/>
          <a:srcRect b="10051"/>
          <a:stretch>
            <a:fillRect/>
          </a:stretch>
        </p:blipFill>
        <p:spPr bwMode="auto">
          <a:xfrm>
            <a:off x="3419872" y="1340768"/>
            <a:ext cx="5472608" cy="4824536"/>
          </a:xfrm>
          <a:prstGeom prst="rect">
            <a:avLst/>
          </a:prstGeom>
          <a:noFill/>
        </p:spPr>
      </p:pic>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16</a:t>
            </a:fld>
            <a:endParaRPr lang="es-CO" dirty="0"/>
          </a:p>
        </p:txBody>
      </p:sp>
    </p:spTree>
    <p:extLst>
      <p:ext uri="{BB962C8B-B14F-4D97-AF65-F5344CB8AC3E}">
        <p14:creationId xmlns:p14="http://schemas.microsoft.com/office/powerpoint/2010/main" val="183337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908720"/>
            <a:ext cx="8229600" cy="1224136"/>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s-CO" dirty="0"/>
              <a:t>Conjunto ordenado de pasos para llevar a un sistema de un estado inicial a un estado final</a:t>
            </a:r>
          </a:p>
        </p:txBody>
      </p:sp>
      <p:sp>
        <p:nvSpPr>
          <p:cNvPr id="3" name="2 Título"/>
          <p:cNvSpPr>
            <a:spLocks noGrp="1"/>
          </p:cNvSpPr>
          <p:nvPr>
            <p:ph type="title"/>
          </p:nvPr>
        </p:nvSpPr>
        <p:spPr/>
        <p:txBody>
          <a:bodyPr/>
          <a:lstStyle/>
          <a:p>
            <a:r>
              <a:rPr lang="es-CO" dirty="0"/>
              <a:t>¿Qué es un algoritmo?</a:t>
            </a:r>
          </a:p>
        </p:txBody>
      </p:sp>
      <p:pic>
        <p:nvPicPr>
          <p:cNvPr id="4" name="Picture 2"/>
          <p:cNvPicPr>
            <a:picLocks noChangeAspect="1" noChangeArrowheads="1"/>
          </p:cNvPicPr>
          <p:nvPr/>
        </p:nvPicPr>
        <p:blipFill>
          <a:blip r:embed="rId2" cstate="print"/>
          <a:srcRect l="940" t="8087"/>
          <a:stretch>
            <a:fillRect/>
          </a:stretch>
        </p:blipFill>
        <p:spPr bwMode="auto">
          <a:xfrm>
            <a:off x="3131840" y="2548498"/>
            <a:ext cx="5616624" cy="3156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4 CuadroTexto"/>
          <p:cNvSpPr txBox="1"/>
          <p:nvPr/>
        </p:nvSpPr>
        <p:spPr>
          <a:xfrm>
            <a:off x="539551" y="3356992"/>
            <a:ext cx="2376265" cy="1384995"/>
          </a:xfrm>
          <a:prstGeom prst="rect">
            <a:avLst/>
          </a:prstGeom>
          <a:noFill/>
        </p:spPr>
        <p:txBody>
          <a:bodyPr wrap="square" rtlCol="0">
            <a:spAutoFit/>
          </a:bodyPr>
          <a:lstStyle/>
          <a:p>
            <a:pPr algn="ctr"/>
            <a:r>
              <a:rPr lang="es-CO" sz="2800" b="1" dirty="0"/>
              <a:t>¿Qué hace este algoritmo?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17</a:t>
            </a:fld>
            <a:endParaRPr lang="es-CO" dirty="0"/>
          </a:p>
        </p:txBody>
      </p:sp>
    </p:spTree>
    <p:extLst>
      <p:ext uri="{BB962C8B-B14F-4D97-AF65-F5344CB8AC3E}">
        <p14:creationId xmlns:p14="http://schemas.microsoft.com/office/powerpoint/2010/main" val="119363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dirty="0"/>
              <a:t>Abstracciones: Operaciones</a:t>
            </a:r>
          </a:p>
        </p:txBody>
      </p:sp>
      <p:sp>
        <p:nvSpPr>
          <p:cNvPr id="2" name="1 Rectángulo redondeado"/>
          <p:cNvSpPr/>
          <p:nvPr/>
        </p:nvSpPr>
        <p:spPr>
          <a:xfrm>
            <a:off x="179512" y="1052736"/>
            <a:ext cx="2160240"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u="sng" dirty="0"/>
              <a:t>Abstracción de control</a:t>
            </a:r>
          </a:p>
          <a:p>
            <a:pPr algn="ctr"/>
            <a:r>
              <a:rPr lang="es-CO" dirty="0"/>
              <a:t>Los algoritmos son agrupados para disminuir los detalles</a:t>
            </a:r>
          </a:p>
          <a:p>
            <a:pPr algn="ctr"/>
            <a:endParaRPr lang="es-CO" dirty="0"/>
          </a:p>
        </p:txBody>
      </p:sp>
      <p:sp>
        <p:nvSpPr>
          <p:cNvPr id="5" name="4 Recortar rectángulo de esquina diagonal"/>
          <p:cNvSpPr/>
          <p:nvPr/>
        </p:nvSpPr>
        <p:spPr>
          <a:xfrm>
            <a:off x="6607368" y="985208"/>
            <a:ext cx="2429128" cy="265981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u="sng" dirty="0"/>
              <a:t>Operaciones  </a:t>
            </a:r>
            <a:r>
              <a:rPr lang="es-CO" dirty="0"/>
              <a:t>Procesos que llevan desde los datos disponibles hasta el resultado deseado.</a:t>
            </a:r>
          </a:p>
          <a:p>
            <a:pPr algn="ctr"/>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18</a:t>
            </a:fld>
            <a:endParaRPr lang="es-CO" dirty="0"/>
          </a:p>
        </p:txBody>
      </p:sp>
    </p:spTree>
    <p:extLst>
      <p:ext uri="{BB962C8B-B14F-4D97-AF65-F5344CB8AC3E}">
        <p14:creationId xmlns:p14="http://schemas.microsoft.com/office/powerpoint/2010/main" val="125338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sz="2800" dirty="0"/>
              <a:t>Ejemplo: funciones  y procedimientos</a:t>
            </a:r>
          </a:p>
        </p:txBody>
      </p:sp>
      <p:sp>
        <p:nvSpPr>
          <p:cNvPr id="5" name="4 CuadroTexto"/>
          <p:cNvSpPr txBox="1"/>
          <p:nvPr/>
        </p:nvSpPr>
        <p:spPr>
          <a:xfrm>
            <a:off x="209836" y="5301208"/>
            <a:ext cx="8712968" cy="954107"/>
          </a:xfrm>
          <a:prstGeom prst="rect">
            <a:avLst/>
          </a:prstGeom>
          <a:noFill/>
        </p:spPr>
        <p:txBody>
          <a:bodyPr wrap="square" rtlCol="0">
            <a:spAutoFit/>
          </a:bodyPr>
          <a:lstStyle/>
          <a:p>
            <a:r>
              <a:rPr lang="es-CO" sz="2800" b="1" dirty="0"/>
              <a:t>Algoritmo para calcular el área de un triángulo </a:t>
            </a:r>
          </a:p>
          <a:p>
            <a:pPr algn="ctr"/>
            <a:r>
              <a:rPr lang="es-CO" sz="2800" b="1" dirty="0"/>
              <a:t>expresado en operaciones</a:t>
            </a:r>
          </a:p>
        </p:txBody>
      </p:sp>
      <p:sp>
        <p:nvSpPr>
          <p:cNvPr id="7" name="6 Rectángulo"/>
          <p:cNvSpPr/>
          <p:nvPr/>
        </p:nvSpPr>
        <p:spPr>
          <a:xfrm>
            <a:off x="971600" y="1268760"/>
            <a:ext cx="5652628" cy="3888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lumMod val="95000"/>
                    <a:lumOff val="5000"/>
                  </a:schemeClr>
                </a:solidFill>
              </a:rPr>
              <a:t>Paso 1: altura=</a:t>
            </a:r>
            <a:r>
              <a:rPr lang="es-CO" sz="3200" b="1" dirty="0" err="1">
                <a:solidFill>
                  <a:schemeClr val="tx1">
                    <a:lumMod val="95000"/>
                    <a:lumOff val="5000"/>
                  </a:schemeClr>
                </a:solidFill>
              </a:rPr>
              <a:t>obtenerAltura</a:t>
            </a:r>
            <a:r>
              <a:rPr lang="es-CO" sz="3200" b="1" dirty="0">
                <a:solidFill>
                  <a:schemeClr val="tx1">
                    <a:lumMod val="95000"/>
                    <a:lumOff val="5000"/>
                  </a:schemeClr>
                </a:solidFill>
              </a:rPr>
              <a:t>()</a:t>
            </a:r>
          </a:p>
          <a:p>
            <a:pPr algn="ctr"/>
            <a:r>
              <a:rPr lang="es-CO" sz="3200" b="1" dirty="0">
                <a:solidFill>
                  <a:schemeClr val="tx1">
                    <a:lumMod val="95000"/>
                    <a:lumOff val="5000"/>
                  </a:schemeClr>
                </a:solidFill>
              </a:rPr>
              <a:t>Paso 2: base=</a:t>
            </a:r>
            <a:r>
              <a:rPr lang="es-CO" sz="3200" b="1" dirty="0" err="1">
                <a:solidFill>
                  <a:schemeClr val="tx1">
                    <a:lumMod val="95000"/>
                    <a:lumOff val="5000"/>
                  </a:schemeClr>
                </a:solidFill>
              </a:rPr>
              <a:t>obtenerBase</a:t>
            </a:r>
            <a:r>
              <a:rPr lang="es-CO" sz="3200" b="1" dirty="0">
                <a:solidFill>
                  <a:schemeClr val="tx1">
                    <a:lumMod val="95000"/>
                    <a:lumOff val="5000"/>
                  </a:schemeClr>
                </a:solidFill>
              </a:rPr>
              <a:t>()</a:t>
            </a:r>
          </a:p>
          <a:p>
            <a:pPr algn="ctr"/>
            <a:r>
              <a:rPr lang="es-CO" sz="3200" b="1" dirty="0">
                <a:solidFill>
                  <a:schemeClr val="tx1">
                    <a:lumMod val="95000"/>
                    <a:lumOff val="5000"/>
                  </a:schemeClr>
                </a:solidFill>
              </a:rPr>
              <a:t>Paso 3: </a:t>
            </a:r>
            <a:r>
              <a:rPr lang="es-CO" sz="3200" b="1" dirty="0" err="1">
                <a:solidFill>
                  <a:schemeClr val="tx1">
                    <a:lumMod val="95000"/>
                    <a:lumOff val="5000"/>
                  </a:schemeClr>
                </a:solidFill>
              </a:rPr>
              <a:t>area</a:t>
            </a:r>
            <a:r>
              <a:rPr lang="es-CO" sz="3200" b="1" dirty="0">
                <a:solidFill>
                  <a:schemeClr val="tx1">
                    <a:lumMod val="95000"/>
                    <a:lumOff val="5000"/>
                  </a:schemeClr>
                </a:solidFill>
              </a:rPr>
              <a:t>= </a:t>
            </a:r>
            <a:r>
              <a:rPr lang="es-CO" sz="3200" b="1" dirty="0" err="1">
                <a:solidFill>
                  <a:schemeClr val="tx1">
                    <a:lumMod val="95000"/>
                    <a:lumOff val="5000"/>
                  </a:schemeClr>
                </a:solidFill>
              </a:rPr>
              <a:t>calcularArea</a:t>
            </a:r>
            <a:r>
              <a:rPr lang="es-CO" sz="3200" b="1" dirty="0">
                <a:solidFill>
                  <a:schemeClr val="tx1">
                    <a:lumMod val="95000"/>
                    <a:lumOff val="5000"/>
                  </a:schemeClr>
                </a:solidFill>
              </a:rPr>
              <a:t>(altura, base)</a:t>
            </a:r>
          </a:p>
          <a:p>
            <a:pPr algn="ctr"/>
            <a:r>
              <a:rPr lang="es-CO" sz="3200" b="1" dirty="0">
                <a:solidFill>
                  <a:schemeClr val="tx1"/>
                </a:solidFill>
              </a:rPr>
              <a:t>Paso 4: </a:t>
            </a:r>
            <a:r>
              <a:rPr lang="es-CO" sz="3200" b="1" dirty="0" err="1">
                <a:solidFill>
                  <a:schemeClr val="tx1"/>
                </a:solidFill>
              </a:rPr>
              <a:t>imprimirResultados</a:t>
            </a:r>
            <a:r>
              <a:rPr lang="es-CO" sz="3200" b="1" dirty="0">
                <a:solidFill>
                  <a:schemeClr val="tx1"/>
                </a:solidFill>
              </a:rPr>
              <a:t>(</a:t>
            </a:r>
            <a:r>
              <a:rPr lang="es-CO" sz="3200" b="1" dirty="0" err="1">
                <a:solidFill>
                  <a:schemeClr val="tx1"/>
                </a:solidFill>
              </a:rPr>
              <a:t>area</a:t>
            </a:r>
            <a:r>
              <a:rPr lang="es-CO" sz="3200" b="1" dirty="0">
                <a:solidFill>
                  <a:schemeClr val="tx1"/>
                </a:solidFill>
              </a:rPr>
              <a:t>)</a:t>
            </a:r>
          </a:p>
        </p:txBody>
      </p:sp>
      <p:sp>
        <p:nvSpPr>
          <p:cNvPr id="2" name="1 Llamada de nube"/>
          <p:cNvSpPr/>
          <p:nvPr/>
        </p:nvSpPr>
        <p:spPr>
          <a:xfrm>
            <a:off x="6444208" y="764704"/>
            <a:ext cx="2699792" cy="2088232"/>
          </a:xfrm>
          <a:prstGeom prst="cloudCallout">
            <a:avLst>
              <a:gd name="adj1" fmla="val -42389"/>
              <a:gd name="adj2" fmla="val 5714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O" dirty="0"/>
              <a:t>¿Cuáles son funciones y cuáles son procedimientos?</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19</a:t>
            </a:fld>
            <a:endParaRPr lang="es-CO" dirty="0"/>
          </a:p>
        </p:txBody>
      </p:sp>
      <p:sp>
        <p:nvSpPr>
          <p:cNvPr id="8" name="7 Rectángulo"/>
          <p:cNvSpPr/>
          <p:nvPr/>
        </p:nvSpPr>
        <p:spPr>
          <a:xfrm>
            <a:off x="971600" y="764704"/>
            <a:ext cx="3744416"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b="1" dirty="0"/>
              <a:t>Parámetros. ¿Qué son?</a:t>
            </a:r>
          </a:p>
        </p:txBody>
      </p:sp>
    </p:spTree>
    <p:extLst>
      <p:ext uri="{BB962C8B-B14F-4D97-AF65-F5344CB8AC3E}">
        <p14:creationId xmlns:p14="http://schemas.microsoft.com/office/powerpoint/2010/main" val="71502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ox(in)">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CO" b="1" dirty="0"/>
              <a:t>Sesión 1. </a:t>
            </a:r>
            <a:br>
              <a:rPr lang="es-CO" b="1" dirty="0"/>
            </a:br>
            <a:r>
              <a:rPr lang="es-CO" b="1" dirty="0"/>
              <a:t>Presentación del curso</a:t>
            </a:r>
            <a:br>
              <a:rPr lang="es-CO" b="1" dirty="0"/>
            </a:br>
            <a:r>
              <a:rPr lang="es-CO" b="1" dirty="0"/>
              <a:t>Revisión conceptos - introducción</a:t>
            </a:r>
            <a:br>
              <a:rPr lang="es-CO" b="1" dirty="0"/>
            </a:br>
            <a:endParaRPr lang="es-CO" b="1" dirty="0"/>
          </a:p>
        </p:txBody>
      </p:sp>
      <p:sp>
        <p:nvSpPr>
          <p:cNvPr id="5" name="4 Subtítulo"/>
          <p:cNvSpPr>
            <a:spLocks noGrp="1"/>
          </p:cNvSpPr>
          <p:nvPr>
            <p:ph type="subTitle" idx="1"/>
          </p:nvPr>
        </p:nvSpPr>
        <p:spPr/>
        <p:txBody>
          <a:bodyPr/>
          <a:lstStyle/>
          <a:p>
            <a:endParaRPr lang="es-CO"/>
          </a:p>
        </p:txBody>
      </p:sp>
      <p:sp>
        <p:nvSpPr>
          <p:cNvPr id="6" name="4 Marcador de número de diapositiva"/>
          <p:cNvSpPr>
            <a:spLocks noGrp="1"/>
          </p:cNvSpPr>
          <p:nvPr>
            <p:ph type="sldNum" sz="quarter" idx="12"/>
          </p:nvPr>
        </p:nvSpPr>
        <p:spPr>
          <a:xfrm>
            <a:off x="7020272" y="6520259"/>
            <a:ext cx="2133600" cy="365125"/>
          </a:xfrm>
        </p:spPr>
        <p:txBody>
          <a:bodyPr/>
          <a:lstStyle/>
          <a:p>
            <a:fld id="{2235B30C-86F8-49BD-820E-4721741473E2}" type="slidenum">
              <a:rPr lang="es-CO" smtClean="0"/>
              <a:pPr/>
              <a:t>2</a:t>
            </a:fld>
            <a:endParaRPr lang="es-CO"/>
          </a:p>
        </p:txBody>
      </p:sp>
    </p:spTree>
    <p:extLst>
      <p:ext uri="{BB962C8B-B14F-4D97-AF65-F5344CB8AC3E}">
        <p14:creationId xmlns:p14="http://schemas.microsoft.com/office/powerpoint/2010/main" val="358726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2123728" y="1124744"/>
            <a:ext cx="5184576" cy="482453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endParaRPr lang="es-CO" sz="2400" b="1" dirty="0">
              <a:solidFill>
                <a:schemeClr val="tx1"/>
              </a:solidFill>
            </a:endParaRPr>
          </a:p>
        </p:txBody>
      </p:sp>
      <p:sp>
        <p:nvSpPr>
          <p:cNvPr id="3" name="2 Título"/>
          <p:cNvSpPr>
            <a:spLocks noGrp="1"/>
          </p:cNvSpPr>
          <p:nvPr>
            <p:ph type="title"/>
          </p:nvPr>
        </p:nvSpPr>
        <p:spPr/>
        <p:txBody>
          <a:bodyPr/>
          <a:lstStyle/>
          <a:p>
            <a:r>
              <a:rPr lang="es-CO" dirty="0"/>
              <a:t>Variables locales y globales</a:t>
            </a:r>
          </a:p>
        </p:txBody>
      </p:sp>
      <p:sp>
        <p:nvSpPr>
          <p:cNvPr id="7" name="6 Recortar y redondear rectángulo de esquina sencilla"/>
          <p:cNvSpPr/>
          <p:nvPr/>
        </p:nvSpPr>
        <p:spPr>
          <a:xfrm>
            <a:off x="2627784" y="1772816"/>
            <a:ext cx="3456384" cy="612068"/>
          </a:xfrm>
          <a:prstGeom prst="snipRoundRect">
            <a:avLst/>
          </a:prstGeom>
        </p:spPr>
        <p:style>
          <a:lnRef idx="0">
            <a:schemeClr val="accent2"/>
          </a:lnRef>
          <a:fillRef idx="3">
            <a:schemeClr val="accent2"/>
          </a:fillRef>
          <a:effectRef idx="3">
            <a:schemeClr val="accent2"/>
          </a:effectRef>
          <a:fontRef idx="minor">
            <a:schemeClr val="lt1"/>
          </a:fontRef>
        </p:style>
        <p:txBody>
          <a:bodyPr rtlCol="0" anchor="t"/>
          <a:lstStyle/>
          <a:p>
            <a:pPr algn="r"/>
            <a:endParaRPr lang="es-CO" sz="3200" b="1" dirty="0"/>
          </a:p>
        </p:txBody>
      </p:sp>
      <p:sp>
        <p:nvSpPr>
          <p:cNvPr id="5" name="4 Rectángulo"/>
          <p:cNvSpPr/>
          <p:nvPr/>
        </p:nvSpPr>
        <p:spPr>
          <a:xfrm>
            <a:off x="2630160" y="2544361"/>
            <a:ext cx="4174088" cy="6480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O" sz="2400" b="1" dirty="0"/>
          </a:p>
        </p:txBody>
      </p:sp>
      <p:sp>
        <p:nvSpPr>
          <p:cNvPr id="8" name="7 Recortar rectángulo de esquina diagonal"/>
          <p:cNvSpPr/>
          <p:nvPr/>
        </p:nvSpPr>
        <p:spPr>
          <a:xfrm>
            <a:off x="2627784" y="3356992"/>
            <a:ext cx="4176464" cy="1944216"/>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endParaRPr lang="es-CO" sz="3200" b="1" dirty="0">
              <a:solidFill>
                <a:schemeClr val="tx1"/>
              </a:solidFill>
            </a:endParaRPr>
          </a:p>
        </p:txBody>
      </p:sp>
      <p:sp>
        <p:nvSpPr>
          <p:cNvPr id="11" name="10 CuadroTexto"/>
          <p:cNvSpPr txBox="1"/>
          <p:nvPr/>
        </p:nvSpPr>
        <p:spPr>
          <a:xfrm>
            <a:off x="2483768" y="1196752"/>
            <a:ext cx="4176464" cy="461665"/>
          </a:xfrm>
          <a:prstGeom prst="rect">
            <a:avLst/>
          </a:prstGeom>
          <a:noFill/>
        </p:spPr>
        <p:txBody>
          <a:bodyPr wrap="square" rtlCol="0">
            <a:spAutoFit/>
          </a:bodyPr>
          <a:lstStyle/>
          <a:p>
            <a:r>
              <a:rPr lang="es-CO" sz="2400" b="1" dirty="0"/>
              <a:t>Programa    Variables A, B</a:t>
            </a:r>
          </a:p>
        </p:txBody>
      </p:sp>
      <p:sp>
        <p:nvSpPr>
          <p:cNvPr id="12" name="11 CuadroTexto"/>
          <p:cNvSpPr txBox="1"/>
          <p:nvPr/>
        </p:nvSpPr>
        <p:spPr>
          <a:xfrm>
            <a:off x="2771800" y="1772816"/>
            <a:ext cx="1414170" cy="461665"/>
          </a:xfrm>
          <a:prstGeom prst="rect">
            <a:avLst/>
          </a:prstGeom>
          <a:noFill/>
        </p:spPr>
        <p:txBody>
          <a:bodyPr wrap="none" rtlCol="0">
            <a:spAutoFit/>
          </a:bodyPr>
          <a:lstStyle/>
          <a:p>
            <a:r>
              <a:rPr lang="es-CO" sz="2400" b="1" dirty="0">
                <a:solidFill>
                  <a:schemeClr val="bg1"/>
                </a:solidFill>
              </a:rPr>
              <a:t>Función 1</a:t>
            </a:r>
          </a:p>
        </p:txBody>
      </p:sp>
      <p:sp>
        <p:nvSpPr>
          <p:cNvPr id="13" name="12 CuadroTexto"/>
          <p:cNvSpPr txBox="1"/>
          <p:nvPr/>
        </p:nvSpPr>
        <p:spPr>
          <a:xfrm>
            <a:off x="4220344" y="1777792"/>
            <a:ext cx="2367880" cy="461665"/>
          </a:xfrm>
          <a:prstGeom prst="rect">
            <a:avLst/>
          </a:prstGeom>
          <a:noFill/>
        </p:spPr>
        <p:txBody>
          <a:bodyPr wrap="square" rtlCol="0">
            <a:spAutoFit/>
          </a:bodyPr>
          <a:lstStyle/>
          <a:p>
            <a:r>
              <a:rPr lang="es-CO" sz="2400" b="1" dirty="0">
                <a:solidFill>
                  <a:schemeClr val="bg1"/>
                </a:solidFill>
              </a:rPr>
              <a:t>Variables C</a:t>
            </a:r>
          </a:p>
        </p:txBody>
      </p:sp>
      <p:sp>
        <p:nvSpPr>
          <p:cNvPr id="14" name="13 CuadroTexto"/>
          <p:cNvSpPr txBox="1"/>
          <p:nvPr/>
        </p:nvSpPr>
        <p:spPr>
          <a:xfrm>
            <a:off x="2761786" y="2637564"/>
            <a:ext cx="1414170" cy="461665"/>
          </a:xfrm>
          <a:prstGeom prst="rect">
            <a:avLst/>
          </a:prstGeom>
          <a:noFill/>
        </p:spPr>
        <p:txBody>
          <a:bodyPr wrap="none" rtlCol="0">
            <a:spAutoFit/>
          </a:bodyPr>
          <a:lstStyle/>
          <a:p>
            <a:r>
              <a:rPr lang="es-CO" sz="2400" b="1" dirty="0">
                <a:solidFill>
                  <a:schemeClr val="accent4">
                    <a:lumMod val="40000"/>
                    <a:lumOff val="60000"/>
                  </a:schemeClr>
                </a:solidFill>
              </a:rPr>
              <a:t>Función 2</a:t>
            </a:r>
          </a:p>
        </p:txBody>
      </p:sp>
      <p:sp>
        <p:nvSpPr>
          <p:cNvPr id="15" name="14 CuadroTexto"/>
          <p:cNvSpPr txBox="1"/>
          <p:nvPr/>
        </p:nvSpPr>
        <p:spPr>
          <a:xfrm>
            <a:off x="4139952" y="2639980"/>
            <a:ext cx="2520280" cy="461665"/>
          </a:xfrm>
          <a:prstGeom prst="rect">
            <a:avLst/>
          </a:prstGeom>
          <a:noFill/>
        </p:spPr>
        <p:txBody>
          <a:bodyPr wrap="square" rtlCol="0">
            <a:spAutoFit/>
          </a:bodyPr>
          <a:lstStyle/>
          <a:p>
            <a:r>
              <a:rPr lang="es-CO" sz="2400" b="1" dirty="0">
                <a:solidFill>
                  <a:schemeClr val="accent4">
                    <a:lumMod val="40000"/>
                    <a:lumOff val="60000"/>
                  </a:schemeClr>
                </a:solidFill>
              </a:rPr>
              <a:t>Variables D,E</a:t>
            </a:r>
          </a:p>
        </p:txBody>
      </p:sp>
      <p:sp>
        <p:nvSpPr>
          <p:cNvPr id="16" name="15 CuadroTexto"/>
          <p:cNvSpPr txBox="1"/>
          <p:nvPr/>
        </p:nvSpPr>
        <p:spPr>
          <a:xfrm>
            <a:off x="2693055" y="3537012"/>
            <a:ext cx="3168352" cy="830997"/>
          </a:xfrm>
          <a:prstGeom prst="rect">
            <a:avLst/>
          </a:prstGeom>
          <a:noFill/>
        </p:spPr>
        <p:txBody>
          <a:bodyPr wrap="square" rtlCol="0">
            <a:spAutoFit/>
          </a:bodyPr>
          <a:lstStyle/>
          <a:p>
            <a:r>
              <a:rPr lang="es-CO" sz="2400" b="1" dirty="0">
                <a:solidFill>
                  <a:schemeClr val="accent5">
                    <a:lumMod val="40000"/>
                    <a:lumOff val="60000"/>
                  </a:schemeClr>
                </a:solidFill>
              </a:rPr>
              <a:t>Función 3: Variables G,H</a:t>
            </a:r>
          </a:p>
        </p:txBody>
      </p:sp>
      <p:sp>
        <p:nvSpPr>
          <p:cNvPr id="17" name="16 CuadroTexto"/>
          <p:cNvSpPr txBox="1"/>
          <p:nvPr/>
        </p:nvSpPr>
        <p:spPr>
          <a:xfrm>
            <a:off x="2740082" y="4437112"/>
            <a:ext cx="3848142" cy="461665"/>
          </a:xfrm>
          <a:prstGeom prst="rect">
            <a:avLst/>
          </a:prstGeom>
          <a:noFill/>
        </p:spPr>
        <p:txBody>
          <a:bodyPr wrap="square" rtlCol="0">
            <a:spAutoFit/>
          </a:bodyPr>
          <a:lstStyle/>
          <a:p>
            <a:r>
              <a:rPr lang="es-CO" sz="2400" b="1" dirty="0"/>
              <a:t>Función 4: Variable I</a:t>
            </a:r>
          </a:p>
        </p:txBody>
      </p:sp>
      <p:sp>
        <p:nvSpPr>
          <p:cNvPr id="18" name="17 CuadroTexto"/>
          <p:cNvSpPr txBox="1"/>
          <p:nvPr/>
        </p:nvSpPr>
        <p:spPr>
          <a:xfrm>
            <a:off x="2520176" y="5445224"/>
            <a:ext cx="3456384" cy="461665"/>
          </a:xfrm>
          <a:prstGeom prst="rect">
            <a:avLst/>
          </a:prstGeom>
          <a:noFill/>
        </p:spPr>
        <p:txBody>
          <a:bodyPr wrap="square" rtlCol="0">
            <a:spAutoFit/>
          </a:bodyPr>
          <a:lstStyle/>
          <a:p>
            <a:r>
              <a:rPr lang="es-CO" sz="2400" b="1" dirty="0"/>
              <a:t>Variable F</a:t>
            </a:r>
          </a:p>
        </p:txBody>
      </p:sp>
      <p:sp>
        <p:nvSpPr>
          <p:cNvPr id="19"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20</a:t>
            </a:fld>
            <a:endParaRPr lang="es-CO" dirty="0"/>
          </a:p>
        </p:txBody>
      </p:sp>
    </p:spTree>
    <p:extLst>
      <p:ext uri="{BB962C8B-B14F-4D97-AF65-F5344CB8AC3E}">
        <p14:creationId xmlns:p14="http://schemas.microsoft.com/office/powerpoint/2010/main" val="184854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buNone/>
            </a:pPr>
            <a:r>
              <a:rPr lang="es-CO" dirty="0"/>
              <a:t>Relación lógica entre variables. </a:t>
            </a:r>
          </a:p>
          <a:p>
            <a:pPr>
              <a:buNone/>
            </a:pPr>
            <a:r>
              <a:rPr lang="es-CO" dirty="0"/>
              <a:t>Utiliza operadores de relación como </a:t>
            </a:r>
          </a:p>
          <a:p>
            <a:pPr>
              <a:buNone/>
            </a:pPr>
            <a:r>
              <a:rPr lang="es-CO" dirty="0"/>
              <a:t>				&lt;, &gt;, &lt;=, </a:t>
            </a:r>
            <a:r>
              <a:rPr lang="en-US" dirty="0"/>
              <a:t>&gt;</a:t>
            </a:r>
            <a:r>
              <a:rPr lang="es-CO" dirty="0"/>
              <a:t>=, ==, !=</a:t>
            </a:r>
          </a:p>
          <a:p>
            <a:pPr>
              <a:buNone/>
            </a:pPr>
            <a:r>
              <a:rPr lang="es-CO" dirty="0"/>
              <a:t>Forma básica</a:t>
            </a:r>
          </a:p>
          <a:p>
            <a:pPr lvl="1">
              <a:buNone/>
            </a:pPr>
            <a:r>
              <a:rPr lang="es-CO" sz="3200" dirty="0"/>
              <a:t>Si  </a:t>
            </a:r>
            <a:r>
              <a:rPr lang="es-CO" sz="3200" b="1" dirty="0">
                <a:solidFill>
                  <a:schemeClr val="accent2">
                    <a:lumMod val="75000"/>
                  </a:schemeClr>
                </a:solidFill>
              </a:rPr>
              <a:t>condición</a:t>
            </a:r>
            <a:r>
              <a:rPr lang="es-CO" sz="3200" dirty="0"/>
              <a:t> entonces</a:t>
            </a:r>
          </a:p>
          <a:p>
            <a:pPr lvl="1">
              <a:buNone/>
            </a:pPr>
            <a:r>
              <a:rPr lang="es-CO" sz="3200" dirty="0"/>
              <a:t>		….</a:t>
            </a:r>
          </a:p>
          <a:p>
            <a:pPr lvl="1">
              <a:buNone/>
            </a:pPr>
            <a:r>
              <a:rPr lang="es-CO" sz="3200" dirty="0"/>
              <a:t>Sino</a:t>
            </a:r>
          </a:p>
          <a:p>
            <a:pPr lvl="1">
              <a:buNone/>
            </a:pPr>
            <a:r>
              <a:rPr lang="es-CO" sz="3200" dirty="0"/>
              <a:t>		…..</a:t>
            </a:r>
          </a:p>
          <a:p>
            <a:pPr>
              <a:buNone/>
            </a:pPr>
            <a:r>
              <a:rPr lang="es-CO" dirty="0"/>
              <a:t>Retorna valores de tipo booleano</a:t>
            </a:r>
          </a:p>
          <a:p>
            <a:pPr>
              <a:buNone/>
            </a:pPr>
            <a:endParaRPr lang="es-CO" dirty="0"/>
          </a:p>
        </p:txBody>
      </p:sp>
      <p:sp>
        <p:nvSpPr>
          <p:cNvPr id="3" name="2 Título"/>
          <p:cNvSpPr>
            <a:spLocks noGrp="1"/>
          </p:cNvSpPr>
          <p:nvPr>
            <p:ph type="title"/>
          </p:nvPr>
        </p:nvSpPr>
        <p:spPr/>
        <p:txBody>
          <a:bodyPr/>
          <a:lstStyle/>
          <a:p>
            <a:r>
              <a:rPr lang="es-CO" dirty="0"/>
              <a:t>Condición</a:t>
            </a:r>
          </a:p>
        </p:txBody>
      </p:sp>
      <p:sp>
        <p:nvSpPr>
          <p:cNvPr id="4" name="3 Doble onda"/>
          <p:cNvSpPr/>
          <p:nvPr/>
        </p:nvSpPr>
        <p:spPr>
          <a:xfrm>
            <a:off x="4860032" y="3517441"/>
            <a:ext cx="3600400" cy="1512168"/>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¿Qué significa cada operador?</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21</a:t>
            </a:fld>
            <a:endParaRPr lang="es-CO" dirty="0"/>
          </a:p>
        </p:txBody>
      </p:sp>
    </p:spTree>
    <p:extLst>
      <p:ext uri="{BB962C8B-B14F-4D97-AF65-F5344CB8AC3E}">
        <p14:creationId xmlns:p14="http://schemas.microsoft.com/office/powerpoint/2010/main" val="396824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CO" dirty="0" err="1"/>
              <a:t>numNatural</a:t>
            </a:r>
            <a:r>
              <a:rPr lang="es-CO" dirty="0"/>
              <a:t>= 10</a:t>
            </a:r>
          </a:p>
          <a:p>
            <a:pPr marL="0" indent="0">
              <a:buNone/>
            </a:pPr>
            <a:endParaRPr lang="es-CO" dirty="0"/>
          </a:p>
          <a:p>
            <a:pPr marL="0" indent="0">
              <a:buNone/>
            </a:pPr>
            <a:r>
              <a:rPr lang="es-CO" dirty="0"/>
              <a:t>Si </a:t>
            </a:r>
            <a:r>
              <a:rPr lang="es-CO" dirty="0" err="1"/>
              <a:t>numNatural</a:t>
            </a:r>
            <a:r>
              <a:rPr lang="es-CO" dirty="0"/>
              <a:t> &gt; 10</a:t>
            </a:r>
          </a:p>
          <a:p>
            <a:pPr marL="0" indent="0">
              <a:buNone/>
            </a:pPr>
            <a:r>
              <a:rPr lang="es-CO" dirty="0"/>
              <a:t>	</a:t>
            </a:r>
            <a:r>
              <a:rPr lang="es-CO" sz="2800" dirty="0"/>
              <a:t>imprimir (“ Soy un numero grande”)</a:t>
            </a:r>
          </a:p>
          <a:p>
            <a:pPr marL="0" indent="0">
              <a:buNone/>
            </a:pPr>
            <a:r>
              <a:rPr lang="es-CO" dirty="0"/>
              <a:t>Sino</a:t>
            </a:r>
          </a:p>
          <a:p>
            <a:pPr marL="0" indent="0">
              <a:buNone/>
            </a:pPr>
            <a:r>
              <a:rPr lang="es-CO" dirty="0"/>
              <a:t>	</a:t>
            </a:r>
            <a:r>
              <a:rPr lang="es-CO" sz="2800" dirty="0"/>
              <a:t>imprimir (“Soy un numero pequeño”)</a:t>
            </a:r>
          </a:p>
          <a:p>
            <a:pPr marL="0" indent="0">
              <a:buNone/>
            </a:pPr>
            <a:endParaRPr lang="es-CO" dirty="0"/>
          </a:p>
        </p:txBody>
      </p:sp>
      <p:sp>
        <p:nvSpPr>
          <p:cNvPr id="3" name="2 Título"/>
          <p:cNvSpPr>
            <a:spLocks noGrp="1"/>
          </p:cNvSpPr>
          <p:nvPr>
            <p:ph type="title"/>
          </p:nvPr>
        </p:nvSpPr>
        <p:spPr/>
        <p:txBody>
          <a:bodyPr/>
          <a:lstStyle/>
          <a:p>
            <a:r>
              <a:rPr lang="es-CO" dirty="0"/>
              <a:t>Ejemplo de condición</a:t>
            </a:r>
          </a:p>
        </p:txBody>
      </p:sp>
      <p:sp>
        <p:nvSpPr>
          <p:cNvPr id="4" name="3 Doble onda"/>
          <p:cNvSpPr/>
          <p:nvPr/>
        </p:nvSpPr>
        <p:spPr>
          <a:xfrm>
            <a:off x="1259632" y="4797152"/>
            <a:ext cx="6264696" cy="1008112"/>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 Es verdadero o falso el resultado de la condición  Si </a:t>
            </a:r>
            <a:r>
              <a:rPr lang="es-CO" sz="2400" dirty="0" err="1"/>
              <a:t>numNatural</a:t>
            </a:r>
            <a:r>
              <a:rPr lang="es-CO" sz="2400" dirty="0"/>
              <a:t> &gt; 10 ?</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22</a:t>
            </a:fld>
            <a:endParaRPr lang="es-CO" dirty="0"/>
          </a:p>
        </p:txBody>
      </p:sp>
    </p:spTree>
    <p:extLst>
      <p:ext uri="{BB962C8B-B14F-4D97-AF65-F5344CB8AC3E}">
        <p14:creationId xmlns:p14="http://schemas.microsoft.com/office/powerpoint/2010/main" val="4037820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CO" dirty="0"/>
              <a:t>Permite ejecutar  una o varias instrucciones, un número determinado de  veces o, indefinidamente, mientras se cumpla una condición. Cara ejecución se llama una iteración.</a:t>
            </a:r>
          </a:p>
          <a:p>
            <a:pPr marL="0" indent="0" algn="just">
              <a:buNone/>
            </a:pPr>
            <a:r>
              <a:rPr lang="es-CO" b="1" dirty="0" err="1"/>
              <a:t>Ejm</a:t>
            </a:r>
            <a:r>
              <a:rPr lang="es-CO" b="1" dirty="0"/>
              <a:t>:</a:t>
            </a:r>
          </a:p>
          <a:p>
            <a:pPr marL="0" indent="0">
              <a:buNone/>
            </a:pPr>
            <a:r>
              <a:rPr lang="es-CO" b="1" dirty="0">
                <a:solidFill>
                  <a:srgbClr val="7030A0"/>
                </a:solidFill>
              </a:rPr>
              <a:t>mientras que </a:t>
            </a:r>
            <a:r>
              <a:rPr lang="es-CO" dirty="0"/>
              <a:t>( n </a:t>
            </a:r>
            <a:r>
              <a:rPr lang="en-US" dirty="0"/>
              <a:t>&lt; 5)	</a:t>
            </a:r>
            <a:r>
              <a:rPr lang="en-US" dirty="0" err="1"/>
              <a:t>entonces</a:t>
            </a:r>
            <a:endParaRPr lang="en-US" dirty="0"/>
          </a:p>
          <a:p>
            <a:pPr marL="0" indent="0">
              <a:buNone/>
            </a:pPr>
            <a:r>
              <a:rPr lang="en-US" dirty="0"/>
              <a:t>	</a:t>
            </a:r>
            <a:r>
              <a:rPr lang="en-US" dirty="0" err="1"/>
              <a:t>imprimir</a:t>
            </a:r>
            <a:r>
              <a:rPr lang="en-US" dirty="0"/>
              <a:t> </a:t>
            </a:r>
            <a:r>
              <a:rPr lang="es-CO" dirty="0"/>
              <a:t>(“imprimiendo” );</a:t>
            </a:r>
          </a:p>
          <a:p>
            <a:pPr marL="0" indent="0">
              <a:buNone/>
            </a:pPr>
            <a:r>
              <a:rPr lang="es-CO" b="1" dirty="0">
                <a:solidFill>
                  <a:srgbClr val="7030A0"/>
                </a:solidFill>
              </a:rPr>
              <a:t>fin mientras que</a:t>
            </a:r>
          </a:p>
        </p:txBody>
      </p:sp>
      <p:sp>
        <p:nvSpPr>
          <p:cNvPr id="3" name="2 Título"/>
          <p:cNvSpPr>
            <a:spLocks noGrp="1"/>
          </p:cNvSpPr>
          <p:nvPr>
            <p:ph type="title"/>
          </p:nvPr>
        </p:nvSpPr>
        <p:spPr/>
        <p:txBody>
          <a:bodyPr/>
          <a:lstStyle/>
          <a:p>
            <a:r>
              <a:rPr lang="es-CO" dirty="0"/>
              <a:t>Repetición</a:t>
            </a:r>
          </a:p>
        </p:txBody>
      </p:sp>
      <p:sp>
        <p:nvSpPr>
          <p:cNvPr id="4" name="3 Doble onda"/>
          <p:cNvSpPr/>
          <p:nvPr/>
        </p:nvSpPr>
        <p:spPr>
          <a:xfrm>
            <a:off x="5148064" y="5296123"/>
            <a:ext cx="3240360" cy="1224136"/>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¿Cuántas veces se imprime la palabra “imprimiendo”?</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23</a:t>
            </a:fld>
            <a:endParaRPr lang="es-CO" dirty="0"/>
          </a:p>
        </p:txBody>
      </p:sp>
    </p:spTree>
    <p:extLst>
      <p:ext uri="{BB962C8B-B14F-4D97-AF65-F5344CB8AC3E}">
        <p14:creationId xmlns:p14="http://schemas.microsoft.com/office/powerpoint/2010/main" val="82511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CO" dirty="0"/>
              <a:t>Una estructura de datos es un grupo de piezas de información reunidas bajo un mismo nombre. Sirven para ordenar y almacenar temporalmente información del mismo tipo. </a:t>
            </a:r>
          </a:p>
        </p:txBody>
      </p:sp>
      <p:sp>
        <p:nvSpPr>
          <p:cNvPr id="3" name="2 Título"/>
          <p:cNvSpPr>
            <a:spLocks noGrp="1"/>
          </p:cNvSpPr>
          <p:nvPr>
            <p:ph type="title"/>
          </p:nvPr>
        </p:nvSpPr>
        <p:spPr/>
        <p:txBody>
          <a:bodyPr/>
          <a:lstStyle/>
          <a:p>
            <a:r>
              <a:rPr lang="es-CO" dirty="0"/>
              <a:t>Estructura de datos</a:t>
            </a:r>
          </a:p>
        </p:txBody>
      </p:sp>
      <p:pic>
        <p:nvPicPr>
          <p:cNvPr id="1026" name="Picture 2" descr="http://upload.wikimedia.org/wikipedia/commons/thumb/3/3f/Array1.svg/300px-Array1.svg.png"/>
          <p:cNvPicPr>
            <a:picLocks noChangeAspect="1" noChangeArrowheads="1"/>
          </p:cNvPicPr>
          <p:nvPr/>
        </p:nvPicPr>
        <p:blipFill>
          <a:blip r:embed="rId2" cstate="print"/>
          <a:srcRect/>
          <a:stretch>
            <a:fillRect/>
          </a:stretch>
        </p:blipFill>
        <p:spPr bwMode="auto">
          <a:xfrm>
            <a:off x="739255" y="3420004"/>
            <a:ext cx="5082918" cy="864096"/>
          </a:xfrm>
          <a:prstGeom prst="rect">
            <a:avLst/>
          </a:prstGeom>
          <a:noFill/>
        </p:spPr>
      </p:pic>
      <p:pic>
        <p:nvPicPr>
          <p:cNvPr id="1028" name="Picture 4" descr="http://www.lospillaos.es/cursos/NET/imagenes/Nivel_1_34/Nivel_1_34_VB2005_img_1.jpg"/>
          <p:cNvPicPr>
            <a:picLocks noChangeAspect="1" noChangeArrowheads="1"/>
          </p:cNvPicPr>
          <p:nvPr/>
        </p:nvPicPr>
        <p:blipFill rotWithShape="1">
          <a:blip r:embed="rId3" cstate="print"/>
          <a:srcRect b="39592"/>
          <a:stretch/>
        </p:blipFill>
        <p:spPr bwMode="auto">
          <a:xfrm>
            <a:off x="6189103" y="3517441"/>
            <a:ext cx="2520280" cy="1440160"/>
          </a:xfrm>
          <a:prstGeom prst="rect">
            <a:avLst/>
          </a:prstGeom>
          <a:noFill/>
        </p:spPr>
      </p:pic>
      <p:sp>
        <p:nvSpPr>
          <p:cNvPr id="4" name="3 Doble onda"/>
          <p:cNvSpPr/>
          <p:nvPr/>
        </p:nvSpPr>
        <p:spPr>
          <a:xfrm>
            <a:off x="2824502" y="4794543"/>
            <a:ext cx="3312368" cy="157939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¿Cómo se llaman estas estructuras?</a:t>
            </a:r>
          </a:p>
        </p:txBody>
      </p:sp>
      <p:cxnSp>
        <p:nvCxnSpPr>
          <p:cNvPr id="6" name="5 Conector recto de flecha"/>
          <p:cNvCxnSpPr>
            <a:stCxn id="4" idx="0"/>
          </p:cNvCxnSpPr>
          <p:nvPr/>
        </p:nvCxnSpPr>
        <p:spPr>
          <a:xfrm flipH="1" flipV="1">
            <a:off x="2320446" y="4198057"/>
            <a:ext cx="2160240" cy="69519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8 Conector recto de flecha"/>
          <p:cNvCxnSpPr>
            <a:stCxn id="4" idx="0"/>
          </p:cNvCxnSpPr>
          <p:nvPr/>
        </p:nvCxnSpPr>
        <p:spPr>
          <a:xfrm flipV="1">
            <a:off x="4480686" y="4042353"/>
            <a:ext cx="1800200" cy="85090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24</a:t>
            </a:fld>
            <a:endParaRPr lang="es-CO" dirty="0"/>
          </a:p>
        </p:txBody>
      </p:sp>
    </p:spTree>
    <p:extLst>
      <p:ext uri="{BB962C8B-B14F-4D97-AF65-F5344CB8AC3E}">
        <p14:creationId xmlns:p14="http://schemas.microsoft.com/office/powerpoint/2010/main" val="19120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ox(in)">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4.Pseudocódigo</a:t>
            </a:r>
          </a:p>
        </p:txBody>
      </p:sp>
      <p:sp>
        <p:nvSpPr>
          <p:cNvPr id="5" name="4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3402343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p:txBody>
          <a:bodyPr/>
          <a:lstStyle/>
          <a:p>
            <a:endParaRPr lang="en-US"/>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26</a:t>
            </a:fld>
            <a:endParaRPr lang="es-CO"/>
          </a:p>
        </p:txBody>
      </p:sp>
      <p:sp>
        <p:nvSpPr>
          <p:cNvPr id="2" name="1 Título"/>
          <p:cNvSpPr>
            <a:spLocks noGrp="1"/>
          </p:cNvSpPr>
          <p:nvPr>
            <p:ph type="title"/>
          </p:nvPr>
        </p:nvSpPr>
        <p:spPr/>
        <p:txBody>
          <a:bodyPr/>
          <a:lstStyle/>
          <a:p>
            <a:r>
              <a:rPr lang="es-CO" dirty="0"/>
              <a:t>¿Qué es el pseudocódigo?</a:t>
            </a:r>
          </a:p>
        </p:txBody>
      </p:sp>
      <p:sp>
        <p:nvSpPr>
          <p:cNvPr id="7" name="6 Rectángulo"/>
          <p:cNvSpPr/>
          <p:nvPr/>
        </p:nvSpPr>
        <p:spPr>
          <a:xfrm>
            <a:off x="513892" y="879834"/>
            <a:ext cx="7992888" cy="3970318"/>
          </a:xfrm>
          <a:prstGeom prst="rect">
            <a:avLst/>
          </a:prstGeom>
        </p:spPr>
        <p:txBody>
          <a:bodyPr wrap="square">
            <a:spAutoFit/>
          </a:bodyPr>
          <a:lstStyle/>
          <a:p>
            <a:pPr algn="just"/>
            <a:r>
              <a:rPr lang="es-CO" sz="3600" dirty="0"/>
              <a:t>Son proposiciones informales que permiten expresar  detalladamente las instrucciones que llevan desde un problema hasta la solución. </a:t>
            </a:r>
          </a:p>
          <a:p>
            <a:pPr algn="just"/>
            <a:endParaRPr lang="es-CO" sz="3600" b="1" dirty="0"/>
          </a:p>
          <a:p>
            <a:pPr algn="just"/>
            <a:r>
              <a:rPr lang="es-CO" sz="3600" b="1" dirty="0"/>
              <a:t>No sigue una sintaxis en </a:t>
            </a:r>
            <a:r>
              <a:rPr lang="es-CO" sz="3600" dirty="0">
                <a:solidFill>
                  <a:schemeClr val="bg2">
                    <a:lumMod val="75000"/>
                  </a:schemeClr>
                </a:solidFill>
              </a:rPr>
              <a:t>particular</a:t>
            </a:r>
          </a:p>
        </p:txBody>
      </p:sp>
      <p:sp>
        <p:nvSpPr>
          <p:cNvPr id="3" name="2 Rectángulo"/>
          <p:cNvSpPr/>
          <p:nvPr/>
        </p:nvSpPr>
        <p:spPr>
          <a:xfrm>
            <a:off x="1161964" y="4967015"/>
            <a:ext cx="734481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t>Pseudocódigo = falso código</a:t>
            </a:r>
          </a:p>
        </p:txBody>
      </p:sp>
    </p:spTree>
    <p:extLst>
      <p:ext uri="{BB962C8B-B14F-4D97-AF65-F5344CB8AC3E}">
        <p14:creationId xmlns:p14="http://schemas.microsoft.com/office/powerpoint/2010/main" val="62514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27</a:t>
            </a:fld>
            <a:endParaRPr lang="es-CO"/>
          </a:p>
        </p:txBody>
      </p:sp>
      <p:sp>
        <p:nvSpPr>
          <p:cNvPr id="2" name="1 Título"/>
          <p:cNvSpPr>
            <a:spLocks noGrp="1"/>
          </p:cNvSpPr>
          <p:nvPr>
            <p:ph type="title"/>
          </p:nvPr>
        </p:nvSpPr>
        <p:spPr/>
        <p:txBody>
          <a:bodyPr/>
          <a:lstStyle/>
          <a:p>
            <a:r>
              <a:rPr lang="es-CO" dirty="0"/>
              <a:t>¿Cómo resolver con algoritmos un problema?</a:t>
            </a:r>
          </a:p>
        </p:txBody>
      </p:sp>
      <p:sp>
        <p:nvSpPr>
          <p:cNvPr id="21" name="20 Rectángulo"/>
          <p:cNvSpPr/>
          <p:nvPr/>
        </p:nvSpPr>
        <p:spPr>
          <a:xfrm>
            <a:off x="2454982" y="935810"/>
            <a:ext cx="4234034" cy="129576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Identificar problema a resolver</a:t>
            </a:r>
          </a:p>
        </p:txBody>
      </p:sp>
      <p:grpSp>
        <p:nvGrpSpPr>
          <p:cNvPr id="5" name="7 Grupo"/>
          <p:cNvGrpSpPr/>
          <p:nvPr/>
        </p:nvGrpSpPr>
        <p:grpSpPr>
          <a:xfrm>
            <a:off x="4272267" y="2180110"/>
            <a:ext cx="599466" cy="499555"/>
            <a:chOff x="3660707" y="1415406"/>
            <a:chExt cx="599466" cy="499555"/>
          </a:xfrm>
        </p:grpSpPr>
        <p:sp>
          <p:nvSpPr>
            <p:cNvPr id="18" name="17 Flecha derecha"/>
            <p:cNvSpPr/>
            <p:nvPr/>
          </p:nvSpPr>
          <p:spPr>
            <a:xfrm rot="5400000">
              <a:off x="3710662" y="1365451"/>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9" name="Flecha derecha 6"/>
            <p:cNvSpPr/>
            <p:nvPr/>
          </p:nvSpPr>
          <p:spPr>
            <a:xfrm>
              <a:off x="3780600" y="1415406"/>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7" name="8 Grupo"/>
          <p:cNvGrpSpPr/>
          <p:nvPr/>
        </p:nvGrpSpPr>
        <p:grpSpPr>
          <a:xfrm>
            <a:off x="2211035" y="2762926"/>
            <a:ext cx="4721929" cy="1332147"/>
            <a:chOff x="1599475" y="1998222"/>
            <a:chExt cx="4721929" cy="1332147"/>
          </a:xfrm>
        </p:grpSpPr>
        <p:sp>
          <p:nvSpPr>
            <p:cNvPr id="16" name="15 Rectángulo redondeado"/>
            <p:cNvSpPr/>
            <p:nvPr/>
          </p:nvSpPr>
          <p:spPr>
            <a:xfrm>
              <a:off x="1599475" y="1998222"/>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7" name="16 Rectángulo"/>
            <p:cNvSpPr/>
            <p:nvPr/>
          </p:nvSpPr>
          <p:spPr>
            <a:xfrm>
              <a:off x="1638492" y="2037239"/>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Crear pseudocódigo que resuelve el problema</a:t>
              </a:r>
            </a:p>
          </p:txBody>
        </p:sp>
      </p:grpSp>
      <p:grpSp>
        <p:nvGrpSpPr>
          <p:cNvPr id="8" name="9 Grupo"/>
          <p:cNvGrpSpPr/>
          <p:nvPr/>
        </p:nvGrpSpPr>
        <p:grpSpPr>
          <a:xfrm>
            <a:off x="4272267" y="4178332"/>
            <a:ext cx="599466" cy="499555"/>
            <a:chOff x="3660707" y="3413628"/>
            <a:chExt cx="599466" cy="499555"/>
          </a:xfrm>
        </p:grpSpPr>
        <p:sp>
          <p:nvSpPr>
            <p:cNvPr id="14" name="13 Flecha derecha"/>
            <p:cNvSpPr/>
            <p:nvPr/>
          </p:nvSpPr>
          <p:spPr>
            <a:xfrm rot="5400000">
              <a:off x="3710662" y="3363673"/>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5" name="Flecha derecha 10"/>
            <p:cNvSpPr/>
            <p:nvPr/>
          </p:nvSpPr>
          <p:spPr>
            <a:xfrm>
              <a:off x="3780600" y="3413628"/>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9" name="10 Grupo"/>
          <p:cNvGrpSpPr/>
          <p:nvPr/>
        </p:nvGrpSpPr>
        <p:grpSpPr>
          <a:xfrm>
            <a:off x="2211035" y="4761148"/>
            <a:ext cx="4721929" cy="1332147"/>
            <a:chOff x="1599475" y="3996444"/>
            <a:chExt cx="4721929" cy="1332147"/>
          </a:xfrm>
        </p:grpSpPr>
        <p:sp>
          <p:nvSpPr>
            <p:cNvPr id="12" name="11 Rectángulo redondeado"/>
            <p:cNvSpPr/>
            <p:nvPr/>
          </p:nvSpPr>
          <p:spPr>
            <a:xfrm>
              <a:off x="1599475" y="3996444"/>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3" name="12 Rectángulo"/>
            <p:cNvSpPr/>
            <p:nvPr/>
          </p:nvSpPr>
          <p:spPr>
            <a:xfrm>
              <a:off x="1638492" y="4035461"/>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Codificar solución en un lenguaje de programación</a:t>
              </a:r>
            </a:p>
          </p:txBody>
        </p:sp>
      </p:grpSp>
      <p:sp>
        <p:nvSpPr>
          <p:cNvPr id="22" name="21 Rectángulo redondeado"/>
          <p:cNvSpPr/>
          <p:nvPr/>
        </p:nvSpPr>
        <p:spPr>
          <a:xfrm>
            <a:off x="1835696" y="2492896"/>
            <a:ext cx="5400600" cy="18722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892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23" presetID="3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800" decel="100000"/>
                                        <p:tgtEl>
                                          <p:spTgt spid="8"/>
                                        </p:tgtEl>
                                      </p:cBhvr>
                                    </p:animEffect>
                                    <p:anim calcmode="lin" valueType="num">
                                      <p:cBhvr>
                                        <p:cTn id="26" dur="800" decel="100000" fill="hold"/>
                                        <p:tgtEl>
                                          <p:spTgt spid="8"/>
                                        </p:tgtEl>
                                        <p:attrNameLst>
                                          <p:attrName>style.rotation</p:attrName>
                                        </p:attrNameLst>
                                      </p:cBhvr>
                                      <p:tavLst>
                                        <p:tav tm="0">
                                          <p:val>
                                            <p:fltVal val="-90"/>
                                          </p:val>
                                        </p:tav>
                                        <p:tav tm="100000">
                                          <p:val>
                                            <p:fltVal val="0"/>
                                          </p:val>
                                        </p:tav>
                                      </p:tavLst>
                                    </p:anim>
                                    <p:anim calcmode="lin" valueType="num">
                                      <p:cBhvr>
                                        <p:cTn id="27" dur="800" decel="100000" fill="hold"/>
                                        <p:tgtEl>
                                          <p:spTgt spid="8"/>
                                        </p:tgtEl>
                                        <p:attrNameLst>
                                          <p:attrName>ppt_x</p:attrName>
                                        </p:attrNameLst>
                                      </p:cBhvr>
                                      <p:tavLst>
                                        <p:tav tm="0">
                                          <p:val>
                                            <p:strVal val="#ppt_x+0.4"/>
                                          </p:val>
                                        </p:tav>
                                        <p:tav tm="100000">
                                          <p:val>
                                            <p:strVal val="#ppt_x-0.05"/>
                                          </p:val>
                                        </p:tav>
                                      </p:tavLst>
                                    </p:anim>
                                    <p:anim calcmode="lin" valueType="num">
                                      <p:cBhvr>
                                        <p:cTn id="28" dur="800" decel="100000" fill="hold"/>
                                        <p:tgtEl>
                                          <p:spTgt spid="8"/>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800" decel="100000"/>
                                        <p:tgtEl>
                                          <p:spTgt spid="9"/>
                                        </p:tgtEl>
                                      </p:cBhvr>
                                    </p:animEffect>
                                    <p:anim calcmode="lin" valueType="num">
                                      <p:cBhvr>
                                        <p:cTn id="36" dur="800" decel="100000" fill="hold"/>
                                        <p:tgtEl>
                                          <p:spTgt spid="9"/>
                                        </p:tgtEl>
                                        <p:attrNameLst>
                                          <p:attrName>style.rotation</p:attrName>
                                        </p:attrNameLst>
                                      </p:cBhvr>
                                      <p:tavLst>
                                        <p:tav tm="0">
                                          <p:val>
                                            <p:fltVal val="-90"/>
                                          </p:val>
                                        </p:tav>
                                        <p:tav tm="100000">
                                          <p:val>
                                            <p:fltVal val="0"/>
                                          </p:val>
                                        </p:tav>
                                      </p:tavLst>
                                    </p:anim>
                                    <p:anim calcmode="lin" valueType="num">
                                      <p:cBhvr>
                                        <p:cTn id="37" dur="800" decel="100000" fill="hold"/>
                                        <p:tgtEl>
                                          <p:spTgt spid="9"/>
                                        </p:tgtEl>
                                        <p:attrNameLst>
                                          <p:attrName>ppt_x</p:attrName>
                                        </p:attrNameLst>
                                      </p:cBhvr>
                                      <p:tavLst>
                                        <p:tav tm="0">
                                          <p:val>
                                            <p:strVal val="#ppt_x+0.4"/>
                                          </p:val>
                                        </p:tav>
                                        <p:tav tm="100000">
                                          <p:val>
                                            <p:strVal val="#ppt_x-0.05"/>
                                          </p:val>
                                        </p:tav>
                                      </p:tavLst>
                                    </p:anim>
                                    <p:anim calcmode="lin" valueType="num">
                                      <p:cBhvr>
                                        <p:cTn id="38" dur="800" decel="100000" fill="hold"/>
                                        <p:tgtEl>
                                          <p:spTgt spid="9"/>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41871F6-D5BB-4890-AE9D-8FA56BA19E22}"/>
              </a:ext>
            </a:extLst>
          </p:cNvPr>
          <p:cNvSpPr>
            <a:spLocks noGrp="1"/>
          </p:cNvSpPr>
          <p:nvPr>
            <p:ph idx="1"/>
          </p:nvPr>
        </p:nvSpPr>
        <p:spPr/>
        <p:txBody>
          <a:bodyPr/>
          <a:lstStyle/>
          <a:p>
            <a:pPr marL="0" indent="0">
              <a:buNone/>
            </a:pPr>
            <a:endParaRPr lang="es-CO" dirty="0"/>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28</a:t>
            </a:fld>
            <a:endParaRPr lang="es-CO"/>
          </a:p>
        </p:txBody>
      </p:sp>
      <p:sp>
        <p:nvSpPr>
          <p:cNvPr id="2" name="1 Título"/>
          <p:cNvSpPr>
            <a:spLocks noGrp="1"/>
          </p:cNvSpPr>
          <p:nvPr>
            <p:ph type="title"/>
          </p:nvPr>
        </p:nvSpPr>
        <p:spPr/>
        <p:txBody>
          <a:bodyPr>
            <a:normAutofit fontScale="90000"/>
          </a:bodyPr>
          <a:lstStyle/>
          <a:p>
            <a:pPr marL="342900" lvl="0" indent="-342900">
              <a:spcBef>
                <a:spcPct val="20000"/>
              </a:spcBef>
              <a:defRPr/>
            </a:pPr>
            <a:r>
              <a:rPr lang="es-CO" dirty="0"/>
              <a:t>2.Crear el pseudocódigo para resolver el problema</a:t>
            </a:r>
            <a:endParaRPr lang="es-CO" sz="2800" dirty="0"/>
          </a:p>
        </p:txBody>
      </p:sp>
      <p:sp>
        <p:nvSpPr>
          <p:cNvPr id="6" name="2 Marcador de contenido"/>
          <p:cNvSpPr txBox="1">
            <a:spLocks/>
          </p:cNvSpPr>
          <p:nvPr/>
        </p:nvSpPr>
        <p:spPr>
          <a:xfrm>
            <a:off x="323528" y="836712"/>
            <a:ext cx="8229600" cy="5256584"/>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300" b="1" baseline="0" dirty="0">
                <a:solidFill>
                  <a:schemeClr val="bg2">
                    <a:lumMod val="25000"/>
                  </a:schemeClr>
                </a:solidFill>
              </a:rPr>
              <a:t>	Formular</a:t>
            </a:r>
            <a:r>
              <a:rPr lang="es-CO" sz="3300" b="1" dirty="0">
                <a:solidFill>
                  <a:schemeClr val="bg2">
                    <a:lumMod val="25000"/>
                  </a:schemeClr>
                </a:solidFill>
              </a:rPr>
              <a:t>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300" b="1" dirty="0">
                <a:solidFill>
                  <a:schemeClr val="bg2">
                    <a:lumMod val="25000"/>
                  </a:schemeClr>
                </a:solidFill>
              </a:rPr>
              <a:t>Precisar los resultados esperados</a:t>
            </a:r>
            <a:endParaRPr lang="es-CO" sz="3200" b="1"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Qué información me solicitan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De qué tipo es la información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300" b="1" dirty="0">
                <a:solidFill>
                  <a:schemeClr val="bg2">
                    <a:lumMod val="25000"/>
                  </a:schemeClr>
                </a:solidFill>
              </a:rPr>
              <a:t>Identificar datos disponibles</a:t>
            </a:r>
            <a:endParaRPr lang="es-CO" sz="3200" b="1"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Cuáles son los datos de entrada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Qué información me falta para resolver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a:extLst>
              <a:ext uri="{FF2B5EF4-FFF2-40B4-BE49-F238E27FC236}">
                <a16:creationId xmlns:a16="http://schemas.microsoft.com/office/drawing/2014/main" id="{64CEA6BB-457A-48BD-87A9-10B1EA96A562}"/>
              </a:ext>
            </a:extLst>
          </p:cNvPr>
          <p:cNvSpPr/>
          <p:nvPr/>
        </p:nvSpPr>
        <p:spPr>
          <a:xfrm>
            <a:off x="2555776" y="6381328"/>
            <a:ext cx="4896544"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0938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29</a:t>
            </a:fld>
            <a:endParaRPr lang="es-CO"/>
          </a:p>
        </p:txBody>
      </p:sp>
      <p:sp>
        <p:nvSpPr>
          <p:cNvPr id="2" name="Título 1"/>
          <p:cNvSpPr>
            <a:spLocks noGrp="1"/>
          </p:cNvSpPr>
          <p:nvPr>
            <p:ph type="title"/>
          </p:nvPr>
        </p:nvSpPr>
        <p:spPr/>
        <p:txBody>
          <a:bodyPr/>
          <a:lstStyle/>
          <a:p>
            <a:pPr lvl="0"/>
            <a:r>
              <a:rPr lang="es-CO" dirty="0"/>
              <a:t>2.Crear el pseudocódigo para resolver el problema</a:t>
            </a:r>
          </a:p>
        </p:txBody>
      </p:sp>
      <p:sp>
        <p:nvSpPr>
          <p:cNvPr id="6" name="2 Marcador de contenido"/>
          <p:cNvSpPr txBox="1">
            <a:spLocks/>
          </p:cNvSpPr>
          <p:nvPr/>
        </p:nvSpPr>
        <p:spPr>
          <a:xfrm>
            <a:off x="208112" y="1285299"/>
            <a:ext cx="8352928" cy="4680520"/>
          </a:xfrm>
          <a:prstGeom prst="rect">
            <a:avLst/>
          </a:prstGeom>
        </p:spPr>
        <p:txBody>
          <a:bodyPr vert="horz" lIns="91440" tIns="45720" rIns="91440" bIns="45720" rtlCol="0">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800" b="1" baseline="0" dirty="0">
                <a:solidFill>
                  <a:schemeClr val="bg2">
                    <a:lumMod val="25000"/>
                  </a:schemeClr>
                </a:solidFill>
              </a:rPr>
              <a:t>	Establecer</a:t>
            </a:r>
            <a:r>
              <a:rPr lang="es-CO" sz="3800" b="1" dirty="0">
                <a:solidFill>
                  <a:schemeClr val="bg2">
                    <a:lumMod val="25000"/>
                  </a:schemeClr>
                </a:solidFill>
              </a:rPr>
              <a:t> las restricciones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baseline="0" dirty="0"/>
              <a:t>		</a:t>
            </a:r>
            <a:r>
              <a:rPr lang="es-CO" sz="3600" baseline="0" dirty="0"/>
              <a:t>Qué</a:t>
            </a:r>
            <a:r>
              <a:rPr lang="es-CO" sz="3600" dirty="0"/>
              <a:t> está permitido hacer para llegar a la solución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Qué</a:t>
            </a:r>
            <a:r>
              <a:rPr lang="es-CO" sz="3600" dirty="0"/>
              <a:t> datos están prohibidos para llegar a la solución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Cuáles datos son variables, cuáles deben ser calculados, cuáles son constantes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b="1" dirty="0"/>
              <a:t>	</a:t>
            </a:r>
            <a:r>
              <a:rPr lang="es-CO" sz="3800" b="1" baseline="0" dirty="0">
                <a:solidFill>
                  <a:schemeClr val="bg2">
                    <a:lumMod val="25000"/>
                  </a:schemeClr>
                </a:solidFill>
              </a:rPr>
              <a:t>Establecer las operaciones</a:t>
            </a:r>
            <a:endParaRPr lang="es-CO" sz="3200" b="1" baseline="0"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600" dirty="0"/>
              <a:t>Qué operaciones necesito para resolver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En</a:t>
            </a:r>
            <a:r>
              <a:rPr lang="es-CO" sz="3600" dirty="0"/>
              <a:t> qué orden deben ser ejecutadas esas operaciones	</a:t>
            </a: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a:spLocks/>
          </p:cNvSpPr>
          <p:nvPr/>
        </p:nvSpPr>
        <p:spPr>
          <a:xfrm>
            <a:off x="0" y="0"/>
            <a:ext cx="8769152" cy="796950"/>
          </a:xfrm>
          <a:prstGeom prst="rect">
            <a:avLst/>
          </a:prstGeom>
        </p:spPr>
        <p:txBody>
          <a:bodyPr vert="horz" lIns="91440" tIns="45720" rIns="91440" bIns="45720" rtlCol="0" anchor="ctr">
            <a:noAutofit/>
          </a:bodyP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endParaRPr kumimoji="0" lang="es-CO" sz="28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11032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0" y="785626"/>
          <a:ext cx="8928992" cy="5361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¿Qué haremos hoy?</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3</a:t>
            </a:fld>
            <a:endParaRPr lang="es-CO" dirty="0"/>
          </a:p>
        </p:txBody>
      </p:sp>
    </p:spTree>
    <p:extLst>
      <p:ext uri="{BB962C8B-B14F-4D97-AF65-F5344CB8AC3E}">
        <p14:creationId xmlns:p14="http://schemas.microsoft.com/office/powerpoint/2010/main" val="180217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Pseudocódigo. Ejemplo </a:t>
            </a:r>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30</a:t>
            </a:fld>
            <a:endParaRPr lang="es-CO"/>
          </a:p>
        </p:txBody>
      </p:sp>
      <p:pic>
        <p:nvPicPr>
          <p:cNvPr id="1026" name="Picture 2"/>
          <p:cNvPicPr>
            <a:picLocks noChangeAspect="1" noChangeArrowheads="1"/>
          </p:cNvPicPr>
          <p:nvPr/>
        </p:nvPicPr>
        <p:blipFill>
          <a:blip r:embed="rId2" cstate="print"/>
          <a:srcRect/>
          <a:stretch>
            <a:fillRect/>
          </a:stretch>
        </p:blipFill>
        <p:spPr bwMode="auto">
          <a:xfrm>
            <a:off x="2771800" y="1628800"/>
            <a:ext cx="5328592" cy="4016061"/>
          </a:xfrm>
          <a:prstGeom prst="rect">
            <a:avLst/>
          </a:prstGeom>
          <a:noFill/>
          <a:ln w="9525">
            <a:noFill/>
            <a:miter lim="800000"/>
            <a:headEnd/>
            <a:tailEnd/>
          </a:ln>
        </p:spPr>
      </p:pic>
      <p:sp>
        <p:nvSpPr>
          <p:cNvPr id="7" name="6 Rectángulo"/>
          <p:cNvSpPr/>
          <p:nvPr/>
        </p:nvSpPr>
        <p:spPr>
          <a:xfrm>
            <a:off x="228625" y="1289583"/>
            <a:ext cx="1800200" cy="3960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3600" dirty="0"/>
              <a:t>Hacer Té</a:t>
            </a:r>
          </a:p>
        </p:txBody>
      </p:sp>
      <p:pic>
        <p:nvPicPr>
          <p:cNvPr id="1027" name="Picture 3"/>
          <p:cNvPicPr>
            <a:picLocks noChangeAspect="1" noChangeArrowheads="1"/>
          </p:cNvPicPr>
          <p:nvPr/>
        </p:nvPicPr>
        <p:blipFill>
          <a:blip r:embed="rId2" cstate="print"/>
          <a:srcRect/>
          <a:stretch>
            <a:fillRect/>
          </a:stretch>
        </p:blipFill>
        <p:spPr bwMode="auto">
          <a:xfrm>
            <a:off x="2112280" y="1044980"/>
            <a:ext cx="6647631" cy="5010196"/>
          </a:xfrm>
          <a:prstGeom prst="rect">
            <a:avLst/>
          </a:prstGeom>
          <a:noFill/>
          <a:ln w="9525">
            <a:noFill/>
            <a:miter lim="800000"/>
            <a:headEnd/>
            <a:tailEnd/>
          </a:ln>
        </p:spPr>
      </p:pic>
    </p:spTree>
    <p:extLst>
      <p:ext uri="{BB962C8B-B14F-4D97-AF65-F5344CB8AC3E}">
        <p14:creationId xmlns:p14="http://schemas.microsoft.com/office/powerpoint/2010/main" val="139860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796950"/>
          </a:xfrm>
        </p:spPr>
        <p:txBody>
          <a:bodyPr/>
          <a:lstStyle/>
          <a:p>
            <a:r>
              <a:rPr lang="es-CO" dirty="0"/>
              <a:t>¿Cómo resolver con algoritmos un problema?</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31</a:t>
            </a:fld>
            <a:endParaRPr lang="es-CO"/>
          </a:p>
        </p:txBody>
      </p:sp>
      <p:sp>
        <p:nvSpPr>
          <p:cNvPr id="21" name="20 Rectángulo"/>
          <p:cNvSpPr/>
          <p:nvPr/>
        </p:nvSpPr>
        <p:spPr>
          <a:xfrm>
            <a:off x="2289069" y="925997"/>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Identificar problema a resolver</a:t>
            </a:r>
          </a:p>
        </p:txBody>
      </p:sp>
      <p:grpSp>
        <p:nvGrpSpPr>
          <p:cNvPr id="5" name="7 Grupo"/>
          <p:cNvGrpSpPr/>
          <p:nvPr/>
        </p:nvGrpSpPr>
        <p:grpSpPr>
          <a:xfrm>
            <a:off x="4272267" y="2282879"/>
            <a:ext cx="599466" cy="499555"/>
            <a:chOff x="3660707" y="1415406"/>
            <a:chExt cx="599466" cy="499555"/>
          </a:xfrm>
        </p:grpSpPr>
        <p:sp>
          <p:nvSpPr>
            <p:cNvPr id="18" name="17 Flecha derecha"/>
            <p:cNvSpPr/>
            <p:nvPr/>
          </p:nvSpPr>
          <p:spPr>
            <a:xfrm rot="5400000">
              <a:off x="3710662" y="1365451"/>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9" name="Flecha derecha 6"/>
            <p:cNvSpPr/>
            <p:nvPr/>
          </p:nvSpPr>
          <p:spPr>
            <a:xfrm>
              <a:off x="3780600" y="1415406"/>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7" name="8 Grupo"/>
          <p:cNvGrpSpPr/>
          <p:nvPr/>
        </p:nvGrpSpPr>
        <p:grpSpPr>
          <a:xfrm>
            <a:off x="2211035" y="2762926"/>
            <a:ext cx="4721929" cy="1332147"/>
            <a:chOff x="1599475" y="1998222"/>
            <a:chExt cx="4721929" cy="1332147"/>
          </a:xfrm>
        </p:grpSpPr>
        <p:sp>
          <p:nvSpPr>
            <p:cNvPr id="16" name="15 Rectángulo redondeado"/>
            <p:cNvSpPr/>
            <p:nvPr/>
          </p:nvSpPr>
          <p:spPr>
            <a:xfrm>
              <a:off x="1599475" y="1998222"/>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7" name="16 Rectángulo"/>
            <p:cNvSpPr/>
            <p:nvPr/>
          </p:nvSpPr>
          <p:spPr>
            <a:xfrm>
              <a:off x="1638492" y="2037239"/>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Crear pseudocódigo que resuelve el problema</a:t>
              </a:r>
            </a:p>
          </p:txBody>
        </p:sp>
      </p:grpSp>
      <p:grpSp>
        <p:nvGrpSpPr>
          <p:cNvPr id="8" name="9 Grupo"/>
          <p:cNvGrpSpPr/>
          <p:nvPr/>
        </p:nvGrpSpPr>
        <p:grpSpPr>
          <a:xfrm>
            <a:off x="4272267" y="4178332"/>
            <a:ext cx="599466" cy="499555"/>
            <a:chOff x="3660707" y="3413628"/>
            <a:chExt cx="599466" cy="499555"/>
          </a:xfrm>
        </p:grpSpPr>
        <p:sp>
          <p:nvSpPr>
            <p:cNvPr id="14" name="13 Flecha derecha"/>
            <p:cNvSpPr/>
            <p:nvPr/>
          </p:nvSpPr>
          <p:spPr>
            <a:xfrm rot="5400000">
              <a:off x="3710662" y="3363673"/>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5" name="Flecha derecha 10"/>
            <p:cNvSpPr/>
            <p:nvPr/>
          </p:nvSpPr>
          <p:spPr>
            <a:xfrm>
              <a:off x="3780600" y="3413628"/>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9" name="10 Grupo"/>
          <p:cNvGrpSpPr/>
          <p:nvPr/>
        </p:nvGrpSpPr>
        <p:grpSpPr>
          <a:xfrm>
            <a:off x="2211035" y="4761148"/>
            <a:ext cx="4721929" cy="1332147"/>
            <a:chOff x="1599475" y="3996444"/>
            <a:chExt cx="4721929" cy="1332147"/>
          </a:xfrm>
        </p:grpSpPr>
        <p:sp>
          <p:nvSpPr>
            <p:cNvPr id="12" name="11 Rectángulo redondeado"/>
            <p:cNvSpPr/>
            <p:nvPr/>
          </p:nvSpPr>
          <p:spPr>
            <a:xfrm>
              <a:off x="1599475" y="3996444"/>
              <a:ext cx="4721929" cy="1332147"/>
            </a:xfrm>
            <a:prstGeom prst="roundRect">
              <a:avLst>
                <a:gd name="adj" fmla="val 10000"/>
              </a:avLst>
            </a:prstGeom>
          </p:spPr>
          <p:style>
            <a:lnRef idx="1">
              <a:schemeClr val="accent3"/>
            </a:lnRef>
            <a:fillRef idx="3">
              <a:schemeClr val="accent3"/>
            </a:fillRef>
            <a:effectRef idx="2">
              <a:schemeClr val="accent3"/>
            </a:effectRef>
            <a:fontRef idx="minor">
              <a:schemeClr val="lt1"/>
            </a:fontRef>
          </p:style>
        </p:sp>
        <p:sp>
          <p:nvSpPr>
            <p:cNvPr id="13" name="12 Rectángulo"/>
            <p:cNvSpPr/>
            <p:nvPr/>
          </p:nvSpPr>
          <p:spPr>
            <a:xfrm>
              <a:off x="1638492" y="4035461"/>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Codificar solución en un lenguaje de programación</a:t>
              </a:r>
            </a:p>
          </p:txBody>
        </p:sp>
      </p:grpSp>
      <p:sp>
        <p:nvSpPr>
          <p:cNvPr id="22" name="21 Rectángulo redondeado"/>
          <p:cNvSpPr/>
          <p:nvPr/>
        </p:nvSpPr>
        <p:spPr>
          <a:xfrm>
            <a:off x="1835696" y="4437112"/>
            <a:ext cx="5400600" cy="18722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27873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cstate="print"/>
          <a:srcRect t="21531"/>
          <a:stretch>
            <a:fillRect/>
          </a:stretch>
        </p:blipFill>
        <p:spPr bwMode="auto">
          <a:xfrm>
            <a:off x="2586636" y="5147412"/>
            <a:ext cx="6305844" cy="1089899"/>
          </a:xfrm>
          <a:prstGeom prst="rect">
            <a:avLst/>
          </a:prstGeom>
          <a:noFill/>
          <a:ln w="38100">
            <a:solidFill>
              <a:schemeClr val="tx1"/>
            </a:solidFill>
            <a:miter lim="800000"/>
            <a:headEnd/>
            <a:tailEnd/>
          </a:ln>
          <a:effectLst>
            <a:glow rad="63500">
              <a:schemeClr val="accent1">
                <a:satMod val="175000"/>
                <a:alpha val="40000"/>
              </a:schemeClr>
            </a:glow>
          </a:effectLst>
        </p:spPr>
      </p:pic>
      <p:pic>
        <p:nvPicPr>
          <p:cNvPr id="2057" name="Picture 9"/>
          <p:cNvPicPr>
            <a:picLocks noChangeAspect="1" noChangeArrowheads="1"/>
          </p:cNvPicPr>
          <p:nvPr/>
        </p:nvPicPr>
        <p:blipFill>
          <a:blip r:embed="rId3" cstate="print"/>
          <a:srcRect/>
          <a:stretch>
            <a:fillRect/>
          </a:stretch>
        </p:blipFill>
        <p:spPr bwMode="auto">
          <a:xfrm>
            <a:off x="4860032" y="861546"/>
            <a:ext cx="4032448" cy="4151630"/>
          </a:xfrm>
          <a:prstGeom prst="rect">
            <a:avLst/>
          </a:prstGeom>
          <a:ln w="38100" cap="sq">
            <a:solidFill>
              <a:schemeClr val="tx1"/>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
        <p:nvSpPr>
          <p:cNvPr id="2" name="1 Título"/>
          <p:cNvSpPr>
            <a:spLocks noGrp="1"/>
          </p:cNvSpPr>
          <p:nvPr>
            <p:ph type="title"/>
          </p:nvPr>
        </p:nvSpPr>
        <p:spPr>
          <a:xfrm>
            <a:off x="0" y="-27384"/>
            <a:ext cx="9144000" cy="796950"/>
          </a:xfrm>
        </p:spPr>
        <p:txBody>
          <a:bodyPr/>
          <a:lstStyle/>
          <a:p>
            <a:r>
              <a:rPr lang="es-CO" dirty="0"/>
              <a:t>Suma dos números en lenguajes de programación</a:t>
            </a:r>
          </a:p>
        </p:txBody>
      </p:sp>
      <p:sp>
        <p:nvSpPr>
          <p:cNvPr id="12" name="2 Marcador de contenido"/>
          <p:cNvSpPr>
            <a:spLocks noGrp="1"/>
          </p:cNvSpPr>
          <p:nvPr>
            <p:ph idx="1"/>
          </p:nvPr>
        </p:nvSpPr>
        <p:spPr>
          <a:xfrm>
            <a:off x="107504" y="836712"/>
            <a:ext cx="4572000" cy="4176464"/>
          </a:xfrm>
          <a:ln w="38100"/>
          <a:effectLst>
            <a:glow rad="635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a:noAutofit/>
          </a:bodyPr>
          <a:lstStyle/>
          <a:p>
            <a:pPr>
              <a:buNone/>
            </a:pPr>
            <a:r>
              <a:rPr lang="es-CO" sz="3100" dirty="0"/>
              <a:t>Escribir(“Ingresa número”)</a:t>
            </a:r>
          </a:p>
          <a:p>
            <a:pPr>
              <a:buNone/>
            </a:pPr>
            <a:r>
              <a:rPr lang="es-CO" sz="3100" dirty="0"/>
              <a:t>Leer a</a:t>
            </a:r>
          </a:p>
          <a:p>
            <a:pPr>
              <a:buNone/>
            </a:pPr>
            <a:r>
              <a:rPr lang="es-CO" sz="3100" dirty="0"/>
              <a:t>Escribir(“Ingresa número”)</a:t>
            </a:r>
          </a:p>
          <a:p>
            <a:pPr>
              <a:buNone/>
            </a:pPr>
            <a:r>
              <a:rPr lang="es-CO" sz="3100" dirty="0"/>
              <a:t>Leer b</a:t>
            </a:r>
          </a:p>
          <a:p>
            <a:pPr>
              <a:buNone/>
            </a:pPr>
            <a:r>
              <a:rPr lang="es-CO" sz="3100" dirty="0"/>
              <a:t>suma= a+ b</a:t>
            </a:r>
          </a:p>
          <a:p>
            <a:pPr>
              <a:buNone/>
            </a:pPr>
            <a:r>
              <a:rPr lang="es-CO" sz="3100" dirty="0"/>
              <a:t>imprimir(suma)</a:t>
            </a:r>
          </a:p>
        </p:txBody>
      </p:sp>
      <p:sp>
        <p:nvSpPr>
          <p:cNvPr id="13" name="12 CuadroTexto"/>
          <p:cNvSpPr txBox="1"/>
          <p:nvPr/>
        </p:nvSpPr>
        <p:spPr>
          <a:xfrm>
            <a:off x="2124998" y="1915272"/>
            <a:ext cx="2140714" cy="646331"/>
          </a:xfrm>
          <a:prstGeom prst="rect">
            <a:avLst/>
          </a:prstGeom>
          <a:noFill/>
        </p:spPr>
        <p:txBody>
          <a:bodyPr wrap="none" rtlCol="0">
            <a:spAutoFit/>
          </a:bodyPr>
          <a:lstStyle/>
          <a:p>
            <a:pPr algn="r"/>
            <a:r>
              <a:rPr lang="es-CO" b="1" dirty="0"/>
              <a:t>Sumar dos números </a:t>
            </a:r>
          </a:p>
          <a:p>
            <a:pPr algn="r"/>
            <a:r>
              <a:rPr lang="es-CO" b="1" dirty="0"/>
              <a:t>en pseudocódigo</a:t>
            </a:r>
          </a:p>
        </p:txBody>
      </p:sp>
      <p:sp>
        <p:nvSpPr>
          <p:cNvPr id="17" name="16 Forma libre"/>
          <p:cNvSpPr/>
          <p:nvPr/>
        </p:nvSpPr>
        <p:spPr>
          <a:xfrm>
            <a:off x="4139952" y="1484784"/>
            <a:ext cx="4542972" cy="720080"/>
          </a:xfrm>
          <a:custGeom>
            <a:avLst/>
            <a:gdLst>
              <a:gd name="connsiteX0" fmla="*/ 0 w 4542972"/>
              <a:gd name="connsiteY0" fmla="*/ 0 h 853923"/>
              <a:gd name="connsiteX1" fmla="*/ 319315 w 4542972"/>
              <a:gd name="connsiteY1" fmla="*/ 145143 h 853923"/>
              <a:gd name="connsiteX2" fmla="*/ 580572 w 4542972"/>
              <a:gd name="connsiteY2" fmla="*/ 319314 h 853923"/>
              <a:gd name="connsiteX3" fmla="*/ 899886 w 4542972"/>
              <a:gd name="connsiteY3" fmla="*/ 435428 h 853923"/>
              <a:gd name="connsiteX4" fmla="*/ 1059543 w 4542972"/>
              <a:gd name="connsiteY4" fmla="*/ 130628 h 853923"/>
              <a:gd name="connsiteX5" fmla="*/ 2249715 w 4542972"/>
              <a:gd name="connsiteY5" fmla="*/ 232228 h 853923"/>
              <a:gd name="connsiteX6" fmla="*/ 3294743 w 4542972"/>
              <a:gd name="connsiteY6" fmla="*/ 145143 h 853923"/>
              <a:gd name="connsiteX7" fmla="*/ 3904343 w 4542972"/>
              <a:gd name="connsiteY7" fmla="*/ 203200 h 853923"/>
              <a:gd name="connsiteX8" fmla="*/ 4397829 w 4542972"/>
              <a:gd name="connsiteY8" fmla="*/ 87085 h 853923"/>
              <a:gd name="connsiteX9" fmla="*/ 4368800 w 4542972"/>
              <a:gd name="connsiteY9" fmla="*/ 464457 h 853923"/>
              <a:gd name="connsiteX10" fmla="*/ 4441372 w 4542972"/>
              <a:gd name="connsiteY10" fmla="*/ 827314 h 853923"/>
              <a:gd name="connsiteX11" fmla="*/ 3759200 w 4542972"/>
              <a:gd name="connsiteY11" fmla="*/ 624114 h 853923"/>
              <a:gd name="connsiteX12" fmla="*/ 2960915 w 4542972"/>
              <a:gd name="connsiteY12" fmla="*/ 653143 h 853923"/>
              <a:gd name="connsiteX13" fmla="*/ 2438400 w 4542972"/>
              <a:gd name="connsiteY13" fmla="*/ 537028 h 853923"/>
              <a:gd name="connsiteX14" fmla="*/ 1741715 w 4542972"/>
              <a:gd name="connsiteY14" fmla="*/ 682171 h 853923"/>
              <a:gd name="connsiteX15" fmla="*/ 885372 w 4542972"/>
              <a:gd name="connsiteY15" fmla="*/ 435428 h 853923"/>
              <a:gd name="connsiteX16" fmla="*/ 885372 w 4542972"/>
              <a:gd name="connsiteY16" fmla="*/ 406400 h 853923"/>
              <a:gd name="connsiteX17" fmla="*/ 899886 w 4542972"/>
              <a:gd name="connsiteY17" fmla="*/ 464457 h 8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42972" h="853923">
                <a:moveTo>
                  <a:pt x="0" y="0"/>
                </a:moveTo>
                <a:cubicBezTo>
                  <a:pt x="111276" y="45962"/>
                  <a:pt x="222553" y="91924"/>
                  <a:pt x="319315" y="145143"/>
                </a:cubicBezTo>
                <a:cubicBezTo>
                  <a:pt x="416077" y="198362"/>
                  <a:pt x="483810" y="270933"/>
                  <a:pt x="580572" y="319314"/>
                </a:cubicBezTo>
                <a:cubicBezTo>
                  <a:pt x="677334" y="367695"/>
                  <a:pt x="820058" y="466876"/>
                  <a:pt x="899886" y="435428"/>
                </a:cubicBezTo>
                <a:cubicBezTo>
                  <a:pt x="979714" y="403980"/>
                  <a:pt x="834572" y="164495"/>
                  <a:pt x="1059543" y="130628"/>
                </a:cubicBezTo>
                <a:cubicBezTo>
                  <a:pt x="1284514" y="96761"/>
                  <a:pt x="1877182" y="229809"/>
                  <a:pt x="2249715" y="232228"/>
                </a:cubicBezTo>
                <a:cubicBezTo>
                  <a:pt x="2622248" y="234647"/>
                  <a:pt x="3018972" y="149981"/>
                  <a:pt x="3294743" y="145143"/>
                </a:cubicBezTo>
                <a:cubicBezTo>
                  <a:pt x="3570514" y="140305"/>
                  <a:pt x="3720495" y="212876"/>
                  <a:pt x="3904343" y="203200"/>
                </a:cubicBezTo>
                <a:cubicBezTo>
                  <a:pt x="4088191" y="193524"/>
                  <a:pt x="4320419" y="43542"/>
                  <a:pt x="4397829" y="87085"/>
                </a:cubicBezTo>
                <a:cubicBezTo>
                  <a:pt x="4475239" y="130628"/>
                  <a:pt x="4361543" y="341086"/>
                  <a:pt x="4368800" y="464457"/>
                </a:cubicBezTo>
                <a:cubicBezTo>
                  <a:pt x="4376057" y="587829"/>
                  <a:pt x="4542972" y="800705"/>
                  <a:pt x="4441372" y="827314"/>
                </a:cubicBezTo>
                <a:cubicBezTo>
                  <a:pt x="4339772" y="853923"/>
                  <a:pt x="4005943" y="653142"/>
                  <a:pt x="3759200" y="624114"/>
                </a:cubicBezTo>
                <a:cubicBezTo>
                  <a:pt x="3512457" y="595086"/>
                  <a:pt x="3181048" y="667657"/>
                  <a:pt x="2960915" y="653143"/>
                </a:cubicBezTo>
                <a:cubicBezTo>
                  <a:pt x="2740782" y="638629"/>
                  <a:pt x="2641600" y="532190"/>
                  <a:pt x="2438400" y="537028"/>
                </a:cubicBezTo>
                <a:cubicBezTo>
                  <a:pt x="2235200" y="541866"/>
                  <a:pt x="2000553" y="699104"/>
                  <a:pt x="1741715" y="682171"/>
                </a:cubicBezTo>
                <a:cubicBezTo>
                  <a:pt x="1482877" y="665238"/>
                  <a:pt x="1028096" y="481390"/>
                  <a:pt x="885372" y="435428"/>
                </a:cubicBezTo>
                <a:cubicBezTo>
                  <a:pt x="742648" y="389466"/>
                  <a:pt x="882953" y="401562"/>
                  <a:pt x="885372" y="406400"/>
                </a:cubicBezTo>
                <a:cubicBezTo>
                  <a:pt x="887791" y="411238"/>
                  <a:pt x="893838" y="437847"/>
                  <a:pt x="899886" y="464457"/>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 name="17 Forma libre"/>
          <p:cNvSpPr/>
          <p:nvPr/>
        </p:nvSpPr>
        <p:spPr>
          <a:xfrm>
            <a:off x="4355976" y="2276872"/>
            <a:ext cx="4542972" cy="709907"/>
          </a:xfrm>
          <a:custGeom>
            <a:avLst/>
            <a:gdLst>
              <a:gd name="connsiteX0" fmla="*/ 0 w 4542972"/>
              <a:gd name="connsiteY0" fmla="*/ 0 h 853923"/>
              <a:gd name="connsiteX1" fmla="*/ 319315 w 4542972"/>
              <a:gd name="connsiteY1" fmla="*/ 145143 h 853923"/>
              <a:gd name="connsiteX2" fmla="*/ 580572 w 4542972"/>
              <a:gd name="connsiteY2" fmla="*/ 319314 h 853923"/>
              <a:gd name="connsiteX3" fmla="*/ 899886 w 4542972"/>
              <a:gd name="connsiteY3" fmla="*/ 435428 h 853923"/>
              <a:gd name="connsiteX4" fmla="*/ 1059543 w 4542972"/>
              <a:gd name="connsiteY4" fmla="*/ 130628 h 853923"/>
              <a:gd name="connsiteX5" fmla="*/ 2249715 w 4542972"/>
              <a:gd name="connsiteY5" fmla="*/ 232228 h 853923"/>
              <a:gd name="connsiteX6" fmla="*/ 3294743 w 4542972"/>
              <a:gd name="connsiteY6" fmla="*/ 145143 h 853923"/>
              <a:gd name="connsiteX7" fmla="*/ 3904343 w 4542972"/>
              <a:gd name="connsiteY7" fmla="*/ 203200 h 853923"/>
              <a:gd name="connsiteX8" fmla="*/ 4397829 w 4542972"/>
              <a:gd name="connsiteY8" fmla="*/ 87085 h 853923"/>
              <a:gd name="connsiteX9" fmla="*/ 4368800 w 4542972"/>
              <a:gd name="connsiteY9" fmla="*/ 464457 h 853923"/>
              <a:gd name="connsiteX10" fmla="*/ 4441372 w 4542972"/>
              <a:gd name="connsiteY10" fmla="*/ 827314 h 853923"/>
              <a:gd name="connsiteX11" fmla="*/ 3759200 w 4542972"/>
              <a:gd name="connsiteY11" fmla="*/ 624114 h 853923"/>
              <a:gd name="connsiteX12" fmla="*/ 2960915 w 4542972"/>
              <a:gd name="connsiteY12" fmla="*/ 653143 h 853923"/>
              <a:gd name="connsiteX13" fmla="*/ 2438400 w 4542972"/>
              <a:gd name="connsiteY13" fmla="*/ 537028 h 853923"/>
              <a:gd name="connsiteX14" fmla="*/ 1741715 w 4542972"/>
              <a:gd name="connsiteY14" fmla="*/ 682171 h 853923"/>
              <a:gd name="connsiteX15" fmla="*/ 885372 w 4542972"/>
              <a:gd name="connsiteY15" fmla="*/ 435428 h 853923"/>
              <a:gd name="connsiteX16" fmla="*/ 885372 w 4542972"/>
              <a:gd name="connsiteY16" fmla="*/ 406400 h 853923"/>
              <a:gd name="connsiteX17" fmla="*/ 899886 w 4542972"/>
              <a:gd name="connsiteY17" fmla="*/ 464457 h 8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42972" h="853923">
                <a:moveTo>
                  <a:pt x="0" y="0"/>
                </a:moveTo>
                <a:cubicBezTo>
                  <a:pt x="111276" y="45962"/>
                  <a:pt x="222553" y="91924"/>
                  <a:pt x="319315" y="145143"/>
                </a:cubicBezTo>
                <a:cubicBezTo>
                  <a:pt x="416077" y="198362"/>
                  <a:pt x="483810" y="270933"/>
                  <a:pt x="580572" y="319314"/>
                </a:cubicBezTo>
                <a:cubicBezTo>
                  <a:pt x="677334" y="367695"/>
                  <a:pt x="820058" y="466876"/>
                  <a:pt x="899886" y="435428"/>
                </a:cubicBezTo>
                <a:cubicBezTo>
                  <a:pt x="979714" y="403980"/>
                  <a:pt x="834572" y="164495"/>
                  <a:pt x="1059543" y="130628"/>
                </a:cubicBezTo>
                <a:cubicBezTo>
                  <a:pt x="1284514" y="96761"/>
                  <a:pt x="1877182" y="229809"/>
                  <a:pt x="2249715" y="232228"/>
                </a:cubicBezTo>
                <a:cubicBezTo>
                  <a:pt x="2622248" y="234647"/>
                  <a:pt x="3018972" y="149981"/>
                  <a:pt x="3294743" y="145143"/>
                </a:cubicBezTo>
                <a:cubicBezTo>
                  <a:pt x="3570514" y="140305"/>
                  <a:pt x="3720495" y="212876"/>
                  <a:pt x="3904343" y="203200"/>
                </a:cubicBezTo>
                <a:cubicBezTo>
                  <a:pt x="4088191" y="193524"/>
                  <a:pt x="4320419" y="43542"/>
                  <a:pt x="4397829" y="87085"/>
                </a:cubicBezTo>
                <a:cubicBezTo>
                  <a:pt x="4475239" y="130628"/>
                  <a:pt x="4361543" y="341086"/>
                  <a:pt x="4368800" y="464457"/>
                </a:cubicBezTo>
                <a:cubicBezTo>
                  <a:pt x="4376057" y="587829"/>
                  <a:pt x="4542972" y="800705"/>
                  <a:pt x="4441372" y="827314"/>
                </a:cubicBezTo>
                <a:cubicBezTo>
                  <a:pt x="4339772" y="853923"/>
                  <a:pt x="4005943" y="653142"/>
                  <a:pt x="3759200" y="624114"/>
                </a:cubicBezTo>
                <a:cubicBezTo>
                  <a:pt x="3512457" y="595086"/>
                  <a:pt x="3181048" y="667657"/>
                  <a:pt x="2960915" y="653143"/>
                </a:cubicBezTo>
                <a:cubicBezTo>
                  <a:pt x="2740782" y="638629"/>
                  <a:pt x="2641600" y="532190"/>
                  <a:pt x="2438400" y="537028"/>
                </a:cubicBezTo>
                <a:cubicBezTo>
                  <a:pt x="2235200" y="541866"/>
                  <a:pt x="2000553" y="699104"/>
                  <a:pt x="1741715" y="682171"/>
                </a:cubicBezTo>
                <a:cubicBezTo>
                  <a:pt x="1482877" y="665238"/>
                  <a:pt x="1028096" y="481390"/>
                  <a:pt x="885372" y="435428"/>
                </a:cubicBezTo>
                <a:cubicBezTo>
                  <a:pt x="742648" y="389466"/>
                  <a:pt x="882953" y="401562"/>
                  <a:pt x="885372" y="406400"/>
                </a:cubicBezTo>
                <a:cubicBezTo>
                  <a:pt x="887791" y="411238"/>
                  <a:pt x="893838" y="437847"/>
                  <a:pt x="899886" y="464457"/>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9" name="18 Forma libre"/>
          <p:cNvSpPr/>
          <p:nvPr/>
        </p:nvSpPr>
        <p:spPr>
          <a:xfrm>
            <a:off x="2002971" y="3115734"/>
            <a:ext cx="4830838" cy="495904"/>
          </a:xfrm>
          <a:custGeom>
            <a:avLst/>
            <a:gdLst>
              <a:gd name="connsiteX0" fmla="*/ 0 w 4830838"/>
              <a:gd name="connsiteY0" fmla="*/ 338666 h 495904"/>
              <a:gd name="connsiteX1" fmla="*/ 1233715 w 4830838"/>
              <a:gd name="connsiteY1" fmla="*/ 483809 h 495904"/>
              <a:gd name="connsiteX2" fmla="*/ 2017486 w 4830838"/>
              <a:gd name="connsiteY2" fmla="*/ 411237 h 495904"/>
              <a:gd name="connsiteX3" fmla="*/ 2815772 w 4830838"/>
              <a:gd name="connsiteY3" fmla="*/ 251580 h 495904"/>
              <a:gd name="connsiteX4" fmla="*/ 3338286 w 4830838"/>
              <a:gd name="connsiteY4" fmla="*/ 149980 h 495904"/>
              <a:gd name="connsiteX5" fmla="*/ 4005943 w 4830838"/>
              <a:gd name="connsiteY5" fmla="*/ 19352 h 495904"/>
              <a:gd name="connsiteX6" fmla="*/ 4499429 w 4830838"/>
              <a:gd name="connsiteY6" fmla="*/ 33866 h 495904"/>
              <a:gd name="connsiteX7" fmla="*/ 4746172 w 4830838"/>
              <a:gd name="connsiteY7" fmla="*/ 91923 h 495904"/>
              <a:gd name="connsiteX8" fmla="*/ 4804229 w 4830838"/>
              <a:gd name="connsiteY8" fmla="*/ 266095 h 495904"/>
              <a:gd name="connsiteX9" fmla="*/ 4775200 w 4830838"/>
              <a:gd name="connsiteY9" fmla="*/ 382209 h 495904"/>
              <a:gd name="connsiteX10" fmla="*/ 4470400 w 4830838"/>
              <a:gd name="connsiteY10" fmla="*/ 396723 h 495904"/>
              <a:gd name="connsiteX11" fmla="*/ 4223658 w 4830838"/>
              <a:gd name="connsiteY11" fmla="*/ 396723 h 495904"/>
              <a:gd name="connsiteX12" fmla="*/ 3759200 w 4830838"/>
              <a:gd name="connsiteY12" fmla="*/ 382209 h 495904"/>
              <a:gd name="connsiteX13" fmla="*/ 3454400 w 4830838"/>
              <a:gd name="connsiteY13" fmla="*/ 382209 h 495904"/>
              <a:gd name="connsiteX14" fmla="*/ 3222172 w 4830838"/>
              <a:gd name="connsiteY14" fmla="*/ 179009 h 49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30838" h="495904">
                <a:moveTo>
                  <a:pt x="0" y="338666"/>
                </a:moveTo>
                <a:cubicBezTo>
                  <a:pt x="448733" y="405190"/>
                  <a:pt x="897467" y="471714"/>
                  <a:pt x="1233715" y="483809"/>
                </a:cubicBezTo>
                <a:cubicBezTo>
                  <a:pt x="1569963" y="495904"/>
                  <a:pt x="1753810" y="449942"/>
                  <a:pt x="2017486" y="411237"/>
                </a:cubicBezTo>
                <a:cubicBezTo>
                  <a:pt x="2281162" y="372532"/>
                  <a:pt x="2815772" y="251580"/>
                  <a:pt x="2815772" y="251580"/>
                </a:cubicBezTo>
                <a:lnTo>
                  <a:pt x="3338286" y="149980"/>
                </a:lnTo>
                <a:cubicBezTo>
                  <a:pt x="3536648" y="111275"/>
                  <a:pt x="3812419" y="38704"/>
                  <a:pt x="4005943" y="19352"/>
                </a:cubicBezTo>
                <a:cubicBezTo>
                  <a:pt x="4199467" y="0"/>
                  <a:pt x="4376058" y="21771"/>
                  <a:pt x="4499429" y="33866"/>
                </a:cubicBezTo>
                <a:cubicBezTo>
                  <a:pt x="4622801" y="45961"/>
                  <a:pt x="4695372" y="53218"/>
                  <a:pt x="4746172" y="91923"/>
                </a:cubicBezTo>
                <a:cubicBezTo>
                  <a:pt x="4796972" y="130628"/>
                  <a:pt x="4799391" y="217714"/>
                  <a:pt x="4804229" y="266095"/>
                </a:cubicBezTo>
                <a:cubicBezTo>
                  <a:pt x="4809067" y="314476"/>
                  <a:pt x="4830838" y="360438"/>
                  <a:pt x="4775200" y="382209"/>
                </a:cubicBezTo>
                <a:cubicBezTo>
                  <a:pt x="4719562" y="403980"/>
                  <a:pt x="4562324" y="394304"/>
                  <a:pt x="4470400" y="396723"/>
                </a:cubicBezTo>
                <a:cubicBezTo>
                  <a:pt x="4378476" y="399142"/>
                  <a:pt x="4342191" y="399142"/>
                  <a:pt x="4223658" y="396723"/>
                </a:cubicBezTo>
                <a:cubicBezTo>
                  <a:pt x="4105125" y="394304"/>
                  <a:pt x="3887410" y="384628"/>
                  <a:pt x="3759200" y="382209"/>
                </a:cubicBezTo>
                <a:cubicBezTo>
                  <a:pt x="3630990" y="379790"/>
                  <a:pt x="3543905" y="416076"/>
                  <a:pt x="3454400" y="382209"/>
                </a:cubicBezTo>
                <a:cubicBezTo>
                  <a:pt x="3364895" y="348342"/>
                  <a:pt x="3293533" y="263675"/>
                  <a:pt x="3222172" y="179009"/>
                </a:cubicBezTo>
              </a:path>
            </a:pathLst>
          </a:cu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0" name="19 Forma libre"/>
          <p:cNvSpPr/>
          <p:nvPr/>
        </p:nvSpPr>
        <p:spPr>
          <a:xfrm>
            <a:off x="2635034" y="3429000"/>
            <a:ext cx="5249334" cy="672495"/>
          </a:xfrm>
          <a:custGeom>
            <a:avLst/>
            <a:gdLst>
              <a:gd name="connsiteX0" fmla="*/ 0 w 5249334"/>
              <a:gd name="connsiteY0" fmla="*/ 672495 h 672495"/>
              <a:gd name="connsiteX1" fmla="*/ 1349829 w 5249334"/>
              <a:gd name="connsiteY1" fmla="*/ 643467 h 672495"/>
              <a:gd name="connsiteX2" fmla="*/ 2206172 w 5249334"/>
              <a:gd name="connsiteY2" fmla="*/ 382209 h 672495"/>
              <a:gd name="connsiteX3" fmla="*/ 2540000 w 5249334"/>
              <a:gd name="connsiteY3" fmla="*/ 295124 h 672495"/>
              <a:gd name="connsiteX4" fmla="*/ 2714172 w 5249334"/>
              <a:gd name="connsiteY4" fmla="*/ 251581 h 672495"/>
              <a:gd name="connsiteX5" fmla="*/ 2670629 w 5249334"/>
              <a:gd name="connsiteY5" fmla="*/ 396724 h 672495"/>
              <a:gd name="connsiteX6" fmla="*/ 3018972 w 5249334"/>
              <a:gd name="connsiteY6" fmla="*/ 469295 h 672495"/>
              <a:gd name="connsiteX7" fmla="*/ 3251200 w 5249334"/>
              <a:gd name="connsiteY7" fmla="*/ 440267 h 672495"/>
              <a:gd name="connsiteX8" fmla="*/ 3643086 w 5249334"/>
              <a:gd name="connsiteY8" fmla="*/ 425752 h 672495"/>
              <a:gd name="connsiteX9" fmla="*/ 4020458 w 5249334"/>
              <a:gd name="connsiteY9" fmla="*/ 396724 h 672495"/>
              <a:gd name="connsiteX10" fmla="*/ 4659086 w 5249334"/>
              <a:gd name="connsiteY10" fmla="*/ 454781 h 672495"/>
              <a:gd name="connsiteX11" fmla="*/ 4949372 w 5249334"/>
              <a:gd name="connsiteY11" fmla="*/ 396724 h 672495"/>
              <a:gd name="connsiteX12" fmla="*/ 5225143 w 5249334"/>
              <a:gd name="connsiteY12" fmla="*/ 193524 h 672495"/>
              <a:gd name="connsiteX13" fmla="*/ 5094515 w 5249334"/>
              <a:gd name="connsiteY13" fmla="*/ 19352 h 672495"/>
              <a:gd name="connsiteX14" fmla="*/ 4833258 w 5249334"/>
              <a:gd name="connsiteY14" fmla="*/ 77409 h 672495"/>
              <a:gd name="connsiteX15" fmla="*/ 4412343 w 5249334"/>
              <a:gd name="connsiteY15" fmla="*/ 106438 h 672495"/>
              <a:gd name="connsiteX16" fmla="*/ 4049486 w 5249334"/>
              <a:gd name="connsiteY16" fmla="*/ 120952 h 672495"/>
              <a:gd name="connsiteX17" fmla="*/ 3686629 w 5249334"/>
              <a:gd name="connsiteY17" fmla="*/ 120952 h 672495"/>
              <a:gd name="connsiteX18" fmla="*/ 3323772 w 5249334"/>
              <a:gd name="connsiteY18" fmla="*/ 135467 h 672495"/>
              <a:gd name="connsiteX19" fmla="*/ 3062515 w 5249334"/>
              <a:gd name="connsiteY19" fmla="*/ 135467 h 672495"/>
              <a:gd name="connsiteX20" fmla="*/ 2830286 w 5249334"/>
              <a:gd name="connsiteY20" fmla="*/ 149981 h 672495"/>
              <a:gd name="connsiteX21" fmla="*/ 2685143 w 5249334"/>
              <a:gd name="connsiteY21" fmla="*/ 266095 h 672495"/>
              <a:gd name="connsiteX22" fmla="*/ 2627086 w 5249334"/>
              <a:gd name="connsiteY22" fmla="*/ 164495 h 67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49334" h="672495">
                <a:moveTo>
                  <a:pt x="0" y="672495"/>
                </a:moveTo>
                <a:lnTo>
                  <a:pt x="1349829" y="643467"/>
                </a:lnTo>
                <a:cubicBezTo>
                  <a:pt x="1717524" y="595086"/>
                  <a:pt x="2007810" y="440266"/>
                  <a:pt x="2206172" y="382209"/>
                </a:cubicBezTo>
                <a:cubicBezTo>
                  <a:pt x="2404534" y="324152"/>
                  <a:pt x="2540000" y="295124"/>
                  <a:pt x="2540000" y="295124"/>
                </a:cubicBezTo>
                <a:cubicBezTo>
                  <a:pt x="2624667" y="273353"/>
                  <a:pt x="2692401" y="234648"/>
                  <a:pt x="2714172" y="251581"/>
                </a:cubicBezTo>
                <a:cubicBezTo>
                  <a:pt x="2735943" y="268514"/>
                  <a:pt x="2619829" y="360438"/>
                  <a:pt x="2670629" y="396724"/>
                </a:cubicBezTo>
                <a:cubicBezTo>
                  <a:pt x="2721429" y="433010"/>
                  <a:pt x="2922210" y="462038"/>
                  <a:pt x="3018972" y="469295"/>
                </a:cubicBezTo>
                <a:cubicBezTo>
                  <a:pt x="3115734" y="476552"/>
                  <a:pt x="3147181" y="447524"/>
                  <a:pt x="3251200" y="440267"/>
                </a:cubicBezTo>
                <a:cubicBezTo>
                  <a:pt x="3355219" y="433010"/>
                  <a:pt x="3514876" y="433009"/>
                  <a:pt x="3643086" y="425752"/>
                </a:cubicBezTo>
                <a:cubicBezTo>
                  <a:pt x="3771296" y="418495"/>
                  <a:pt x="3851125" y="391886"/>
                  <a:pt x="4020458" y="396724"/>
                </a:cubicBezTo>
                <a:cubicBezTo>
                  <a:pt x="4189791" y="401562"/>
                  <a:pt x="4504267" y="454781"/>
                  <a:pt x="4659086" y="454781"/>
                </a:cubicBezTo>
                <a:cubicBezTo>
                  <a:pt x="4813905" y="454781"/>
                  <a:pt x="4855029" y="440267"/>
                  <a:pt x="4949372" y="396724"/>
                </a:cubicBezTo>
                <a:cubicBezTo>
                  <a:pt x="5043715" y="353181"/>
                  <a:pt x="5200952" y="256419"/>
                  <a:pt x="5225143" y="193524"/>
                </a:cubicBezTo>
                <a:cubicBezTo>
                  <a:pt x="5249334" y="130629"/>
                  <a:pt x="5159829" y="38704"/>
                  <a:pt x="5094515" y="19352"/>
                </a:cubicBezTo>
                <a:cubicBezTo>
                  <a:pt x="5029201" y="0"/>
                  <a:pt x="4946953" y="62895"/>
                  <a:pt x="4833258" y="77409"/>
                </a:cubicBezTo>
                <a:cubicBezTo>
                  <a:pt x="4719563" y="91923"/>
                  <a:pt x="4542972" y="99181"/>
                  <a:pt x="4412343" y="106438"/>
                </a:cubicBezTo>
                <a:cubicBezTo>
                  <a:pt x="4281714" y="113695"/>
                  <a:pt x="4170438" y="118533"/>
                  <a:pt x="4049486" y="120952"/>
                </a:cubicBezTo>
                <a:cubicBezTo>
                  <a:pt x="3928534" y="123371"/>
                  <a:pt x="3807581" y="118533"/>
                  <a:pt x="3686629" y="120952"/>
                </a:cubicBezTo>
                <a:cubicBezTo>
                  <a:pt x="3565677" y="123371"/>
                  <a:pt x="3427791" y="133048"/>
                  <a:pt x="3323772" y="135467"/>
                </a:cubicBezTo>
                <a:cubicBezTo>
                  <a:pt x="3219753" y="137886"/>
                  <a:pt x="3144763" y="133048"/>
                  <a:pt x="3062515" y="135467"/>
                </a:cubicBezTo>
                <a:cubicBezTo>
                  <a:pt x="2980267" y="137886"/>
                  <a:pt x="2893181" y="128210"/>
                  <a:pt x="2830286" y="149981"/>
                </a:cubicBezTo>
                <a:cubicBezTo>
                  <a:pt x="2767391" y="171752"/>
                  <a:pt x="2719010" y="263676"/>
                  <a:pt x="2685143" y="266095"/>
                </a:cubicBezTo>
                <a:cubicBezTo>
                  <a:pt x="2651276" y="268514"/>
                  <a:pt x="2639181" y="216504"/>
                  <a:pt x="2627086" y="164495"/>
                </a:cubicBezTo>
              </a:path>
            </a:pathLst>
          </a:cu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s-CO"/>
          </a:p>
        </p:txBody>
      </p:sp>
      <p:sp>
        <p:nvSpPr>
          <p:cNvPr id="22" name="21 Marcador de número de diapositiva"/>
          <p:cNvSpPr>
            <a:spLocks noGrp="1"/>
          </p:cNvSpPr>
          <p:nvPr>
            <p:ph type="sldNum" sz="quarter" idx="12"/>
          </p:nvPr>
        </p:nvSpPr>
        <p:spPr/>
        <p:txBody>
          <a:bodyPr/>
          <a:lstStyle/>
          <a:p>
            <a:fld id="{2235B30C-86F8-49BD-820E-4721741473E2}" type="slidenum">
              <a:rPr lang="es-CO" smtClean="0"/>
              <a:pPr/>
              <a:t>32</a:t>
            </a:fld>
            <a:endParaRPr lang="es-CO"/>
          </a:p>
        </p:txBody>
      </p:sp>
      <p:sp>
        <p:nvSpPr>
          <p:cNvPr id="14" name="13 Forma libre"/>
          <p:cNvSpPr/>
          <p:nvPr/>
        </p:nvSpPr>
        <p:spPr>
          <a:xfrm>
            <a:off x="3275856" y="5157192"/>
            <a:ext cx="5106838" cy="648072"/>
          </a:xfrm>
          <a:custGeom>
            <a:avLst/>
            <a:gdLst>
              <a:gd name="connsiteX0" fmla="*/ 4988943 w 5106838"/>
              <a:gd name="connsiteY0" fmla="*/ 235789 h 738996"/>
              <a:gd name="connsiteX1" fmla="*/ 4799162 w 5106838"/>
              <a:gd name="connsiteY1" fmla="*/ 28755 h 738996"/>
              <a:gd name="connsiteX2" fmla="*/ 4609381 w 5106838"/>
              <a:gd name="connsiteY2" fmla="*/ 63261 h 738996"/>
              <a:gd name="connsiteX3" fmla="*/ 3453442 w 5106838"/>
              <a:gd name="connsiteY3" fmla="*/ 132272 h 738996"/>
              <a:gd name="connsiteX4" fmla="*/ 1969698 w 5106838"/>
              <a:gd name="connsiteY4" fmla="*/ 63261 h 738996"/>
              <a:gd name="connsiteX5" fmla="*/ 1055298 w 5106838"/>
              <a:gd name="connsiteY5" fmla="*/ 63261 h 738996"/>
              <a:gd name="connsiteX6" fmla="*/ 330679 w 5106838"/>
              <a:gd name="connsiteY6" fmla="*/ 132272 h 738996"/>
              <a:gd name="connsiteX7" fmla="*/ 37381 w 5106838"/>
              <a:gd name="connsiteY7" fmla="*/ 253042 h 738996"/>
              <a:gd name="connsiteX8" fmla="*/ 106393 w 5106838"/>
              <a:gd name="connsiteY8" fmla="*/ 511835 h 738996"/>
              <a:gd name="connsiteX9" fmla="*/ 520460 w 5106838"/>
              <a:gd name="connsiteY9" fmla="*/ 684363 h 738996"/>
              <a:gd name="connsiteX10" fmla="*/ 1693653 w 5106838"/>
              <a:gd name="connsiteY10" fmla="*/ 632604 h 738996"/>
              <a:gd name="connsiteX11" fmla="*/ 2366513 w 5106838"/>
              <a:gd name="connsiteY11" fmla="*/ 684363 h 738996"/>
              <a:gd name="connsiteX12" fmla="*/ 2849593 w 5106838"/>
              <a:gd name="connsiteY12" fmla="*/ 667110 h 738996"/>
              <a:gd name="connsiteX13" fmla="*/ 3729487 w 5106838"/>
              <a:gd name="connsiteY13" fmla="*/ 684363 h 738996"/>
              <a:gd name="connsiteX14" fmla="*/ 4540370 w 5106838"/>
              <a:gd name="connsiteY14" fmla="*/ 736121 h 738996"/>
              <a:gd name="connsiteX15" fmla="*/ 4954438 w 5106838"/>
              <a:gd name="connsiteY15" fmla="*/ 667110 h 738996"/>
              <a:gd name="connsiteX16" fmla="*/ 5075208 w 5106838"/>
              <a:gd name="connsiteY16" fmla="*/ 425570 h 738996"/>
              <a:gd name="connsiteX17" fmla="*/ 4764657 w 5106838"/>
              <a:gd name="connsiteY17" fmla="*/ 132272 h 738996"/>
              <a:gd name="connsiteX18" fmla="*/ 4730151 w 5106838"/>
              <a:gd name="connsiteY18" fmla="*/ 80514 h 73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06838" h="738996">
                <a:moveTo>
                  <a:pt x="4988943" y="235789"/>
                </a:moveTo>
                <a:cubicBezTo>
                  <a:pt x="4925682" y="146649"/>
                  <a:pt x="4862422" y="57510"/>
                  <a:pt x="4799162" y="28755"/>
                </a:cubicBezTo>
                <a:cubicBezTo>
                  <a:pt x="4735902" y="0"/>
                  <a:pt x="4833668" y="46008"/>
                  <a:pt x="4609381" y="63261"/>
                </a:cubicBezTo>
                <a:cubicBezTo>
                  <a:pt x="4385094" y="80514"/>
                  <a:pt x="3893389" y="132272"/>
                  <a:pt x="3453442" y="132272"/>
                </a:cubicBezTo>
                <a:cubicBezTo>
                  <a:pt x="3013495" y="132272"/>
                  <a:pt x="2369388" y="74763"/>
                  <a:pt x="1969698" y="63261"/>
                </a:cubicBezTo>
                <a:cubicBezTo>
                  <a:pt x="1570008" y="51759"/>
                  <a:pt x="1328468" y="51759"/>
                  <a:pt x="1055298" y="63261"/>
                </a:cubicBezTo>
                <a:cubicBezTo>
                  <a:pt x="782128" y="74763"/>
                  <a:pt x="500332" y="100642"/>
                  <a:pt x="330679" y="132272"/>
                </a:cubicBezTo>
                <a:cubicBezTo>
                  <a:pt x="161026" y="163902"/>
                  <a:pt x="74762" y="189782"/>
                  <a:pt x="37381" y="253042"/>
                </a:cubicBezTo>
                <a:cubicBezTo>
                  <a:pt x="0" y="316302"/>
                  <a:pt x="25880" y="439948"/>
                  <a:pt x="106393" y="511835"/>
                </a:cubicBezTo>
                <a:cubicBezTo>
                  <a:pt x="186906" y="583722"/>
                  <a:pt x="255917" y="664235"/>
                  <a:pt x="520460" y="684363"/>
                </a:cubicBezTo>
                <a:cubicBezTo>
                  <a:pt x="785003" y="704491"/>
                  <a:pt x="1385978" y="632604"/>
                  <a:pt x="1693653" y="632604"/>
                </a:cubicBezTo>
                <a:cubicBezTo>
                  <a:pt x="2001328" y="632604"/>
                  <a:pt x="2173856" y="678612"/>
                  <a:pt x="2366513" y="684363"/>
                </a:cubicBezTo>
                <a:cubicBezTo>
                  <a:pt x="2559170" y="690114"/>
                  <a:pt x="2622431" y="667110"/>
                  <a:pt x="2849593" y="667110"/>
                </a:cubicBezTo>
                <a:cubicBezTo>
                  <a:pt x="3076755" y="667110"/>
                  <a:pt x="3447691" y="672861"/>
                  <a:pt x="3729487" y="684363"/>
                </a:cubicBezTo>
                <a:cubicBezTo>
                  <a:pt x="4011283" y="695865"/>
                  <a:pt x="4336212" y="738996"/>
                  <a:pt x="4540370" y="736121"/>
                </a:cubicBezTo>
                <a:cubicBezTo>
                  <a:pt x="4744528" y="733246"/>
                  <a:pt x="4865298" y="718869"/>
                  <a:pt x="4954438" y="667110"/>
                </a:cubicBezTo>
                <a:cubicBezTo>
                  <a:pt x="5043578" y="615351"/>
                  <a:pt x="5106838" y="514710"/>
                  <a:pt x="5075208" y="425570"/>
                </a:cubicBezTo>
                <a:cubicBezTo>
                  <a:pt x="5043578" y="336430"/>
                  <a:pt x="4822166" y="189781"/>
                  <a:pt x="4764657" y="132272"/>
                </a:cubicBezTo>
                <a:cubicBezTo>
                  <a:pt x="4707148" y="74763"/>
                  <a:pt x="4718649" y="77638"/>
                  <a:pt x="4730151" y="80514"/>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 name="22 Forma libre"/>
          <p:cNvSpPr/>
          <p:nvPr/>
        </p:nvSpPr>
        <p:spPr>
          <a:xfrm>
            <a:off x="3443817" y="5746750"/>
            <a:ext cx="1286933" cy="215900"/>
          </a:xfrm>
          <a:custGeom>
            <a:avLst/>
            <a:gdLst>
              <a:gd name="connsiteX0" fmla="*/ 334433 w 1286933"/>
              <a:gd name="connsiteY0" fmla="*/ 38100 h 215900"/>
              <a:gd name="connsiteX1" fmla="*/ 93133 w 1286933"/>
              <a:gd name="connsiteY1" fmla="*/ 12700 h 215900"/>
              <a:gd name="connsiteX2" fmla="*/ 16933 w 1286933"/>
              <a:gd name="connsiteY2" fmla="*/ 114300 h 215900"/>
              <a:gd name="connsiteX3" fmla="*/ 29633 w 1286933"/>
              <a:gd name="connsiteY3" fmla="*/ 152400 h 215900"/>
              <a:gd name="connsiteX4" fmla="*/ 194733 w 1286933"/>
              <a:gd name="connsiteY4" fmla="*/ 203200 h 215900"/>
              <a:gd name="connsiteX5" fmla="*/ 378883 w 1286933"/>
              <a:gd name="connsiteY5" fmla="*/ 215900 h 215900"/>
              <a:gd name="connsiteX6" fmla="*/ 639233 w 1286933"/>
              <a:gd name="connsiteY6" fmla="*/ 203200 h 215900"/>
              <a:gd name="connsiteX7" fmla="*/ 810683 w 1286933"/>
              <a:gd name="connsiteY7" fmla="*/ 203200 h 215900"/>
              <a:gd name="connsiteX8" fmla="*/ 1064683 w 1286933"/>
              <a:gd name="connsiteY8" fmla="*/ 203200 h 215900"/>
              <a:gd name="connsiteX9" fmla="*/ 1255183 w 1286933"/>
              <a:gd name="connsiteY9" fmla="*/ 190500 h 215900"/>
              <a:gd name="connsiteX10" fmla="*/ 1255183 w 1286933"/>
              <a:gd name="connsiteY10" fmla="*/ 82550 h 215900"/>
              <a:gd name="connsiteX11" fmla="*/ 1210733 w 1286933"/>
              <a:gd name="connsiteY11" fmla="*/ 12700 h 215900"/>
              <a:gd name="connsiteX12" fmla="*/ 975783 w 1286933"/>
              <a:gd name="connsiteY12" fmla="*/ 25400 h 215900"/>
              <a:gd name="connsiteX13" fmla="*/ 804333 w 1286933"/>
              <a:gd name="connsiteY13" fmla="*/ 57150 h 215900"/>
              <a:gd name="connsiteX14" fmla="*/ 563033 w 1286933"/>
              <a:gd name="connsiteY14" fmla="*/ 57150 h 215900"/>
              <a:gd name="connsiteX15" fmla="*/ 245533 w 1286933"/>
              <a:gd name="connsiteY15" fmla="*/ 31750 h 215900"/>
              <a:gd name="connsiteX16" fmla="*/ 334433 w 1286933"/>
              <a:gd name="connsiteY16" fmla="*/ 38100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6933" h="215900">
                <a:moveTo>
                  <a:pt x="334433" y="38100"/>
                </a:moveTo>
                <a:cubicBezTo>
                  <a:pt x="309033" y="34925"/>
                  <a:pt x="146050" y="0"/>
                  <a:pt x="93133" y="12700"/>
                </a:cubicBezTo>
                <a:cubicBezTo>
                  <a:pt x="40216" y="25400"/>
                  <a:pt x="27516" y="91017"/>
                  <a:pt x="16933" y="114300"/>
                </a:cubicBezTo>
                <a:cubicBezTo>
                  <a:pt x="6350" y="137583"/>
                  <a:pt x="0" y="137583"/>
                  <a:pt x="29633" y="152400"/>
                </a:cubicBezTo>
                <a:cubicBezTo>
                  <a:pt x="59266" y="167217"/>
                  <a:pt x="136525" y="192617"/>
                  <a:pt x="194733" y="203200"/>
                </a:cubicBezTo>
                <a:cubicBezTo>
                  <a:pt x="252941" y="213783"/>
                  <a:pt x="304800" y="215900"/>
                  <a:pt x="378883" y="215900"/>
                </a:cubicBezTo>
                <a:cubicBezTo>
                  <a:pt x="452966" y="215900"/>
                  <a:pt x="567266" y="205317"/>
                  <a:pt x="639233" y="203200"/>
                </a:cubicBezTo>
                <a:cubicBezTo>
                  <a:pt x="711200" y="201083"/>
                  <a:pt x="810683" y="203200"/>
                  <a:pt x="810683" y="203200"/>
                </a:cubicBezTo>
                <a:cubicBezTo>
                  <a:pt x="881591" y="203200"/>
                  <a:pt x="990600" y="205317"/>
                  <a:pt x="1064683" y="203200"/>
                </a:cubicBezTo>
                <a:cubicBezTo>
                  <a:pt x="1138766" y="201083"/>
                  <a:pt x="1223433" y="210608"/>
                  <a:pt x="1255183" y="190500"/>
                </a:cubicBezTo>
                <a:cubicBezTo>
                  <a:pt x="1286933" y="170392"/>
                  <a:pt x="1262591" y="112183"/>
                  <a:pt x="1255183" y="82550"/>
                </a:cubicBezTo>
                <a:cubicBezTo>
                  <a:pt x="1247775" y="52917"/>
                  <a:pt x="1257300" y="22225"/>
                  <a:pt x="1210733" y="12700"/>
                </a:cubicBezTo>
                <a:cubicBezTo>
                  <a:pt x="1164166" y="3175"/>
                  <a:pt x="1043516" y="17992"/>
                  <a:pt x="975783" y="25400"/>
                </a:cubicBezTo>
                <a:cubicBezTo>
                  <a:pt x="908050" y="32808"/>
                  <a:pt x="873125" y="51858"/>
                  <a:pt x="804333" y="57150"/>
                </a:cubicBezTo>
                <a:cubicBezTo>
                  <a:pt x="735541" y="62442"/>
                  <a:pt x="656166" y="61383"/>
                  <a:pt x="563033" y="57150"/>
                </a:cubicBezTo>
                <a:cubicBezTo>
                  <a:pt x="469900" y="52917"/>
                  <a:pt x="284691" y="37042"/>
                  <a:pt x="245533" y="31750"/>
                </a:cubicBezTo>
                <a:cubicBezTo>
                  <a:pt x="206375" y="26458"/>
                  <a:pt x="359833" y="41275"/>
                  <a:pt x="334433" y="38100"/>
                </a:cubicBez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Forma libre"/>
          <p:cNvSpPr/>
          <p:nvPr/>
        </p:nvSpPr>
        <p:spPr>
          <a:xfrm>
            <a:off x="3436408" y="5930900"/>
            <a:ext cx="2474384" cy="304800"/>
          </a:xfrm>
          <a:custGeom>
            <a:avLst/>
            <a:gdLst>
              <a:gd name="connsiteX0" fmla="*/ 678392 w 2474384"/>
              <a:gd name="connsiteY0" fmla="*/ 76200 h 304800"/>
              <a:gd name="connsiteX1" fmla="*/ 138642 w 2474384"/>
              <a:gd name="connsiteY1" fmla="*/ 50800 h 304800"/>
              <a:gd name="connsiteX2" fmla="*/ 37042 w 2474384"/>
              <a:gd name="connsiteY2" fmla="*/ 120650 h 304800"/>
              <a:gd name="connsiteX3" fmla="*/ 30692 w 2474384"/>
              <a:gd name="connsiteY3" fmla="*/ 254000 h 304800"/>
              <a:gd name="connsiteX4" fmla="*/ 221192 w 2474384"/>
              <a:gd name="connsiteY4" fmla="*/ 285750 h 304800"/>
              <a:gd name="connsiteX5" fmla="*/ 418042 w 2474384"/>
              <a:gd name="connsiteY5" fmla="*/ 254000 h 304800"/>
              <a:gd name="connsiteX6" fmla="*/ 589492 w 2474384"/>
              <a:gd name="connsiteY6" fmla="*/ 254000 h 304800"/>
              <a:gd name="connsiteX7" fmla="*/ 818092 w 2474384"/>
              <a:gd name="connsiteY7" fmla="*/ 260350 h 304800"/>
              <a:gd name="connsiteX8" fmla="*/ 2227792 w 2474384"/>
              <a:gd name="connsiteY8" fmla="*/ 266700 h 304800"/>
              <a:gd name="connsiteX9" fmla="*/ 2208742 w 2474384"/>
              <a:gd name="connsiteY9" fmla="*/ 31750 h 304800"/>
              <a:gd name="connsiteX10" fmla="*/ 678392 w 2474384"/>
              <a:gd name="connsiteY10" fmla="*/ 762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4384" h="304800">
                <a:moveTo>
                  <a:pt x="678392" y="76200"/>
                </a:moveTo>
                <a:cubicBezTo>
                  <a:pt x="333375" y="79375"/>
                  <a:pt x="245534" y="43392"/>
                  <a:pt x="138642" y="50800"/>
                </a:cubicBezTo>
                <a:cubicBezTo>
                  <a:pt x="31750" y="58208"/>
                  <a:pt x="55034" y="86783"/>
                  <a:pt x="37042" y="120650"/>
                </a:cubicBezTo>
                <a:cubicBezTo>
                  <a:pt x="19050" y="154517"/>
                  <a:pt x="0" y="226483"/>
                  <a:pt x="30692" y="254000"/>
                </a:cubicBezTo>
                <a:cubicBezTo>
                  <a:pt x="61384" y="281517"/>
                  <a:pt x="156634" y="285750"/>
                  <a:pt x="221192" y="285750"/>
                </a:cubicBezTo>
                <a:cubicBezTo>
                  <a:pt x="285750" y="285750"/>
                  <a:pt x="356659" y="259292"/>
                  <a:pt x="418042" y="254000"/>
                </a:cubicBezTo>
                <a:cubicBezTo>
                  <a:pt x="479425" y="248708"/>
                  <a:pt x="522817" y="252942"/>
                  <a:pt x="589492" y="254000"/>
                </a:cubicBezTo>
                <a:cubicBezTo>
                  <a:pt x="656167" y="255058"/>
                  <a:pt x="818092" y="260350"/>
                  <a:pt x="818092" y="260350"/>
                </a:cubicBezTo>
                <a:cubicBezTo>
                  <a:pt x="1091142" y="262467"/>
                  <a:pt x="1996017" y="304800"/>
                  <a:pt x="2227792" y="266700"/>
                </a:cubicBezTo>
                <a:cubicBezTo>
                  <a:pt x="2459567" y="228600"/>
                  <a:pt x="2474384" y="63500"/>
                  <a:pt x="2208742" y="31750"/>
                </a:cubicBezTo>
                <a:cubicBezTo>
                  <a:pt x="1943100" y="0"/>
                  <a:pt x="1023409" y="73025"/>
                  <a:pt x="678392" y="7620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Rectángulo"/>
          <p:cNvSpPr/>
          <p:nvPr/>
        </p:nvSpPr>
        <p:spPr>
          <a:xfrm>
            <a:off x="294168" y="5080322"/>
            <a:ext cx="2117592" cy="107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Requiere conocer la sintaxis del lenguaje</a:t>
            </a:r>
          </a:p>
        </p:txBody>
      </p:sp>
    </p:spTree>
    <p:extLst>
      <p:ext uri="{BB962C8B-B14F-4D97-AF65-F5344CB8AC3E}">
        <p14:creationId xmlns:p14="http://schemas.microsoft.com/office/powerpoint/2010/main" val="229946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blinds(horizontal)">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linds(horizontal)">
                                      <p:cBhvr>
                                        <p:cTn id="12"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CO" b="1" dirty="0"/>
              <a:t>5. Lenguajes de programación – introducción a C</a:t>
            </a:r>
          </a:p>
        </p:txBody>
      </p:sp>
      <p:sp>
        <p:nvSpPr>
          <p:cNvPr id="5" name="4 Subtítulo"/>
          <p:cNvSpPr>
            <a:spLocks noGrp="1"/>
          </p:cNvSpPr>
          <p:nvPr>
            <p:ph type="subTitle" idx="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33</a:t>
            </a:fld>
            <a:endParaRPr lang="es-CO"/>
          </a:p>
        </p:txBody>
      </p:sp>
    </p:spTree>
    <p:extLst>
      <p:ext uri="{BB962C8B-B14F-4D97-AF65-F5344CB8AC3E}">
        <p14:creationId xmlns:p14="http://schemas.microsoft.com/office/powerpoint/2010/main" val="405325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1"/>
            <a:ext cx="8229600" cy="2520280"/>
          </a:xfrm>
        </p:spPr>
        <p:txBody>
          <a:bodyPr>
            <a:normAutofit lnSpcReduction="10000"/>
          </a:bodyPr>
          <a:lstStyle/>
          <a:p>
            <a:pPr algn="just">
              <a:buNone/>
            </a:pPr>
            <a:r>
              <a:rPr lang="es-CO" dirty="0"/>
              <a:t>Son lenguajes completamente diseñados para crear programas que permitan interactuar directamente con el computador para darle instrucciones. </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34</a:t>
            </a:fld>
            <a:endParaRPr lang="es-CO"/>
          </a:p>
        </p:txBody>
      </p:sp>
      <p:sp>
        <p:nvSpPr>
          <p:cNvPr id="2" name="1 Título"/>
          <p:cNvSpPr>
            <a:spLocks noGrp="1"/>
          </p:cNvSpPr>
          <p:nvPr>
            <p:ph type="title"/>
          </p:nvPr>
        </p:nvSpPr>
        <p:spPr/>
        <p:txBody>
          <a:bodyPr/>
          <a:lstStyle/>
          <a:p>
            <a:r>
              <a:rPr lang="es-CO" dirty="0"/>
              <a:t>¿Qué es un lenguaje de programación?</a:t>
            </a:r>
          </a:p>
        </p:txBody>
      </p:sp>
      <p:pic>
        <p:nvPicPr>
          <p:cNvPr id="3074" name="Picture 2" descr="Lenguajes de programación "/>
          <p:cNvPicPr>
            <a:picLocks noChangeAspect="1" noChangeArrowheads="1"/>
          </p:cNvPicPr>
          <p:nvPr/>
        </p:nvPicPr>
        <p:blipFill>
          <a:blip r:embed="rId2" cstate="print"/>
          <a:srcRect/>
          <a:stretch>
            <a:fillRect/>
          </a:stretch>
        </p:blipFill>
        <p:spPr bwMode="auto">
          <a:xfrm>
            <a:off x="3419872" y="2924944"/>
            <a:ext cx="4464496" cy="3348372"/>
          </a:xfrm>
          <a:prstGeom prst="ellipse">
            <a:avLst/>
          </a:prstGeom>
          <a:ln>
            <a:noFill/>
          </a:ln>
          <a:effectLst>
            <a:softEdge rad="112500"/>
          </a:effectLst>
        </p:spPr>
      </p:pic>
    </p:spTree>
    <p:extLst>
      <p:ext uri="{BB962C8B-B14F-4D97-AF65-F5344CB8AC3E}">
        <p14:creationId xmlns:p14="http://schemas.microsoft.com/office/powerpoint/2010/main" val="3114448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4624"/>
            <a:ext cx="8229600" cy="796950"/>
          </a:xfrm>
        </p:spPr>
        <p:txBody>
          <a:bodyPr/>
          <a:lstStyle/>
          <a:p>
            <a:r>
              <a:rPr lang="es-CO" dirty="0"/>
              <a:t>Tipos de lenguajes de programación</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35</a:t>
            </a:fld>
            <a:endParaRPr lang="es-CO"/>
          </a:p>
        </p:txBody>
      </p:sp>
      <p:sp>
        <p:nvSpPr>
          <p:cNvPr id="21" name="Conector recto 3"/>
          <p:cNvSpPr/>
          <p:nvPr/>
        </p:nvSpPr>
        <p:spPr>
          <a:xfrm>
            <a:off x="4421110" y="2965139"/>
            <a:ext cx="1659783" cy="641032"/>
          </a:xfrm>
          <a:custGeom>
            <a:avLst/>
            <a:gdLst/>
            <a:ahLst/>
            <a:cxnLst/>
            <a:rect l="0" t="0" r="0" b="0"/>
            <a:pathLst>
              <a:path>
                <a:moveTo>
                  <a:pt x="0" y="0"/>
                </a:moveTo>
                <a:lnTo>
                  <a:pt x="0" y="389424"/>
                </a:lnTo>
                <a:lnTo>
                  <a:pt x="1659783" y="389424"/>
                </a:lnTo>
                <a:lnTo>
                  <a:pt x="1659783" y="641032"/>
                </a:lnTo>
              </a:path>
            </a:pathLst>
          </a:custGeom>
          <a:noFill/>
          <a:ln w="762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Conector recto 4"/>
          <p:cNvSpPr/>
          <p:nvPr/>
        </p:nvSpPr>
        <p:spPr>
          <a:xfrm>
            <a:off x="2761327" y="2965139"/>
            <a:ext cx="1659783" cy="641032"/>
          </a:xfrm>
          <a:custGeom>
            <a:avLst/>
            <a:gdLst/>
            <a:ahLst/>
            <a:cxnLst/>
            <a:rect l="0" t="0" r="0" b="0"/>
            <a:pathLst>
              <a:path>
                <a:moveTo>
                  <a:pt x="1659783" y="0"/>
                </a:moveTo>
                <a:lnTo>
                  <a:pt x="1659783" y="389424"/>
                </a:lnTo>
                <a:lnTo>
                  <a:pt x="0" y="389424"/>
                </a:lnTo>
                <a:lnTo>
                  <a:pt x="0" y="641032"/>
                </a:lnTo>
              </a:path>
            </a:pathLst>
          </a:custGeom>
          <a:noFill/>
          <a:ln w="762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22 Rectángulo redondeado"/>
          <p:cNvSpPr/>
          <p:nvPr/>
        </p:nvSpPr>
        <p:spPr>
          <a:xfrm>
            <a:off x="2915816" y="980728"/>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4" name="23 Grupo"/>
          <p:cNvGrpSpPr/>
          <p:nvPr/>
        </p:nvGrpSpPr>
        <p:grpSpPr>
          <a:xfrm>
            <a:off x="3217594" y="1267418"/>
            <a:ext cx="3586654" cy="1724665"/>
            <a:chOff x="2907684" y="435580"/>
            <a:chExt cx="2716009" cy="1724665"/>
          </a:xfrm>
        </p:grpSpPr>
        <p:sp>
          <p:nvSpPr>
            <p:cNvPr id="33" name="32 Rectángulo redondeado"/>
            <p:cNvSpPr/>
            <p:nvPr/>
          </p:nvSpPr>
          <p:spPr>
            <a:xfrm>
              <a:off x="2907684" y="435580"/>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33 Rectángulo"/>
            <p:cNvSpPr/>
            <p:nvPr/>
          </p:nvSpPr>
          <p:spPr>
            <a:xfrm>
              <a:off x="2958198" y="486094"/>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Lenguajes de programación</a:t>
              </a:r>
            </a:p>
          </p:txBody>
        </p:sp>
      </p:grpSp>
      <p:sp>
        <p:nvSpPr>
          <p:cNvPr id="25" name="24 Rectángulo redondeado"/>
          <p:cNvSpPr/>
          <p:nvPr/>
        </p:nvSpPr>
        <p:spPr>
          <a:xfrm>
            <a:off x="1403322" y="3606172"/>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6" name="25 Grupo"/>
          <p:cNvGrpSpPr/>
          <p:nvPr/>
        </p:nvGrpSpPr>
        <p:grpSpPr>
          <a:xfrm>
            <a:off x="1705101" y="3892862"/>
            <a:ext cx="2716009" cy="1724665"/>
            <a:chOff x="1247901" y="2801279"/>
            <a:chExt cx="2716009" cy="1724665"/>
          </a:xfrm>
        </p:grpSpPr>
        <p:sp>
          <p:nvSpPr>
            <p:cNvPr id="31" name="30 Rectángulo redondeado"/>
            <p:cNvSpPr/>
            <p:nvPr/>
          </p:nvSpPr>
          <p:spPr>
            <a:xfrm>
              <a:off x="1247901" y="2801279"/>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31 Rectángulo"/>
            <p:cNvSpPr/>
            <p:nvPr/>
          </p:nvSpPr>
          <p:spPr>
            <a:xfrm>
              <a:off x="1298415" y="2851793"/>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Bajo nivel</a:t>
              </a:r>
            </a:p>
          </p:txBody>
        </p:sp>
      </p:grpSp>
      <p:sp>
        <p:nvSpPr>
          <p:cNvPr id="27" name="26 Rectángulo redondeado"/>
          <p:cNvSpPr/>
          <p:nvPr/>
        </p:nvSpPr>
        <p:spPr>
          <a:xfrm>
            <a:off x="4722889" y="3606172"/>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8" name="27 Grupo"/>
          <p:cNvGrpSpPr/>
          <p:nvPr/>
        </p:nvGrpSpPr>
        <p:grpSpPr>
          <a:xfrm>
            <a:off x="5024668" y="3892862"/>
            <a:ext cx="2716009" cy="1724665"/>
            <a:chOff x="4567468" y="2801279"/>
            <a:chExt cx="2716009" cy="1724665"/>
          </a:xfrm>
        </p:grpSpPr>
        <p:sp>
          <p:nvSpPr>
            <p:cNvPr id="29" name="28 Rectángulo redondeado"/>
            <p:cNvSpPr/>
            <p:nvPr/>
          </p:nvSpPr>
          <p:spPr>
            <a:xfrm>
              <a:off x="4567468" y="2801279"/>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29 Rectángulo"/>
            <p:cNvSpPr/>
            <p:nvPr/>
          </p:nvSpPr>
          <p:spPr>
            <a:xfrm>
              <a:off x="4617982" y="2851793"/>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Alto nivel</a:t>
              </a:r>
            </a:p>
          </p:txBody>
        </p:sp>
      </p:grpSp>
    </p:spTree>
    <p:extLst>
      <p:ext uri="{BB962C8B-B14F-4D97-AF65-F5344CB8AC3E}">
        <p14:creationId xmlns:p14="http://schemas.microsoft.com/office/powerpoint/2010/main" val="4932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90"/>
                                          </p:val>
                                        </p:tav>
                                        <p:tav tm="100000">
                                          <p:val>
                                            <p:fltVal val="0"/>
                                          </p:val>
                                        </p:tav>
                                      </p:tavLst>
                                    </p:anim>
                                    <p:animEffect transition="in" filter="fade">
                                      <p:cBhvr>
                                        <p:cTn id="10" dur="500"/>
                                        <p:tgtEl>
                                          <p:spTgt spid="26"/>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style.rotation</p:attrName>
                                        </p:attrNameLst>
                                      </p:cBhvr>
                                      <p:tavLst>
                                        <p:tav tm="0">
                                          <p:val>
                                            <p:fltVal val="90"/>
                                          </p:val>
                                        </p:tav>
                                        <p:tav tm="100000">
                                          <p:val>
                                            <p:fltVal val="0"/>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style.rotation</p:attrName>
                                        </p:attrNameLst>
                                      </p:cBhvr>
                                      <p:tavLst>
                                        <p:tav tm="0">
                                          <p:val>
                                            <p:fltVal val="90"/>
                                          </p:val>
                                        </p:tav>
                                        <p:tav tm="100000">
                                          <p:val>
                                            <p:fltVal val="0"/>
                                          </p:val>
                                        </p:tav>
                                      </p:tavLst>
                                    </p:anim>
                                    <p:animEffect transition="in" filter="fade">
                                      <p:cBhvr>
                                        <p:cTn id="24" dur="500"/>
                                        <p:tgtEl>
                                          <p:spTgt spid="28"/>
                                        </p:tgtEl>
                                      </p:cBhvr>
                                    </p:animEffect>
                                  </p:childTnLst>
                                </p:cTn>
                              </p:par>
                              <p:par>
                                <p:cTn id="25" presetID="31" presetClass="entr" presetSubtype="0" fill="hold" nodeType="withEffect">
                                  <p:stCondLst>
                                    <p:cond delay="0"/>
                                  </p:stCondLst>
                                  <p:iterate type="lt">
                                    <p:tmPct val="5000"/>
                                  </p:iterate>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 calcmode="lin" valueType="num">
                                      <p:cBhvr>
                                        <p:cTn id="29" dur="500" fill="hold"/>
                                        <p:tgtEl>
                                          <p:spTgt spid="27"/>
                                        </p:tgtEl>
                                        <p:attrNameLst>
                                          <p:attrName>style.rotation</p:attrName>
                                        </p:attrNameLst>
                                      </p:cBhvr>
                                      <p:tavLst>
                                        <p:tav tm="0">
                                          <p:val>
                                            <p:fltVal val="90"/>
                                          </p:val>
                                        </p:tav>
                                        <p:tav tm="100000">
                                          <p:val>
                                            <p:fltVal val="0"/>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796950"/>
          </a:xfrm>
        </p:spPr>
        <p:txBody>
          <a:bodyPr/>
          <a:lstStyle/>
          <a:p>
            <a:r>
              <a:rPr lang="es-CO" sz="2800" dirty="0"/>
              <a:t>Transformación de lenguajes de alto nivel a lenguaje de máquina</a:t>
            </a:r>
          </a:p>
        </p:txBody>
      </p:sp>
      <p:pic>
        <p:nvPicPr>
          <p:cNvPr id="26628" name="Picture 4" descr="http://karenalduncin.files.wordpress.com/2012/03/niveles-lenguajes.jpg"/>
          <p:cNvPicPr>
            <a:picLocks noGrp="1" noChangeAspect="1" noChangeArrowheads="1"/>
          </p:cNvPicPr>
          <p:nvPr>
            <p:ph idx="1"/>
          </p:nvPr>
        </p:nvPicPr>
        <p:blipFill>
          <a:blip r:embed="rId3" cstate="print"/>
          <a:srcRect/>
          <a:stretch>
            <a:fillRect/>
          </a:stretch>
        </p:blipFill>
        <p:spPr bwMode="auto">
          <a:xfrm>
            <a:off x="262039" y="1196752"/>
            <a:ext cx="8881961" cy="3636764"/>
          </a:xfrm>
          <a:prstGeom prst="rect">
            <a:avLst/>
          </a:prstGeom>
          <a:noFill/>
        </p:spPr>
      </p:pic>
      <p:sp>
        <p:nvSpPr>
          <p:cNvPr id="7" name="6 Forma libre"/>
          <p:cNvSpPr/>
          <p:nvPr/>
        </p:nvSpPr>
        <p:spPr>
          <a:xfrm>
            <a:off x="190500" y="822325"/>
            <a:ext cx="4902200" cy="4575175"/>
          </a:xfrm>
          <a:custGeom>
            <a:avLst/>
            <a:gdLst>
              <a:gd name="connsiteX0" fmla="*/ 4381500 w 4902200"/>
              <a:gd name="connsiteY0" fmla="*/ 758825 h 4575175"/>
              <a:gd name="connsiteX1" fmla="*/ 3181350 w 4902200"/>
              <a:gd name="connsiteY1" fmla="*/ 92075 h 4575175"/>
              <a:gd name="connsiteX2" fmla="*/ 1428750 w 4902200"/>
              <a:gd name="connsiteY2" fmla="*/ 206375 h 4575175"/>
              <a:gd name="connsiteX3" fmla="*/ 342900 w 4902200"/>
              <a:gd name="connsiteY3" fmla="*/ 377825 h 4575175"/>
              <a:gd name="connsiteX4" fmla="*/ 133350 w 4902200"/>
              <a:gd name="connsiteY4" fmla="*/ 930275 h 4575175"/>
              <a:gd name="connsiteX5" fmla="*/ 38100 w 4902200"/>
              <a:gd name="connsiteY5" fmla="*/ 2701925 h 4575175"/>
              <a:gd name="connsiteX6" fmla="*/ 361950 w 4902200"/>
              <a:gd name="connsiteY6" fmla="*/ 3597275 h 4575175"/>
              <a:gd name="connsiteX7" fmla="*/ 1181100 w 4902200"/>
              <a:gd name="connsiteY7" fmla="*/ 3635375 h 4575175"/>
              <a:gd name="connsiteX8" fmla="*/ 2209800 w 4902200"/>
              <a:gd name="connsiteY8" fmla="*/ 3044825 h 4575175"/>
              <a:gd name="connsiteX9" fmla="*/ 2819400 w 4902200"/>
              <a:gd name="connsiteY9" fmla="*/ 2816225 h 4575175"/>
              <a:gd name="connsiteX10" fmla="*/ 2971800 w 4902200"/>
              <a:gd name="connsiteY10" fmla="*/ 3216275 h 4575175"/>
              <a:gd name="connsiteX11" fmla="*/ 3143250 w 4902200"/>
              <a:gd name="connsiteY11" fmla="*/ 3768725 h 4575175"/>
              <a:gd name="connsiteX12" fmla="*/ 3600450 w 4902200"/>
              <a:gd name="connsiteY12" fmla="*/ 4473575 h 4575175"/>
              <a:gd name="connsiteX13" fmla="*/ 4591050 w 4902200"/>
              <a:gd name="connsiteY13" fmla="*/ 4378325 h 4575175"/>
              <a:gd name="connsiteX14" fmla="*/ 4343400 w 4902200"/>
              <a:gd name="connsiteY14" fmla="*/ 4225925 h 4575175"/>
              <a:gd name="connsiteX15" fmla="*/ 4457700 w 4902200"/>
              <a:gd name="connsiteY15" fmla="*/ 3159125 h 4575175"/>
              <a:gd name="connsiteX16" fmla="*/ 4838700 w 4902200"/>
              <a:gd name="connsiteY16" fmla="*/ 3159125 h 4575175"/>
              <a:gd name="connsiteX17" fmla="*/ 4838700 w 4902200"/>
              <a:gd name="connsiteY17" fmla="*/ 2873375 h 4575175"/>
              <a:gd name="connsiteX18" fmla="*/ 4629150 w 4902200"/>
              <a:gd name="connsiteY18" fmla="*/ 2530475 h 4575175"/>
              <a:gd name="connsiteX19" fmla="*/ 4495800 w 4902200"/>
              <a:gd name="connsiteY19" fmla="*/ 2111375 h 4575175"/>
              <a:gd name="connsiteX20" fmla="*/ 4362450 w 4902200"/>
              <a:gd name="connsiteY20" fmla="*/ 2092325 h 4575175"/>
              <a:gd name="connsiteX21" fmla="*/ 3733800 w 4902200"/>
              <a:gd name="connsiteY21" fmla="*/ 1939925 h 4575175"/>
              <a:gd name="connsiteX22" fmla="*/ 3524250 w 4902200"/>
              <a:gd name="connsiteY22" fmla="*/ 1292225 h 4575175"/>
              <a:gd name="connsiteX23" fmla="*/ 4019550 w 4902200"/>
              <a:gd name="connsiteY23" fmla="*/ 1025525 h 4575175"/>
              <a:gd name="connsiteX24" fmla="*/ 4362450 w 4902200"/>
              <a:gd name="connsiteY24" fmla="*/ 701675 h 4575175"/>
              <a:gd name="connsiteX25" fmla="*/ 4324350 w 4902200"/>
              <a:gd name="connsiteY25" fmla="*/ 701675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02200" h="4575175">
                <a:moveTo>
                  <a:pt x="4381500" y="758825"/>
                </a:moveTo>
                <a:cubicBezTo>
                  <a:pt x="4027487" y="471487"/>
                  <a:pt x="3673475" y="184150"/>
                  <a:pt x="3181350" y="92075"/>
                </a:cubicBezTo>
                <a:cubicBezTo>
                  <a:pt x="2689225" y="0"/>
                  <a:pt x="1901825" y="158750"/>
                  <a:pt x="1428750" y="206375"/>
                </a:cubicBezTo>
                <a:cubicBezTo>
                  <a:pt x="955675" y="254000"/>
                  <a:pt x="558800" y="257175"/>
                  <a:pt x="342900" y="377825"/>
                </a:cubicBezTo>
                <a:cubicBezTo>
                  <a:pt x="127000" y="498475"/>
                  <a:pt x="184150" y="542925"/>
                  <a:pt x="133350" y="930275"/>
                </a:cubicBezTo>
                <a:cubicBezTo>
                  <a:pt x="82550" y="1317625"/>
                  <a:pt x="0" y="2257425"/>
                  <a:pt x="38100" y="2701925"/>
                </a:cubicBezTo>
                <a:cubicBezTo>
                  <a:pt x="76200" y="3146425"/>
                  <a:pt x="171450" y="3441700"/>
                  <a:pt x="361950" y="3597275"/>
                </a:cubicBezTo>
                <a:cubicBezTo>
                  <a:pt x="552450" y="3752850"/>
                  <a:pt x="873125" y="3727450"/>
                  <a:pt x="1181100" y="3635375"/>
                </a:cubicBezTo>
                <a:cubicBezTo>
                  <a:pt x="1489075" y="3543300"/>
                  <a:pt x="1936750" y="3181350"/>
                  <a:pt x="2209800" y="3044825"/>
                </a:cubicBezTo>
                <a:cubicBezTo>
                  <a:pt x="2482850" y="2908300"/>
                  <a:pt x="2692400" y="2787650"/>
                  <a:pt x="2819400" y="2816225"/>
                </a:cubicBezTo>
                <a:cubicBezTo>
                  <a:pt x="2946400" y="2844800"/>
                  <a:pt x="2917825" y="3057525"/>
                  <a:pt x="2971800" y="3216275"/>
                </a:cubicBezTo>
                <a:cubicBezTo>
                  <a:pt x="3025775" y="3375025"/>
                  <a:pt x="3038475" y="3559175"/>
                  <a:pt x="3143250" y="3768725"/>
                </a:cubicBezTo>
                <a:cubicBezTo>
                  <a:pt x="3248025" y="3978275"/>
                  <a:pt x="3359150" y="4371975"/>
                  <a:pt x="3600450" y="4473575"/>
                </a:cubicBezTo>
                <a:cubicBezTo>
                  <a:pt x="3841750" y="4575175"/>
                  <a:pt x="4467225" y="4419600"/>
                  <a:pt x="4591050" y="4378325"/>
                </a:cubicBezTo>
                <a:cubicBezTo>
                  <a:pt x="4714875" y="4337050"/>
                  <a:pt x="4365625" y="4429125"/>
                  <a:pt x="4343400" y="4225925"/>
                </a:cubicBezTo>
                <a:cubicBezTo>
                  <a:pt x="4321175" y="4022725"/>
                  <a:pt x="4375150" y="3336925"/>
                  <a:pt x="4457700" y="3159125"/>
                </a:cubicBezTo>
                <a:cubicBezTo>
                  <a:pt x="4540250" y="2981325"/>
                  <a:pt x="4775200" y="3206750"/>
                  <a:pt x="4838700" y="3159125"/>
                </a:cubicBezTo>
                <a:cubicBezTo>
                  <a:pt x="4902200" y="3111500"/>
                  <a:pt x="4873625" y="2978150"/>
                  <a:pt x="4838700" y="2873375"/>
                </a:cubicBezTo>
                <a:cubicBezTo>
                  <a:pt x="4803775" y="2768600"/>
                  <a:pt x="4686300" y="2657475"/>
                  <a:pt x="4629150" y="2530475"/>
                </a:cubicBezTo>
                <a:cubicBezTo>
                  <a:pt x="4572000" y="2403475"/>
                  <a:pt x="4540250" y="2184400"/>
                  <a:pt x="4495800" y="2111375"/>
                </a:cubicBezTo>
                <a:cubicBezTo>
                  <a:pt x="4451350" y="2038350"/>
                  <a:pt x="4489450" y="2120900"/>
                  <a:pt x="4362450" y="2092325"/>
                </a:cubicBezTo>
                <a:cubicBezTo>
                  <a:pt x="4235450" y="2063750"/>
                  <a:pt x="3873500" y="2073275"/>
                  <a:pt x="3733800" y="1939925"/>
                </a:cubicBezTo>
                <a:cubicBezTo>
                  <a:pt x="3594100" y="1806575"/>
                  <a:pt x="3476625" y="1444625"/>
                  <a:pt x="3524250" y="1292225"/>
                </a:cubicBezTo>
                <a:cubicBezTo>
                  <a:pt x="3571875" y="1139825"/>
                  <a:pt x="3879850" y="1123950"/>
                  <a:pt x="4019550" y="1025525"/>
                </a:cubicBezTo>
                <a:cubicBezTo>
                  <a:pt x="4159250" y="927100"/>
                  <a:pt x="4311650" y="755650"/>
                  <a:pt x="4362450" y="701675"/>
                </a:cubicBezTo>
                <a:cubicBezTo>
                  <a:pt x="4413250" y="647700"/>
                  <a:pt x="4368800" y="674687"/>
                  <a:pt x="4324350" y="70167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O"/>
          </a:p>
        </p:txBody>
      </p:sp>
      <p:sp>
        <p:nvSpPr>
          <p:cNvPr id="8" name="7 CuadroTexto"/>
          <p:cNvSpPr txBox="1"/>
          <p:nvPr/>
        </p:nvSpPr>
        <p:spPr>
          <a:xfrm>
            <a:off x="455230" y="5356428"/>
            <a:ext cx="3913059" cy="830997"/>
          </a:xfrm>
          <a:prstGeom prst="rect">
            <a:avLst/>
          </a:prstGeom>
          <a:noFill/>
        </p:spPr>
        <p:txBody>
          <a:bodyPr wrap="none" rtlCol="0">
            <a:spAutoFit/>
          </a:bodyPr>
          <a:lstStyle/>
          <a:p>
            <a:pPr algn="ctr"/>
            <a:r>
              <a:rPr lang="es-CO" sz="2400" b="1" dirty="0">
                <a:solidFill>
                  <a:schemeClr val="accent2">
                    <a:lumMod val="50000"/>
                  </a:schemeClr>
                </a:solidFill>
              </a:rPr>
              <a:t>LENGUAJE DE ALTO NIVEL LO </a:t>
            </a:r>
          </a:p>
          <a:p>
            <a:pPr algn="ctr"/>
            <a:r>
              <a:rPr lang="es-CO" sz="2400" b="1" dirty="0">
                <a:solidFill>
                  <a:schemeClr val="accent2">
                    <a:lumMod val="50000"/>
                  </a:schemeClr>
                </a:solidFill>
              </a:rPr>
              <a:t>ENTIENDE  UNA PERSONA</a:t>
            </a:r>
          </a:p>
        </p:txBody>
      </p:sp>
      <p:sp>
        <p:nvSpPr>
          <p:cNvPr id="9" name="8 Forma libre"/>
          <p:cNvSpPr/>
          <p:nvPr/>
        </p:nvSpPr>
        <p:spPr>
          <a:xfrm>
            <a:off x="4629150" y="873125"/>
            <a:ext cx="4546600" cy="4425950"/>
          </a:xfrm>
          <a:custGeom>
            <a:avLst/>
            <a:gdLst>
              <a:gd name="connsiteX0" fmla="*/ 2705100 w 4546600"/>
              <a:gd name="connsiteY0" fmla="*/ 22225 h 4425950"/>
              <a:gd name="connsiteX1" fmla="*/ 1162050 w 4546600"/>
              <a:gd name="connsiteY1" fmla="*/ 708025 h 4425950"/>
              <a:gd name="connsiteX2" fmla="*/ 1143000 w 4546600"/>
              <a:gd name="connsiteY2" fmla="*/ 1127125 h 4425950"/>
              <a:gd name="connsiteX3" fmla="*/ 1238250 w 4546600"/>
              <a:gd name="connsiteY3" fmla="*/ 1622425 h 4425950"/>
              <a:gd name="connsiteX4" fmla="*/ 1123950 w 4546600"/>
              <a:gd name="connsiteY4" fmla="*/ 1831975 h 4425950"/>
              <a:gd name="connsiteX5" fmla="*/ 742950 w 4546600"/>
              <a:gd name="connsiteY5" fmla="*/ 1965325 h 4425950"/>
              <a:gd name="connsiteX6" fmla="*/ 342900 w 4546600"/>
              <a:gd name="connsiteY6" fmla="*/ 2174875 h 4425950"/>
              <a:gd name="connsiteX7" fmla="*/ 342900 w 4546600"/>
              <a:gd name="connsiteY7" fmla="*/ 2613025 h 4425950"/>
              <a:gd name="connsiteX8" fmla="*/ 533400 w 4546600"/>
              <a:gd name="connsiteY8" fmla="*/ 3127375 h 4425950"/>
              <a:gd name="connsiteX9" fmla="*/ 247650 w 4546600"/>
              <a:gd name="connsiteY9" fmla="*/ 3298825 h 4425950"/>
              <a:gd name="connsiteX10" fmla="*/ 38100 w 4546600"/>
              <a:gd name="connsiteY10" fmla="*/ 3679825 h 4425950"/>
              <a:gd name="connsiteX11" fmla="*/ 152400 w 4546600"/>
              <a:gd name="connsiteY11" fmla="*/ 4156075 h 4425950"/>
              <a:gd name="connsiteX12" fmla="*/ 952500 w 4546600"/>
              <a:gd name="connsiteY12" fmla="*/ 4403725 h 4425950"/>
              <a:gd name="connsiteX13" fmla="*/ 2152650 w 4546600"/>
              <a:gd name="connsiteY13" fmla="*/ 4022725 h 4425950"/>
              <a:gd name="connsiteX14" fmla="*/ 1809750 w 4546600"/>
              <a:gd name="connsiteY14" fmla="*/ 3165475 h 4425950"/>
              <a:gd name="connsiteX15" fmla="*/ 1504950 w 4546600"/>
              <a:gd name="connsiteY15" fmla="*/ 2746375 h 4425950"/>
              <a:gd name="connsiteX16" fmla="*/ 1924050 w 4546600"/>
              <a:gd name="connsiteY16" fmla="*/ 2670175 h 4425950"/>
              <a:gd name="connsiteX17" fmla="*/ 2419350 w 4546600"/>
              <a:gd name="connsiteY17" fmla="*/ 3260725 h 4425950"/>
              <a:gd name="connsiteX18" fmla="*/ 3238500 w 4546600"/>
              <a:gd name="connsiteY18" fmla="*/ 3203575 h 4425950"/>
              <a:gd name="connsiteX19" fmla="*/ 3810000 w 4546600"/>
              <a:gd name="connsiteY19" fmla="*/ 2841625 h 4425950"/>
              <a:gd name="connsiteX20" fmla="*/ 4267200 w 4546600"/>
              <a:gd name="connsiteY20" fmla="*/ 2689225 h 4425950"/>
              <a:gd name="connsiteX21" fmla="*/ 4533900 w 4546600"/>
              <a:gd name="connsiteY21" fmla="*/ 2041525 h 4425950"/>
              <a:gd name="connsiteX22" fmla="*/ 4343400 w 4546600"/>
              <a:gd name="connsiteY22" fmla="*/ 1489075 h 4425950"/>
              <a:gd name="connsiteX23" fmla="*/ 4324350 w 4546600"/>
              <a:gd name="connsiteY23" fmla="*/ 574675 h 4425950"/>
              <a:gd name="connsiteX24" fmla="*/ 3905250 w 4546600"/>
              <a:gd name="connsiteY24" fmla="*/ 307975 h 4425950"/>
              <a:gd name="connsiteX25" fmla="*/ 3619500 w 4546600"/>
              <a:gd name="connsiteY25" fmla="*/ 269875 h 4425950"/>
              <a:gd name="connsiteX26" fmla="*/ 2590800 w 4546600"/>
              <a:gd name="connsiteY26" fmla="*/ 60325 h 4425950"/>
              <a:gd name="connsiteX27" fmla="*/ 2590800 w 4546600"/>
              <a:gd name="connsiteY27" fmla="*/ 60325 h 4425950"/>
              <a:gd name="connsiteX28" fmla="*/ 2609850 w 4546600"/>
              <a:gd name="connsiteY28" fmla="*/ 3175 h 4425950"/>
              <a:gd name="connsiteX29" fmla="*/ 2590800 w 4546600"/>
              <a:gd name="connsiteY29" fmla="*/ 79375 h 442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46600" h="4425950">
                <a:moveTo>
                  <a:pt x="2705100" y="22225"/>
                </a:moveTo>
                <a:cubicBezTo>
                  <a:pt x="2063750" y="273050"/>
                  <a:pt x="1422400" y="523875"/>
                  <a:pt x="1162050" y="708025"/>
                </a:cubicBezTo>
                <a:cubicBezTo>
                  <a:pt x="901700" y="892175"/>
                  <a:pt x="1130300" y="974725"/>
                  <a:pt x="1143000" y="1127125"/>
                </a:cubicBezTo>
                <a:cubicBezTo>
                  <a:pt x="1155700" y="1279525"/>
                  <a:pt x="1241425" y="1504950"/>
                  <a:pt x="1238250" y="1622425"/>
                </a:cubicBezTo>
                <a:cubicBezTo>
                  <a:pt x="1235075" y="1739900"/>
                  <a:pt x="1206500" y="1774825"/>
                  <a:pt x="1123950" y="1831975"/>
                </a:cubicBezTo>
                <a:cubicBezTo>
                  <a:pt x="1041400" y="1889125"/>
                  <a:pt x="873125" y="1908175"/>
                  <a:pt x="742950" y="1965325"/>
                </a:cubicBezTo>
                <a:cubicBezTo>
                  <a:pt x="612775" y="2022475"/>
                  <a:pt x="409575" y="2066925"/>
                  <a:pt x="342900" y="2174875"/>
                </a:cubicBezTo>
                <a:cubicBezTo>
                  <a:pt x="276225" y="2282825"/>
                  <a:pt x="311150" y="2454275"/>
                  <a:pt x="342900" y="2613025"/>
                </a:cubicBezTo>
                <a:cubicBezTo>
                  <a:pt x="374650" y="2771775"/>
                  <a:pt x="549275" y="3013075"/>
                  <a:pt x="533400" y="3127375"/>
                </a:cubicBezTo>
                <a:cubicBezTo>
                  <a:pt x="517525" y="3241675"/>
                  <a:pt x="330200" y="3206750"/>
                  <a:pt x="247650" y="3298825"/>
                </a:cubicBezTo>
                <a:cubicBezTo>
                  <a:pt x="165100" y="3390900"/>
                  <a:pt x="53975" y="3536950"/>
                  <a:pt x="38100" y="3679825"/>
                </a:cubicBezTo>
                <a:cubicBezTo>
                  <a:pt x="22225" y="3822700"/>
                  <a:pt x="0" y="4035425"/>
                  <a:pt x="152400" y="4156075"/>
                </a:cubicBezTo>
                <a:cubicBezTo>
                  <a:pt x="304800" y="4276725"/>
                  <a:pt x="619125" y="4425950"/>
                  <a:pt x="952500" y="4403725"/>
                </a:cubicBezTo>
                <a:cubicBezTo>
                  <a:pt x="1285875" y="4381500"/>
                  <a:pt x="2009775" y="4229100"/>
                  <a:pt x="2152650" y="4022725"/>
                </a:cubicBezTo>
                <a:cubicBezTo>
                  <a:pt x="2295525" y="3816350"/>
                  <a:pt x="1917700" y="3378200"/>
                  <a:pt x="1809750" y="3165475"/>
                </a:cubicBezTo>
                <a:cubicBezTo>
                  <a:pt x="1701800" y="2952750"/>
                  <a:pt x="1485900" y="2828925"/>
                  <a:pt x="1504950" y="2746375"/>
                </a:cubicBezTo>
                <a:cubicBezTo>
                  <a:pt x="1524000" y="2663825"/>
                  <a:pt x="1771650" y="2584450"/>
                  <a:pt x="1924050" y="2670175"/>
                </a:cubicBezTo>
                <a:cubicBezTo>
                  <a:pt x="2076450" y="2755900"/>
                  <a:pt x="2200275" y="3171825"/>
                  <a:pt x="2419350" y="3260725"/>
                </a:cubicBezTo>
                <a:cubicBezTo>
                  <a:pt x="2638425" y="3349625"/>
                  <a:pt x="3006725" y="3273425"/>
                  <a:pt x="3238500" y="3203575"/>
                </a:cubicBezTo>
                <a:cubicBezTo>
                  <a:pt x="3470275" y="3133725"/>
                  <a:pt x="3638550" y="2927350"/>
                  <a:pt x="3810000" y="2841625"/>
                </a:cubicBezTo>
                <a:cubicBezTo>
                  <a:pt x="3981450" y="2755900"/>
                  <a:pt x="4146550" y="2822575"/>
                  <a:pt x="4267200" y="2689225"/>
                </a:cubicBezTo>
                <a:cubicBezTo>
                  <a:pt x="4387850" y="2555875"/>
                  <a:pt x="4521200" y="2241550"/>
                  <a:pt x="4533900" y="2041525"/>
                </a:cubicBezTo>
                <a:cubicBezTo>
                  <a:pt x="4546600" y="1841500"/>
                  <a:pt x="4378325" y="1733550"/>
                  <a:pt x="4343400" y="1489075"/>
                </a:cubicBezTo>
                <a:cubicBezTo>
                  <a:pt x="4308475" y="1244600"/>
                  <a:pt x="4397375" y="771525"/>
                  <a:pt x="4324350" y="574675"/>
                </a:cubicBezTo>
                <a:cubicBezTo>
                  <a:pt x="4251325" y="377825"/>
                  <a:pt x="4022725" y="358775"/>
                  <a:pt x="3905250" y="307975"/>
                </a:cubicBezTo>
                <a:cubicBezTo>
                  <a:pt x="3787775" y="257175"/>
                  <a:pt x="3838575" y="311150"/>
                  <a:pt x="3619500" y="269875"/>
                </a:cubicBezTo>
                <a:cubicBezTo>
                  <a:pt x="3400425" y="228600"/>
                  <a:pt x="2590800" y="60325"/>
                  <a:pt x="2590800" y="60325"/>
                </a:cubicBezTo>
                <a:lnTo>
                  <a:pt x="2590800" y="60325"/>
                </a:lnTo>
                <a:cubicBezTo>
                  <a:pt x="2593975" y="50800"/>
                  <a:pt x="2609850" y="0"/>
                  <a:pt x="2609850" y="3175"/>
                </a:cubicBezTo>
                <a:cubicBezTo>
                  <a:pt x="2609850" y="6350"/>
                  <a:pt x="2600325" y="42862"/>
                  <a:pt x="2590800" y="79375"/>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s-CO"/>
          </a:p>
        </p:txBody>
      </p:sp>
      <p:sp>
        <p:nvSpPr>
          <p:cNvPr id="10" name="9 CuadroTexto"/>
          <p:cNvSpPr txBox="1"/>
          <p:nvPr/>
        </p:nvSpPr>
        <p:spPr>
          <a:xfrm>
            <a:off x="5652120" y="5373216"/>
            <a:ext cx="3258776" cy="830997"/>
          </a:xfrm>
          <a:prstGeom prst="rect">
            <a:avLst/>
          </a:prstGeom>
          <a:noFill/>
        </p:spPr>
        <p:txBody>
          <a:bodyPr wrap="none" rtlCol="0">
            <a:spAutoFit/>
          </a:bodyPr>
          <a:lstStyle/>
          <a:p>
            <a:pPr algn="ctr"/>
            <a:r>
              <a:rPr lang="es-CO" sz="2400" b="1" dirty="0">
                <a:solidFill>
                  <a:schemeClr val="accent4">
                    <a:lumMod val="50000"/>
                  </a:schemeClr>
                </a:solidFill>
              </a:rPr>
              <a:t>BITS. LOS ENTIENDE UN </a:t>
            </a:r>
          </a:p>
          <a:p>
            <a:pPr algn="ctr"/>
            <a:r>
              <a:rPr lang="es-CO" sz="2400" b="1" dirty="0">
                <a:solidFill>
                  <a:schemeClr val="accent4">
                    <a:lumMod val="50000"/>
                  </a:schemeClr>
                </a:solidFill>
              </a:rPr>
              <a:t>COMPUTADOR</a:t>
            </a:r>
          </a:p>
        </p:txBody>
      </p:sp>
      <p:sp>
        <p:nvSpPr>
          <p:cNvPr id="12" name="11 Marcador de número de diapositiva"/>
          <p:cNvSpPr>
            <a:spLocks noGrp="1"/>
          </p:cNvSpPr>
          <p:nvPr>
            <p:ph type="sldNum" sz="quarter" idx="12"/>
          </p:nvPr>
        </p:nvSpPr>
        <p:spPr/>
        <p:txBody>
          <a:bodyPr/>
          <a:lstStyle/>
          <a:p>
            <a:fld id="{2235B30C-86F8-49BD-820E-4721741473E2}" type="slidenum">
              <a:rPr lang="es-CO" smtClean="0"/>
              <a:pPr/>
              <a:t>36</a:t>
            </a:fld>
            <a:endParaRPr lang="es-CO"/>
          </a:p>
        </p:txBody>
      </p:sp>
    </p:spTree>
    <p:extLst>
      <p:ext uri="{BB962C8B-B14F-4D97-AF65-F5344CB8AC3E}">
        <p14:creationId xmlns:p14="http://schemas.microsoft.com/office/powerpoint/2010/main" val="6260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90">
                                          <p:stCondLst>
                                            <p:cond delay="0"/>
                                          </p:stCondLst>
                                        </p:cTn>
                                        <p:tgtEl>
                                          <p:spTgt spid="9"/>
                                        </p:tgtEl>
                                      </p:cBhvr>
                                    </p:animEffect>
                                    <p:anim calcmode="lin" valueType="num">
                                      <p:cBhvr>
                                        <p:cTn id="16"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21" dur="13">
                                          <p:stCondLst>
                                            <p:cond delay="325"/>
                                          </p:stCondLst>
                                        </p:cTn>
                                        <p:tgtEl>
                                          <p:spTgt spid="9"/>
                                        </p:tgtEl>
                                      </p:cBhvr>
                                      <p:to x="100000" y="60000"/>
                                    </p:animScale>
                                    <p:animScale>
                                      <p:cBhvr>
                                        <p:cTn id="22" dur="83" decel="50000">
                                          <p:stCondLst>
                                            <p:cond delay="338"/>
                                          </p:stCondLst>
                                        </p:cTn>
                                        <p:tgtEl>
                                          <p:spTgt spid="9"/>
                                        </p:tgtEl>
                                      </p:cBhvr>
                                      <p:to x="100000" y="100000"/>
                                    </p:animScale>
                                    <p:animScale>
                                      <p:cBhvr>
                                        <p:cTn id="23" dur="13">
                                          <p:stCondLst>
                                            <p:cond delay="656"/>
                                          </p:stCondLst>
                                        </p:cTn>
                                        <p:tgtEl>
                                          <p:spTgt spid="9"/>
                                        </p:tgtEl>
                                      </p:cBhvr>
                                      <p:to x="100000" y="80000"/>
                                    </p:animScale>
                                    <p:animScale>
                                      <p:cBhvr>
                                        <p:cTn id="24" dur="83" decel="50000">
                                          <p:stCondLst>
                                            <p:cond delay="669"/>
                                          </p:stCondLst>
                                        </p:cTn>
                                        <p:tgtEl>
                                          <p:spTgt spid="9"/>
                                        </p:tgtEl>
                                      </p:cBhvr>
                                      <p:to x="100000" y="100000"/>
                                    </p:animScale>
                                    <p:animScale>
                                      <p:cBhvr>
                                        <p:cTn id="25" dur="13">
                                          <p:stCondLst>
                                            <p:cond delay="821"/>
                                          </p:stCondLst>
                                        </p:cTn>
                                        <p:tgtEl>
                                          <p:spTgt spid="9"/>
                                        </p:tgtEl>
                                      </p:cBhvr>
                                      <p:to x="100000" y="90000"/>
                                    </p:animScale>
                                    <p:animScale>
                                      <p:cBhvr>
                                        <p:cTn id="26" dur="83" decel="50000">
                                          <p:stCondLst>
                                            <p:cond delay="834"/>
                                          </p:stCondLst>
                                        </p:cTn>
                                        <p:tgtEl>
                                          <p:spTgt spid="9"/>
                                        </p:tgtEl>
                                      </p:cBhvr>
                                      <p:to x="100000" y="100000"/>
                                    </p:animScale>
                                    <p:animScale>
                                      <p:cBhvr>
                                        <p:cTn id="27" dur="13">
                                          <p:stCondLst>
                                            <p:cond delay="904"/>
                                          </p:stCondLst>
                                        </p:cTn>
                                        <p:tgtEl>
                                          <p:spTgt spid="9"/>
                                        </p:tgtEl>
                                      </p:cBhvr>
                                      <p:to x="100000" y="95000"/>
                                    </p:animScale>
                                    <p:animScale>
                                      <p:cBhvr>
                                        <p:cTn id="28" dur="83" decel="50000">
                                          <p:stCondLst>
                                            <p:cond delay="917"/>
                                          </p:stCondLst>
                                        </p:cTn>
                                        <p:tgtEl>
                                          <p:spTgt spid="9"/>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290">
                                          <p:stCondLst>
                                            <p:cond delay="0"/>
                                          </p:stCondLst>
                                        </p:cTn>
                                        <p:tgtEl>
                                          <p:spTgt spid="10"/>
                                        </p:tgtEl>
                                      </p:cBhvr>
                                    </p:animEffect>
                                    <p:anim calcmode="lin" valueType="num">
                                      <p:cBhvr>
                                        <p:cTn id="32"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37" dur="13">
                                          <p:stCondLst>
                                            <p:cond delay="325"/>
                                          </p:stCondLst>
                                        </p:cTn>
                                        <p:tgtEl>
                                          <p:spTgt spid="10"/>
                                        </p:tgtEl>
                                      </p:cBhvr>
                                      <p:to x="100000" y="60000"/>
                                    </p:animScale>
                                    <p:animScale>
                                      <p:cBhvr>
                                        <p:cTn id="38" dur="83" decel="50000">
                                          <p:stCondLst>
                                            <p:cond delay="338"/>
                                          </p:stCondLst>
                                        </p:cTn>
                                        <p:tgtEl>
                                          <p:spTgt spid="10"/>
                                        </p:tgtEl>
                                      </p:cBhvr>
                                      <p:to x="100000" y="100000"/>
                                    </p:animScale>
                                    <p:animScale>
                                      <p:cBhvr>
                                        <p:cTn id="39" dur="13">
                                          <p:stCondLst>
                                            <p:cond delay="656"/>
                                          </p:stCondLst>
                                        </p:cTn>
                                        <p:tgtEl>
                                          <p:spTgt spid="10"/>
                                        </p:tgtEl>
                                      </p:cBhvr>
                                      <p:to x="100000" y="80000"/>
                                    </p:animScale>
                                    <p:animScale>
                                      <p:cBhvr>
                                        <p:cTn id="40" dur="83" decel="50000">
                                          <p:stCondLst>
                                            <p:cond delay="669"/>
                                          </p:stCondLst>
                                        </p:cTn>
                                        <p:tgtEl>
                                          <p:spTgt spid="10"/>
                                        </p:tgtEl>
                                      </p:cBhvr>
                                      <p:to x="100000" y="100000"/>
                                    </p:animScale>
                                    <p:animScale>
                                      <p:cBhvr>
                                        <p:cTn id="41" dur="13">
                                          <p:stCondLst>
                                            <p:cond delay="821"/>
                                          </p:stCondLst>
                                        </p:cTn>
                                        <p:tgtEl>
                                          <p:spTgt spid="10"/>
                                        </p:tgtEl>
                                      </p:cBhvr>
                                      <p:to x="100000" y="90000"/>
                                    </p:animScale>
                                    <p:animScale>
                                      <p:cBhvr>
                                        <p:cTn id="42" dur="83" decel="50000">
                                          <p:stCondLst>
                                            <p:cond delay="834"/>
                                          </p:stCondLst>
                                        </p:cTn>
                                        <p:tgtEl>
                                          <p:spTgt spid="10"/>
                                        </p:tgtEl>
                                      </p:cBhvr>
                                      <p:to x="100000" y="100000"/>
                                    </p:animScale>
                                    <p:animScale>
                                      <p:cBhvr>
                                        <p:cTn id="43" dur="13">
                                          <p:stCondLst>
                                            <p:cond delay="904"/>
                                          </p:stCondLst>
                                        </p:cTn>
                                        <p:tgtEl>
                                          <p:spTgt spid="10"/>
                                        </p:tgtEl>
                                      </p:cBhvr>
                                      <p:to x="100000" y="95000"/>
                                    </p:animScale>
                                    <p:animScale>
                                      <p:cBhvr>
                                        <p:cTn id="44"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Marcador de número de diapositiva"/>
          <p:cNvSpPr>
            <a:spLocks noGrp="1"/>
          </p:cNvSpPr>
          <p:nvPr>
            <p:ph type="sldNum" sz="quarter" idx="12"/>
          </p:nvPr>
        </p:nvSpPr>
        <p:spPr/>
        <p:txBody>
          <a:bodyPr/>
          <a:lstStyle/>
          <a:p>
            <a:fld id="{2235B30C-86F8-49BD-820E-4721741473E2}" type="slidenum">
              <a:rPr lang="es-CO" smtClean="0"/>
              <a:pPr/>
              <a:t>37</a:t>
            </a:fld>
            <a:endParaRPr lang="es-CO"/>
          </a:p>
        </p:txBody>
      </p:sp>
      <p:sp>
        <p:nvSpPr>
          <p:cNvPr id="2" name="1 Título"/>
          <p:cNvSpPr>
            <a:spLocks noGrp="1"/>
          </p:cNvSpPr>
          <p:nvPr>
            <p:ph type="title"/>
          </p:nvPr>
        </p:nvSpPr>
        <p:spPr/>
        <p:txBody>
          <a:bodyPr/>
          <a:lstStyle/>
          <a:p>
            <a:r>
              <a:rPr lang="es-CO" dirty="0"/>
              <a:t>Lenguajes compilados- interpretados</a:t>
            </a:r>
          </a:p>
        </p:txBody>
      </p:sp>
    </p:spTree>
    <p:extLst>
      <p:ext uri="{BB962C8B-B14F-4D97-AF65-F5344CB8AC3E}">
        <p14:creationId xmlns:p14="http://schemas.microsoft.com/office/powerpoint/2010/main" val="684813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Marcador de número de diapositiva"/>
          <p:cNvSpPr>
            <a:spLocks noGrp="1"/>
          </p:cNvSpPr>
          <p:nvPr>
            <p:ph type="sldNum" sz="quarter" idx="12"/>
          </p:nvPr>
        </p:nvSpPr>
        <p:spPr/>
        <p:txBody>
          <a:bodyPr/>
          <a:lstStyle/>
          <a:p>
            <a:fld id="{2235B30C-86F8-49BD-820E-4721741473E2}" type="slidenum">
              <a:rPr lang="es-CO" smtClean="0"/>
              <a:pPr/>
              <a:t>38</a:t>
            </a:fld>
            <a:endParaRPr lang="es-CO"/>
          </a:p>
        </p:txBody>
      </p:sp>
      <p:sp>
        <p:nvSpPr>
          <p:cNvPr id="2" name="1 Título"/>
          <p:cNvSpPr>
            <a:spLocks noGrp="1"/>
          </p:cNvSpPr>
          <p:nvPr>
            <p:ph type="title"/>
          </p:nvPr>
        </p:nvSpPr>
        <p:spPr/>
        <p:txBody>
          <a:bodyPr/>
          <a:lstStyle/>
          <a:p>
            <a:r>
              <a:rPr lang="es-CO" dirty="0"/>
              <a:t>Lenguajes compilados</a:t>
            </a:r>
          </a:p>
        </p:txBody>
      </p:sp>
      <p:sp>
        <p:nvSpPr>
          <p:cNvPr id="8" name="7 CuadroTexto"/>
          <p:cNvSpPr txBox="1"/>
          <p:nvPr/>
        </p:nvSpPr>
        <p:spPr>
          <a:xfrm>
            <a:off x="147998" y="5229200"/>
            <a:ext cx="8707970" cy="954107"/>
          </a:xfrm>
          <a:prstGeom prst="rect">
            <a:avLst/>
          </a:prstGeom>
          <a:noFill/>
        </p:spPr>
        <p:txBody>
          <a:bodyPr wrap="square" rtlCol="0">
            <a:spAutoFit/>
          </a:bodyPr>
          <a:lstStyle/>
          <a:p>
            <a:pPr algn="just"/>
            <a:r>
              <a:rPr lang="es-CO" sz="2800" dirty="0"/>
              <a:t>Graba el  programa  compilado.  Luego el programa es independiente del compilador</a:t>
            </a:r>
          </a:p>
        </p:txBody>
      </p:sp>
      <p:grpSp>
        <p:nvGrpSpPr>
          <p:cNvPr id="10" name="9 Grupo"/>
          <p:cNvGrpSpPr/>
          <p:nvPr/>
        </p:nvGrpSpPr>
        <p:grpSpPr>
          <a:xfrm>
            <a:off x="107504" y="980728"/>
            <a:ext cx="2304256" cy="1523559"/>
            <a:chOff x="265248" y="586"/>
            <a:chExt cx="2539266" cy="1523559"/>
          </a:xfrm>
          <a:scene3d>
            <a:camera prst="orthographicFront"/>
            <a:lightRig rig="flat" dir="t"/>
          </a:scene3d>
        </p:grpSpPr>
        <p:sp>
          <p:nvSpPr>
            <p:cNvPr id="29" name="28 Rectángulo redondeado"/>
            <p:cNvSpPr/>
            <p:nvPr/>
          </p:nvSpPr>
          <p:spPr>
            <a:xfrm>
              <a:off x="265248" y="58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30" name="29 Rectángulo"/>
            <p:cNvSpPr/>
            <p:nvPr/>
          </p:nvSpPr>
          <p:spPr>
            <a:xfrm>
              <a:off x="309872" y="45210"/>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2800" kern="1200" dirty="0">
                  <a:solidFill>
                    <a:schemeClr val="tx1"/>
                  </a:solidFill>
                </a:rPr>
                <a:t>Programa fuente</a:t>
              </a:r>
            </a:p>
          </p:txBody>
        </p:sp>
      </p:grpSp>
      <p:grpSp>
        <p:nvGrpSpPr>
          <p:cNvPr id="11" name="10 Grupo"/>
          <p:cNvGrpSpPr/>
          <p:nvPr/>
        </p:nvGrpSpPr>
        <p:grpSpPr>
          <a:xfrm>
            <a:off x="2483768" y="1484784"/>
            <a:ext cx="538324" cy="629738"/>
            <a:chOff x="3027970" y="447497"/>
            <a:chExt cx="538324" cy="629738"/>
          </a:xfrm>
          <a:scene3d>
            <a:camera prst="orthographicFront"/>
            <a:lightRig rig="flat" dir="t"/>
          </a:scene3d>
        </p:grpSpPr>
        <p:sp>
          <p:nvSpPr>
            <p:cNvPr id="27" name="26 Flecha derecha"/>
            <p:cNvSpPr/>
            <p:nvPr/>
          </p:nvSpPr>
          <p:spPr>
            <a:xfrm>
              <a:off x="3027970" y="447497"/>
              <a:ext cx="538324"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8" name="Flecha derecha 6"/>
            <p:cNvSpPr/>
            <p:nvPr/>
          </p:nvSpPr>
          <p:spPr>
            <a:xfrm>
              <a:off x="3027970" y="573445"/>
              <a:ext cx="376827" cy="377842"/>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s-CO" sz="2700" kern="1200"/>
            </a:p>
          </p:txBody>
        </p:sp>
      </p:grpSp>
      <p:grpSp>
        <p:nvGrpSpPr>
          <p:cNvPr id="12" name="11 Grupo"/>
          <p:cNvGrpSpPr/>
          <p:nvPr/>
        </p:nvGrpSpPr>
        <p:grpSpPr>
          <a:xfrm>
            <a:off x="3076114" y="970036"/>
            <a:ext cx="2871860" cy="1523559"/>
            <a:chOff x="3820221" y="586"/>
            <a:chExt cx="2665061" cy="1523559"/>
          </a:xfrm>
          <a:scene3d>
            <a:camera prst="orthographicFront"/>
            <a:lightRig rig="flat" dir="t"/>
          </a:scene3d>
        </p:grpSpPr>
        <p:sp>
          <p:nvSpPr>
            <p:cNvPr id="25" name="24 Rectángulo redondeado"/>
            <p:cNvSpPr/>
            <p:nvPr/>
          </p:nvSpPr>
          <p:spPr>
            <a:xfrm>
              <a:off x="3820221" y="58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3000641"/>
                <a:satOff val="271"/>
                <a:lumOff val="-2877"/>
                <a:alphaOff val="0"/>
              </a:schemeClr>
            </a:fillRef>
            <a:effectRef idx="2">
              <a:schemeClr val="accent3">
                <a:hueOff val="3000641"/>
                <a:satOff val="271"/>
                <a:lumOff val="-2877"/>
                <a:alphaOff val="0"/>
              </a:schemeClr>
            </a:effectRef>
            <a:fontRef idx="minor">
              <a:schemeClr val="lt1"/>
            </a:fontRef>
          </p:style>
        </p:sp>
        <p:sp>
          <p:nvSpPr>
            <p:cNvPr id="26" name="25 Rectángulo"/>
            <p:cNvSpPr/>
            <p:nvPr/>
          </p:nvSpPr>
          <p:spPr>
            <a:xfrm>
              <a:off x="3864845" y="45210"/>
              <a:ext cx="2620437"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200" kern="1200" dirty="0">
                  <a:solidFill>
                    <a:schemeClr val="tx1"/>
                  </a:solidFill>
                </a:rPr>
                <a:t>Compilador</a:t>
              </a:r>
            </a:p>
          </p:txBody>
        </p:sp>
      </p:grpSp>
      <p:grpSp>
        <p:nvGrpSpPr>
          <p:cNvPr id="13" name="12 Grupo"/>
          <p:cNvGrpSpPr/>
          <p:nvPr/>
        </p:nvGrpSpPr>
        <p:grpSpPr>
          <a:xfrm rot="16200000">
            <a:off x="5995112" y="1645848"/>
            <a:ext cx="629738" cy="451625"/>
            <a:chOff x="4773101" y="1711612"/>
            <a:chExt cx="629738" cy="451625"/>
          </a:xfrm>
          <a:scene3d>
            <a:camera prst="orthographicFront"/>
            <a:lightRig rig="flat" dir="t"/>
          </a:scene3d>
        </p:grpSpPr>
        <p:sp>
          <p:nvSpPr>
            <p:cNvPr id="23" name="22 Flecha derecha"/>
            <p:cNvSpPr/>
            <p:nvPr/>
          </p:nvSpPr>
          <p:spPr>
            <a:xfrm rot="5405512">
              <a:off x="4862157" y="1622556"/>
              <a:ext cx="451625"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4500961"/>
                <a:satOff val="407"/>
                <a:lumOff val="-4315"/>
                <a:alphaOff val="0"/>
              </a:schemeClr>
            </a:fillRef>
            <a:effectRef idx="2">
              <a:schemeClr val="accent3">
                <a:hueOff val="4500961"/>
                <a:satOff val="407"/>
                <a:lumOff val="-4315"/>
                <a:alphaOff val="0"/>
              </a:schemeClr>
            </a:effectRef>
            <a:fontRef idx="minor">
              <a:schemeClr val="lt1"/>
            </a:fontRef>
          </p:style>
        </p:sp>
        <p:sp>
          <p:nvSpPr>
            <p:cNvPr id="24" name="Flecha derecha 10"/>
            <p:cNvSpPr/>
            <p:nvPr/>
          </p:nvSpPr>
          <p:spPr>
            <a:xfrm rot="5512">
              <a:off x="4899157" y="1711613"/>
              <a:ext cx="377842" cy="316138"/>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CO" sz="2200" kern="1200"/>
            </a:p>
          </p:txBody>
        </p:sp>
      </p:grpSp>
      <p:grpSp>
        <p:nvGrpSpPr>
          <p:cNvPr id="14" name="13 Grupo"/>
          <p:cNvGrpSpPr/>
          <p:nvPr/>
        </p:nvGrpSpPr>
        <p:grpSpPr>
          <a:xfrm>
            <a:off x="6559558" y="1037873"/>
            <a:ext cx="2339752" cy="1523559"/>
            <a:chOff x="3816412" y="2376268"/>
            <a:chExt cx="2539266" cy="1523559"/>
          </a:xfrm>
          <a:scene3d>
            <a:camera prst="orthographicFront"/>
            <a:lightRig rig="flat" dir="t"/>
          </a:scene3d>
        </p:grpSpPr>
        <p:sp>
          <p:nvSpPr>
            <p:cNvPr id="21" name="20 Rectángulo redondeado"/>
            <p:cNvSpPr/>
            <p:nvPr/>
          </p:nvSpPr>
          <p:spPr>
            <a:xfrm>
              <a:off x="3816412" y="2376268"/>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6001281"/>
                <a:satOff val="542"/>
                <a:lumOff val="-5754"/>
                <a:alphaOff val="0"/>
              </a:schemeClr>
            </a:fillRef>
            <a:effectRef idx="2">
              <a:schemeClr val="accent3">
                <a:hueOff val="6001281"/>
                <a:satOff val="542"/>
                <a:lumOff val="-5754"/>
                <a:alphaOff val="0"/>
              </a:schemeClr>
            </a:effectRef>
            <a:fontRef idx="minor">
              <a:schemeClr val="lt1"/>
            </a:fontRef>
          </p:style>
        </p:sp>
        <p:sp>
          <p:nvSpPr>
            <p:cNvPr id="22" name="21 Rectángulo"/>
            <p:cNvSpPr/>
            <p:nvPr/>
          </p:nvSpPr>
          <p:spPr>
            <a:xfrm>
              <a:off x="3861036" y="2420892"/>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200" kern="1200" dirty="0">
                  <a:solidFill>
                    <a:schemeClr val="tx1"/>
                  </a:solidFill>
                </a:rPr>
                <a:t>Código objeto</a:t>
              </a:r>
            </a:p>
          </p:txBody>
        </p:sp>
      </p:grpSp>
      <p:grpSp>
        <p:nvGrpSpPr>
          <p:cNvPr id="15" name="14 Grupo"/>
          <p:cNvGrpSpPr/>
          <p:nvPr/>
        </p:nvGrpSpPr>
        <p:grpSpPr>
          <a:xfrm rot="1088123">
            <a:off x="4150823" y="2718179"/>
            <a:ext cx="629738" cy="702264"/>
            <a:chOff x="2324085" y="1369541"/>
            <a:chExt cx="629738" cy="562850"/>
          </a:xfrm>
          <a:scene3d>
            <a:camera prst="orthographicFront"/>
            <a:lightRig rig="flat" dir="t"/>
          </a:scene3d>
        </p:grpSpPr>
        <p:sp>
          <p:nvSpPr>
            <p:cNvPr id="19" name="18 Flecha derecha"/>
            <p:cNvSpPr/>
            <p:nvPr/>
          </p:nvSpPr>
          <p:spPr>
            <a:xfrm rot="4298819">
              <a:off x="2357529" y="1336097"/>
              <a:ext cx="562850"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20" name="Flecha derecha 14"/>
            <p:cNvSpPr/>
            <p:nvPr/>
          </p:nvSpPr>
          <p:spPr>
            <a:xfrm rot="15098819">
              <a:off x="2415373" y="1381912"/>
              <a:ext cx="393995" cy="377842"/>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s-CO" sz="2700" kern="1200">
                <a:solidFill>
                  <a:schemeClr val="tx1"/>
                </a:solidFill>
              </a:endParaRPr>
            </a:p>
          </p:txBody>
        </p:sp>
      </p:grpSp>
      <p:grpSp>
        <p:nvGrpSpPr>
          <p:cNvPr id="16" name="15 Grupo"/>
          <p:cNvGrpSpPr/>
          <p:nvPr/>
        </p:nvGrpSpPr>
        <p:grpSpPr>
          <a:xfrm>
            <a:off x="3131840" y="3501008"/>
            <a:ext cx="2539266" cy="1523559"/>
            <a:chOff x="216011" y="2232246"/>
            <a:chExt cx="2539266" cy="1523559"/>
          </a:xfrm>
          <a:scene3d>
            <a:camera prst="orthographicFront"/>
            <a:lightRig rig="flat" dir="t"/>
          </a:scene3d>
        </p:grpSpPr>
        <p:sp>
          <p:nvSpPr>
            <p:cNvPr id="17" name="16 Rectángulo redondeado"/>
            <p:cNvSpPr/>
            <p:nvPr/>
          </p:nvSpPr>
          <p:spPr>
            <a:xfrm>
              <a:off x="216011" y="223224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18" name="17 Rectángulo"/>
            <p:cNvSpPr/>
            <p:nvPr/>
          </p:nvSpPr>
          <p:spPr>
            <a:xfrm>
              <a:off x="260635" y="2276870"/>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600" kern="1200" dirty="0">
                  <a:solidFill>
                    <a:schemeClr val="tx1"/>
                  </a:solidFill>
                </a:rPr>
                <a:t>Error de sintaxis</a:t>
              </a:r>
            </a:p>
          </p:txBody>
        </p:sp>
      </p:grpSp>
      <p:cxnSp>
        <p:nvCxnSpPr>
          <p:cNvPr id="32" name="31 Forma"/>
          <p:cNvCxnSpPr>
            <a:stCxn id="17" idx="1"/>
            <a:endCxn id="29" idx="2"/>
          </p:cNvCxnSpPr>
          <p:nvPr/>
        </p:nvCxnSpPr>
        <p:spPr>
          <a:xfrm rot="10800000">
            <a:off x="1259632" y="2504288"/>
            <a:ext cx="1872208" cy="1758501"/>
          </a:xfrm>
          <a:prstGeom prst="bentConnector2">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1292238" y="3167288"/>
            <a:ext cx="1711494" cy="707886"/>
          </a:xfrm>
          <a:prstGeom prst="rect">
            <a:avLst/>
          </a:prstGeom>
          <a:noFill/>
        </p:spPr>
        <p:txBody>
          <a:bodyPr wrap="none" rtlCol="0">
            <a:spAutoFit/>
          </a:bodyPr>
          <a:lstStyle/>
          <a:p>
            <a:r>
              <a:rPr lang="es-CO" sz="2000" dirty="0"/>
              <a:t>Editar, corregir</a:t>
            </a:r>
          </a:p>
          <a:p>
            <a:r>
              <a:rPr lang="es-CO" sz="2000" dirty="0"/>
              <a:t>errores</a:t>
            </a:r>
          </a:p>
        </p:txBody>
      </p:sp>
    </p:spTree>
    <p:extLst>
      <p:ext uri="{BB962C8B-B14F-4D97-AF65-F5344CB8AC3E}">
        <p14:creationId xmlns:p14="http://schemas.microsoft.com/office/powerpoint/2010/main" val="2857305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051"/>
          <a:ext cx="7787208" cy="388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Marcador de número de diapositiva"/>
          <p:cNvSpPr>
            <a:spLocks noGrp="1"/>
          </p:cNvSpPr>
          <p:nvPr>
            <p:ph type="sldNum" sz="quarter" idx="12"/>
          </p:nvPr>
        </p:nvSpPr>
        <p:spPr/>
        <p:txBody>
          <a:bodyPr/>
          <a:lstStyle/>
          <a:p>
            <a:fld id="{2235B30C-86F8-49BD-820E-4721741473E2}" type="slidenum">
              <a:rPr lang="es-CO" smtClean="0"/>
              <a:pPr/>
              <a:t>39</a:t>
            </a:fld>
            <a:endParaRPr lang="es-CO"/>
          </a:p>
        </p:txBody>
      </p:sp>
      <p:sp>
        <p:nvSpPr>
          <p:cNvPr id="2" name="1 Título"/>
          <p:cNvSpPr>
            <a:spLocks noGrp="1"/>
          </p:cNvSpPr>
          <p:nvPr>
            <p:ph type="title"/>
          </p:nvPr>
        </p:nvSpPr>
        <p:spPr/>
        <p:txBody>
          <a:bodyPr/>
          <a:lstStyle/>
          <a:p>
            <a:r>
              <a:rPr lang="es-CO" dirty="0"/>
              <a:t>Lenguajes interpretados</a:t>
            </a:r>
          </a:p>
        </p:txBody>
      </p:sp>
      <p:sp>
        <p:nvSpPr>
          <p:cNvPr id="5" name="4 CuadroTexto"/>
          <p:cNvSpPr txBox="1"/>
          <p:nvPr/>
        </p:nvSpPr>
        <p:spPr>
          <a:xfrm>
            <a:off x="431540" y="4794200"/>
            <a:ext cx="8568952" cy="1384995"/>
          </a:xfrm>
          <a:prstGeom prst="rect">
            <a:avLst/>
          </a:prstGeom>
          <a:noFill/>
        </p:spPr>
        <p:txBody>
          <a:bodyPr wrap="square" rtlCol="0">
            <a:spAutoFit/>
          </a:bodyPr>
          <a:lstStyle/>
          <a:p>
            <a:pPr algn="just"/>
            <a:r>
              <a:rPr lang="es-CO" sz="2800" dirty="0"/>
              <a:t>No se guarda el programa interpretado. Siempre se requiere el intérprete para ejecutar el programa</a:t>
            </a:r>
          </a:p>
        </p:txBody>
      </p:sp>
    </p:spTree>
    <p:extLst>
      <p:ext uri="{BB962C8B-B14F-4D97-AF65-F5344CB8AC3E}">
        <p14:creationId xmlns:p14="http://schemas.microsoft.com/office/powerpoint/2010/main" val="408125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¿Quiénes son ustedes?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908720"/>
            <a:ext cx="4176464" cy="5161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4</a:t>
            </a:fld>
            <a:endParaRPr lang="es-CO"/>
          </a:p>
        </p:txBody>
      </p:sp>
    </p:spTree>
    <p:extLst>
      <p:ext uri="{BB962C8B-B14F-4D97-AF65-F5344CB8AC3E}">
        <p14:creationId xmlns:p14="http://schemas.microsoft.com/office/powerpoint/2010/main" val="3012241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39846" y="1540358"/>
            <a:ext cx="8229600" cy="5217443"/>
          </a:xfrm>
        </p:spPr>
        <p:txBody>
          <a:bodyPr>
            <a:normAutofit/>
          </a:bodyPr>
          <a:lstStyle/>
          <a:p>
            <a:pPr>
              <a:buNone/>
            </a:pPr>
            <a:r>
              <a:rPr lang="es-CO" b="1" dirty="0"/>
              <a:t>Lenguajes compilados</a:t>
            </a:r>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40</a:t>
            </a:fld>
            <a:endParaRPr lang="es-CO"/>
          </a:p>
        </p:txBody>
      </p:sp>
      <p:sp>
        <p:nvSpPr>
          <p:cNvPr id="2" name="1 Título"/>
          <p:cNvSpPr>
            <a:spLocks noGrp="1"/>
          </p:cNvSpPr>
          <p:nvPr>
            <p:ph type="title"/>
          </p:nvPr>
        </p:nvSpPr>
        <p:spPr/>
        <p:txBody>
          <a:bodyPr/>
          <a:lstStyle/>
          <a:p>
            <a:r>
              <a:rPr lang="es-CO" dirty="0"/>
              <a:t>Ejemplo lenguajes compilados e interpretados</a:t>
            </a:r>
          </a:p>
        </p:txBody>
      </p:sp>
      <p:pic>
        <p:nvPicPr>
          <p:cNvPr id="4" name="Picture 4" descr="File:Fortran acs cover.jpeg"/>
          <p:cNvPicPr>
            <a:picLocks noChangeAspect="1" noChangeArrowheads="1"/>
          </p:cNvPicPr>
          <p:nvPr/>
        </p:nvPicPr>
        <p:blipFill>
          <a:blip r:embed="rId2" cstate="print"/>
          <a:srcRect/>
          <a:stretch>
            <a:fillRect/>
          </a:stretch>
        </p:blipFill>
        <p:spPr bwMode="auto">
          <a:xfrm>
            <a:off x="539552" y="2348879"/>
            <a:ext cx="1224136" cy="1566059"/>
          </a:xfrm>
          <a:prstGeom prst="rect">
            <a:avLst/>
          </a:prstGeom>
          <a:noFill/>
        </p:spPr>
      </p:pic>
      <p:pic>
        <p:nvPicPr>
          <p:cNvPr id="5" name="Picture 6" descr="http://4.bp.blogspot.com/-BMpw5tndkmw/UWJB8ZNDHPI/AAAAAAAAAFA/p5XuOgQCwIk/s1600/Lenguaje-C.png"/>
          <p:cNvPicPr>
            <a:picLocks noChangeAspect="1" noChangeArrowheads="1"/>
          </p:cNvPicPr>
          <p:nvPr/>
        </p:nvPicPr>
        <p:blipFill>
          <a:blip r:embed="rId3" cstate="print"/>
          <a:srcRect/>
          <a:stretch>
            <a:fillRect/>
          </a:stretch>
        </p:blipFill>
        <p:spPr bwMode="auto">
          <a:xfrm>
            <a:off x="2051720" y="3284984"/>
            <a:ext cx="1728192" cy="1728192"/>
          </a:xfrm>
          <a:prstGeom prst="rect">
            <a:avLst/>
          </a:prstGeom>
          <a:noFill/>
        </p:spPr>
      </p:pic>
      <p:sp>
        <p:nvSpPr>
          <p:cNvPr id="8" name="2 Marcador de contenido"/>
          <p:cNvSpPr txBox="1">
            <a:spLocks/>
          </p:cNvSpPr>
          <p:nvPr/>
        </p:nvSpPr>
        <p:spPr>
          <a:xfrm>
            <a:off x="5364088" y="1196752"/>
            <a:ext cx="3034680" cy="1008112"/>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3200" b="1" i="0" u="none" strike="noStrike" kern="1200" cap="none" spc="0" normalizeH="0" baseline="0" noProof="0" dirty="0">
                <a:ln>
                  <a:noFill/>
                </a:ln>
                <a:solidFill>
                  <a:schemeClr val="tx1"/>
                </a:solidFill>
                <a:effectLst/>
                <a:uLnTx/>
                <a:uFillTx/>
                <a:latin typeface="+mn-lt"/>
                <a:ea typeface="+mn-ea"/>
                <a:cs typeface="+mn-cs"/>
              </a:rPr>
              <a:t>Lenguajes interpretados</a:t>
            </a:r>
          </a:p>
        </p:txBody>
      </p:sp>
      <p:pic>
        <p:nvPicPr>
          <p:cNvPr id="31746" name="Picture 2" descr="https://encrypted-tbn0.gstatic.com/images?q=tbn:ANd9GcSemxcdDT72gMD2URjqAITHxdt5SaJrWsvtQvOS83SPWDg1zwlNNGwfKhjX"/>
          <p:cNvPicPr>
            <a:picLocks noChangeAspect="1" noChangeArrowheads="1"/>
          </p:cNvPicPr>
          <p:nvPr/>
        </p:nvPicPr>
        <p:blipFill>
          <a:blip r:embed="rId4" cstate="print"/>
          <a:srcRect/>
          <a:stretch>
            <a:fillRect/>
          </a:stretch>
        </p:blipFill>
        <p:spPr bwMode="auto">
          <a:xfrm>
            <a:off x="4860032" y="2132856"/>
            <a:ext cx="3714750" cy="1228726"/>
          </a:xfrm>
          <a:prstGeom prst="rect">
            <a:avLst/>
          </a:prstGeom>
          <a:noFill/>
        </p:spPr>
      </p:pic>
      <p:pic>
        <p:nvPicPr>
          <p:cNvPr id="31748" name="Picture 4" descr="http://t1.gstatic.com/images?q=tbn:ANd9GcTz32e7jtTMb292Wjy4RPdOKmWKHx1wpv1PfM7vRo583YVJpluV"/>
          <p:cNvPicPr>
            <a:picLocks noChangeAspect="1" noChangeArrowheads="1"/>
          </p:cNvPicPr>
          <p:nvPr/>
        </p:nvPicPr>
        <p:blipFill>
          <a:blip r:embed="rId5" cstate="print"/>
          <a:srcRect/>
          <a:stretch>
            <a:fillRect/>
          </a:stretch>
        </p:blipFill>
        <p:spPr bwMode="auto">
          <a:xfrm>
            <a:off x="5292080" y="3356992"/>
            <a:ext cx="2667000" cy="1714500"/>
          </a:xfrm>
          <a:prstGeom prst="rect">
            <a:avLst/>
          </a:prstGeom>
          <a:noFill/>
        </p:spPr>
      </p:pic>
    </p:spTree>
    <p:extLst>
      <p:ext uri="{BB962C8B-B14F-4D97-AF65-F5344CB8AC3E}">
        <p14:creationId xmlns:p14="http://schemas.microsoft.com/office/powerpoint/2010/main" val="1101920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O" sz="2800" dirty="0"/>
              <a:t>Ligado al sistema operativo Unix  porque sus programas fueron desarrollados en este lenguaje.</a:t>
            </a:r>
          </a:p>
          <a:p>
            <a:pPr algn="just"/>
            <a:r>
              <a:rPr lang="es-CO" sz="2800" dirty="0"/>
              <a:t>Fue creado en 1970  y es el sucesor de otro lenguaje de programación llamado B</a:t>
            </a:r>
          </a:p>
          <a:p>
            <a:pPr algn="just"/>
            <a:r>
              <a:rPr lang="es-CO" sz="2800" dirty="0"/>
              <a:t>Parte del </a:t>
            </a:r>
            <a:r>
              <a:rPr lang="es-CO" sz="2800" dirty="0" err="1"/>
              <a:t>kernel</a:t>
            </a:r>
            <a:r>
              <a:rPr lang="es-CO" sz="2800" dirty="0"/>
              <a:t> del sistema operativo Linux está escrito en C. </a:t>
            </a:r>
          </a:p>
          <a:p>
            <a:pPr algn="just"/>
            <a:r>
              <a:rPr lang="es-CO" sz="2800" dirty="0"/>
              <a:t>Existen diferentes versiones y fue creado un estándar llamado AINSI C</a:t>
            </a:r>
          </a:p>
          <a:p>
            <a:pPr algn="just"/>
            <a:endParaRPr lang="es-CO" sz="2800" dirty="0"/>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41</a:t>
            </a:fld>
            <a:endParaRPr lang="es-CO"/>
          </a:p>
        </p:txBody>
      </p:sp>
      <p:sp>
        <p:nvSpPr>
          <p:cNvPr id="2" name="1 Título"/>
          <p:cNvSpPr>
            <a:spLocks noGrp="1"/>
          </p:cNvSpPr>
          <p:nvPr>
            <p:ph type="title"/>
          </p:nvPr>
        </p:nvSpPr>
        <p:spPr/>
        <p:txBody>
          <a:bodyPr/>
          <a:lstStyle/>
          <a:p>
            <a:r>
              <a:rPr lang="es-CO" dirty="0"/>
              <a:t>Lenguaje de programación C</a:t>
            </a:r>
          </a:p>
        </p:txBody>
      </p:sp>
      <p:sp>
        <p:nvSpPr>
          <p:cNvPr id="6" name="5 Rectángulo"/>
          <p:cNvSpPr/>
          <p:nvPr/>
        </p:nvSpPr>
        <p:spPr>
          <a:xfrm>
            <a:off x="1043608" y="5290082"/>
            <a:ext cx="784887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Popular por su EFICIENCIA, útil para crear SOFTWARE DE SISTEMAS ( S.O, Controladores)</a:t>
            </a:r>
          </a:p>
        </p:txBody>
      </p:sp>
    </p:spTree>
    <p:extLst>
      <p:ext uri="{BB962C8B-B14F-4D97-AF65-F5344CB8AC3E}">
        <p14:creationId xmlns:p14="http://schemas.microsoft.com/office/powerpoint/2010/main" val="4281409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42</a:t>
            </a:fld>
            <a:endParaRPr lang="es-CO"/>
          </a:p>
        </p:txBody>
      </p:sp>
      <p:sp>
        <p:nvSpPr>
          <p:cNvPr id="2" name="1 Título"/>
          <p:cNvSpPr>
            <a:spLocks noGrp="1"/>
          </p:cNvSpPr>
          <p:nvPr>
            <p:ph type="title"/>
          </p:nvPr>
        </p:nvSpPr>
        <p:spPr/>
        <p:txBody>
          <a:bodyPr/>
          <a:lstStyle/>
          <a:p>
            <a:r>
              <a:rPr lang="es-CO" dirty="0"/>
              <a:t>Características de C</a:t>
            </a:r>
          </a:p>
        </p:txBody>
      </p:sp>
      <p:grpSp>
        <p:nvGrpSpPr>
          <p:cNvPr id="8" name="7 Grupo"/>
          <p:cNvGrpSpPr/>
          <p:nvPr/>
        </p:nvGrpSpPr>
        <p:grpSpPr>
          <a:xfrm>
            <a:off x="395536" y="836712"/>
            <a:ext cx="2644080" cy="1586448"/>
            <a:chOff x="802428" y="645"/>
            <a:chExt cx="2644080" cy="1586448"/>
          </a:xfrm>
          <a:scene3d>
            <a:camera prst="orthographicFront"/>
            <a:lightRig rig="flat" dir="t"/>
          </a:scene3d>
        </p:grpSpPr>
        <p:sp>
          <p:nvSpPr>
            <p:cNvPr id="21" name="20 Rectángulo"/>
            <p:cNvSpPr/>
            <p:nvPr/>
          </p:nvSpPr>
          <p:spPr>
            <a:xfrm>
              <a:off x="802428" y="645"/>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0"/>
              </a:schemeClr>
            </a:fillRef>
            <a:effectRef idx="1">
              <a:schemeClr val="accent3">
                <a:alpha val="90000"/>
                <a:hueOff val="0"/>
                <a:satOff val="0"/>
                <a:lumOff val="0"/>
                <a:alphaOff val="0"/>
              </a:schemeClr>
            </a:effectRef>
            <a:fontRef idx="minor">
              <a:schemeClr val="dk1"/>
            </a:fontRef>
          </p:style>
        </p:sp>
        <p:sp>
          <p:nvSpPr>
            <p:cNvPr id="22" name="21 Rectángulo"/>
            <p:cNvSpPr/>
            <p:nvPr/>
          </p:nvSpPr>
          <p:spPr>
            <a:xfrm>
              <a:off x="802428" y="645"/>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Lenguaje de programación simple</a:t>
              </a:r>
            </a:p>
          </p:txBody>
        </p:sp>
      </p:grpSp>
      <p:grpSp>
        <p:nvGrpSpPr>
          <p:cNvPr id="9" name="8 Grupo"/>
          <p:cNvGrpSpPr/>
          <p:nvPr/>
        </p:nvGrpSpPr>
        <p:grpSpPr>
          <a:xfrm>
            <a:off x="4052271" y="836712"/>
            <a:ext cx="4148297" cy="1586448"/>
            <a:chOff x="3710916" y="645"/>
            <a:chExt cx="3716255" cy="1586448"/>
          </a:xfrm>
          <a:scene3d>
            <a:camera prst="orthographicFront"/>
            <a:lightRig rig="flat" dir="t"/>
          </a:scene3d>
        </p:grpSpPr>
        <p:sp>
          <p:nvSpPr>
            <p:cNvPr id="19" name="18 Rectángulo"/>
            <p:cNvSpPr/>
            <p:nvPr/>
          </p:nvSpPr>
          <p:spPr>
            <a:xfrm>
              <a:off x="3710916" y="645"/>
              <a:ext cx="3716255"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10000"/>
              </a:schemeClr>
            </a:fillRef>
            <a:effectRef idx="1">
              <a:schemeClr val="accent3">
                <a:alpha val="90000"/>
                <a:hueOff val="0"/>
                <a:satOff val="0"/>
                <a:lumOff val="0"/>
                <a:alphaOff val="-10000"/>
              </a:schemeClr>
            </a:effectRef>
            <a:fontRef idx="minor">
              <a:schemeClr val="dk1"/>
            </a:fontRef>
          </p:style>
        </p:sp>
        <p:sp>
          <p:nvSpPr>
            <p:cNvPr id="20" name="19 Rectángulo"/>
            <p:cNvSpPr/>
            <p:nvPr/>
          </p:nvSpPr>
          <p:spPr>
            <a:xfrm>
              <a:off x="3710916" y="645"/>
              <a:ext cx="3716255"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Permite el acceso directamente a memoria mediante la opción de punteros</a:t>
              </a:r>
            </a:p>
          </p:txBody>
        </p:sp>
      </p:grpSp>
      <p:grpSp>
        <p:nvGrpSpPr>
          <p:cNvPr id="10" name="9 Grupo"/>
          <p:cNvGrpSpPr/>
          <p:nvPr/>
        </p:nvGrpSpPr>
        <p:grpSpPr>
          <a:xfrm>
            <a:off x="395536" y="2564904"/>
            <a:ext cx="2644080" cy="1368152"/>
            <a:chOff x="586406" y="1851501"/>
            <a:chExt cx="2644080" cy="1586448"/>
          </a:xfrm>
          <a:scene3d>
            <a:camera prst="orthographicFront"/>
            <a:lightRig rig="flat" dir="t"/>
          </a:scene3d>
        </p:grpSpPr>
        <p:sp>
          <p:nvSpPr>
            <p:cNvPr id="17" name="16 Rectángulo"/>
            <p:cNvSpPr/>
            <p:nvPr/>
          </p:nvSpPr>
          <p:spPr>
            <a:xfrm>
              <a:off x="586406" y="1851501"/>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20000"/>
              </a:schemeClr>
            </a:fillRef>
            <a:effectRef idx="1">
              <a:schemeClr val="accent3">
                <a:alpha val="90000"/>
                <a:hueOff val="0"/>
                <a:satOff val="0"/>
                <a:lumOff val="0"/>
                <a:alphaOff val="-20000"/>
              </a:schemeClr>
            </a:effectRef>
            <a:fontRef idx="minor">
              <a:schemeClr val="dk1"/>
            </a:fontRef>
          </p:style>
        </p:sp>
        <p:sp>
          <p:nvSpPr>
            <p:cNvPr id="18" name="17 Rectángulo"/>
            <p:cNvSpPr/>
            <p:nvPr/>
          </p:nvSpPr>
          <p:spPr>
            <a:xfrm>
              <a:off x="586406" y="1851501"/>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Conjunto reducido de palabras clave</a:t>
              </a:r>
            </a:p>
          </p:txBody>
        </p:sp>
      </p:grpSp>
      <p:grpSp>
        <p:nvGrpSpPr>
          <p:cNvPr id="11" name="10 Grupo"/>
          <p:cNvGrpSpPr/>
          <p:nvPr/>
        </p:nvGrpSpPr>
        <p:grpSpPr>
          <a:xfrm>
            <a:off x="4052271" y="2492896"/>
            <a:ext cx="4148297" cy="1512168"/>
            <a:chOff x="3494895" y="1773492"/>
            <a:chExt cx="4148297" cy="1664457"/>
          </a:xfrm>
          <a:scene3d>
            <a:camera prst="orthographicFront"/>
            <a:lightRig rig="flat" dir="t"/>
          </a:scene3d>
        </p:grpSpPr>
        <p:sp>
          <p:nvSpPr>
            <p:cNvPr id="15" name="14 Rectángulo"/>
            <p:cNvSpPr/>
            <p:nvPr/>
          </p:nvSpPr>
          <p:spPr>
            <a:xfrm>
              <a:off x="3494895" y="1773492"/>
              <a:ext cx="4148297"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30000"/>
              </a:schemeClr>
            </a:fillRef>
            <a:effectRef idx="1">
              <a:schemeClr val="accent3">
                <a:alpha val="90000"/>
                <a:hueOff val="0"/>
                <a:satOff val="0"/>
                <a:lumOff val="0"/>
                <a:alphaOff val="-30000"/>
              </a:schemeClr>
            </a:effectRef>
            <a:fontRef idx="minor">
              <a:schemeClr val="dk1"/>
            </a:fontRef>
          </p:style>
        </p:sp>
        <p:sp>
          <p:nvSpPr>
            <p:cNvPr id="16" name="15 Rectángulo"/>
            <p:cNvSpPr/>
            <p:nvPr/>
          </p:nvSpPr>
          <p:spPr>
            <a:xfrm>
              <a:off x="3494895" y="1851501"/>
              <a:ext cx="4148297"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Puede ser compilado en diferentes plataformas</a:t>
              </a:r>
            </a:p>
          </p:txBody>
        </p:sp>
      </p:grpSp>
      <p:grpSp>
        <p:nvGrpSpPr>
          <p:cNvPr id="12" name="11 Grupo"/>
          <p:cNvGrpSpPr/>
          <p:nvPr/>
        </p:nvGrpSpPr>
        <p:grpSpPr>
          <a:xfrm>
            <a:off x="395536" y="4149080"/>
            <a:ext cx="7956376" cy="2088232"/>
            <a:chOff x="2792759" y="3702357"/>
            <a:chExt cx="2644080" cy="1586448"/>
          </a:xfrm>
          <a:scene3d>
            <a:camera prst="orthographicFront"/>
            <a:lightRig rig="flat" dir="t"/>
          </a:scene3d>
        </p:grpSpPr>
        <p:sp>
          <p:nvSpPr>
            <p:cNvPr id="13" name="12 Rectángulo"/>
            <p:cNvSpPr/>
            <p:nvPr/>
          </p:nvSpPr>
          <p:spPr>
            <a:xfrm>
              <a:off x="2792759" y="3702357"/>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40000"/>
              </a:schemeClr>
            </a:fillRef>
            <a:effectRef idx="1">
              <a:schemeClr val="accent3">
                <a:alpha val="90000"/>
                <a:hueOff val="0"/>
                <a:satOff val="0"/>
                <a:lumOff val="0"/>
                <a:alphaOff val="-40000"/>
              </a:schemeClr>
            </a:effectRef>
            <a:fontRef idx="minor">
              <a:schemeClr val="dk1"/>
            </a:fontRef>
          </p:style>
        </p:sp>
        <p:sp>
          <p:nvSpPr>
            <p:cNvPr id="14" name="13 Rectángulo"/>
            <p:cNvSpPr/>
            <p:nvPr/>
          </p:nvSpPr>
          <p:spPr>
            <a:xfrm>
              <a:off x="2792759" y="3702357"/>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Tipos de datos agregados (</a:t>
              </a:r>
              <a:r>
                <a:rPr lang="es-CO" sz="2200" kern="1200" dirty="0" err="1"/>
                <a:t>struct</a:t>
              </a:r>
              <a:r>
                <a:rPr lang="es-CO" sz="2200" kern="1200" dirty="0"/>
                <a:t>) que permiten que datos relacionados (como un empleado, que tiene un id, un nombre y un salario) se combinen y se manipulen como un todo (en una única variable "empleado").</a:t>
              </a:r>
            </a:p>
          </p:txBody>
        </p:sp>
      </p:grpSp>
    </p:spTree>
    <p:extLst>
      <p:ext uri="{BB962C8B-B14F-4D97-AF65-F5344CB8AC3E}">
        <p14:creationId xmlns:p14="http://schemas.microsoft.com/office/powerpoint/2010/main" val="284867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43</a:t>
            </a:fld>
            <a:endParaRPr lang="es-CO"/>
          </a:p>
        </p:txBody>
      </p:sp>
      <p:sp>
        <p:nvSpPr>
          <p:cNvPr id="2" name="1 Título"/>
          <p:cNvSpPr>
            <a:spLocks noGrp="1"/>
          </p:cNvSpPr>
          <p:nvPr>
            <p:ph type="title"/>
          </p:nvPr>
        </p:nvSpPr>
        <p:spPr/>
        <p:txBody>
          <a:bodyPr/>
          <a:lstStyle/>
          <a:p>
            <a:r>
              <a:rPr lang="es-CO" dirty="0"/>
              <a:t>Pasos para ejecutar programas escritos en C</a:t>
            </a:r>
          </a:p>
        </p:txBody>
      </p:sp>
    </p:spTree>
    <p:extLst>
      <p:ext uri="{BB962C8B-B14F-4D97-AF65-F5344CB8AC3E}">
        <p14:creationId xmlns:p14="http://schemas.microsoft.com/office/powerpoint/2010/main" val="1526119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b="1" dirty="0"/>
              <a:t>Instalar compilador </a:t>
            </a:r>
            <a:r>
              <a:rPr lang="es-CO" b="1" dirty="0" err="1"/>
              <a:t>MinGW</a:t>
            </a:r>
            <a:endParaRPr lang="es-CO" b="1" dirty="0"/>
          </a:p>
        </p:txBody>
      </p:sp>
      <p:sp>
        <p:nvSpPr>
          <p:cNvPr id="3" name="2 Subtítulo"/>
          <p:cNvSpPr>
            <a:spLocks noGrp="1"/>
          </p:cNvSpPr>
          <p:nvPr>
            <p:ph type="subTitle" idx="1"/>
          </p:nvPr>
        </p:nvSpPr>
        <p:spPr/>
        <p:txBody>
          <a:bodyPr/>
          <a:lstStyle/>
          <a:p>
            <a:endParaRPr lang="es-CO"/>
          </a:p>
        </p:txBody>
      </p:sp>
      <p:sp>
        <p:nvSpPr>
          <p:cNvPr id="4" name="3 Marcador de pie de página"/>
          <p:cNvSpPr>
            <a:spLocks noGrp="1"/>
          </p:cNvSpPr>
          <p:nvPr>
            <p:ph type="ftr" sz="quarter" idx="11"/>
          </p:nvPr>
        </p:nvSpPr>
        <p:spPr>
          <a:xfrm>
            <a:off x="2411760" y="6492875"/>
            <a:ext cx="4608512" cy="365125"/>
          </a:xfrm>
          <a:prstGeom prst="rect">
            <a:avLst/>
          </a:prstGeom>
        </p:spPr>
        <p:txBody>
          <a:bodyPr vert="horz" lIns="91440" tIns="45720" rIns="91440" bIns="45720" rtlCol="0" anchor="ctr"/>
          <a:lstStyle>
            <a:defPPr>
              <a:defRPr lang="es-CO"/>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44</a:t>
            </a:fld>
            <a:endParaRPr lang="es-CO"/>
          </a:p>
        </p:txBody>
      </p:sp>
    </p:spTree>
    <p:extLst>
      <p:ext uri="{BB962C8B-B14F-4D97-AF65-F5344CB8AC3E}">
        <p14:creationId xmlns:p14="http://schemas.microsoft.com/office/powerpoint/2010/main" val="3999392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CO"/>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45</a:t>
            </a:fld>
            <a:endParaRPr lang="es-CO"/>
          </a:p>
        </p:txBody>
      </p:sp>
      <p:sp>
        <p:nvSpPr>
          <p:cNvPr id="2" name="1 Título"/>
          <p:cNvSpPr>
            <a:spLocks noGrp="1"/>
          </p:cNvSpPr>
          <p:nvPr>
            <p:ph type="title"/>
          </p:nvPr>
        </p:nvSpPr>
        <p:spPr/>
        <p:txBody>
          <a:bodyPr/>
          <a:lstStyle/>
          <a:p>
            <a:r>
              <a:rPr lang="es-CO" dirty="0"/>
              <a:t>Paso 1. Codificar el programa</a:t>
            </a:r>
          </a:p>
        </p:txBody>
      </p:sp>
      <p:pic>
        <p:nvPicPr>
          <p:cNvPr id="6" name="Picture 2"/>
          <p:cNvPicPr>
            <a:picLocks noChangeAspect="1" noChangeArrowheads="1"/>
          </p:cNvPicPr>
          <p:nvPr/>
        </p:nvPicPr>
        <p:blipFill>
          <a:blip r:embed="rId2" cstate="print"/>
          <a:srcRect/>
          <a:stretch>
            <a:fillRect/>
          </a:stretch>
        </p:blipFill>
        <p:spPr bwMode="auto">
          <a:xfrm>
            <a:off x="323528" y="1052736"/>
            <a:ext cx="8424936" cy="3312368"/>
          </a:xfrm>
          <a:prstGeom prst="rect">
            <a:avLst/>
          </a:prstGeom>
          <a:noFill/>
          <a:ln w="9525">
            <a:noFill/>
            <a:miter lim="800000"/>
            <a:headEnd/>
            <a:tailEnd/>
          </a:ln>
        </p:spPr>
      </p:pic>
      <p:sp>
        <p:nvSpPr>
          <p:cNvPr id="7" name="6 CuadroTexto"/>
          <p:cNvSpPr txBox="1"/>
          <p:nvPr/>
        </p:nvSpPr>
        <p:spPr>
          <a:xfrm>
            <a:off x="4427984" y="5333776"/>
            <a:ext cx="3474028" cy="646331"/>
          </a:xfrm>
          <a:prstGeom prst="rect">
            <a:avLst/>
          </a:prstGeom>
          <a:noFill/>
        </p:spPr>
        <p:txBody>
          <a:bodyPr wrap="none" rtlCol="0">
            <a:spAutoFit/>
          </a:bodyPr>
          <a:lstStyle/>
          <a:p>
            <a:r>
              <a:rPr lang="es-CO" sz="3600" b="1" dirty="0">
                <a:solidFill>
                  <a:schemeClr val="accent6">
                    <a:lumMod val="75000"/>
                  </a:schemeClr>
                </a:solidFill>
              </a:rPr>
              <a:t>Función principal</a:t>
            </a:r>
          </a:p>
        </p:txBody>
      </p:sp>
    </p:spTree>
    <p:extLst>
      <p:ext uri="{BB962C8B-B14F-4D97-AF65-F5344CB8AC3E}">
        <p14:creationId xmlns:p14="http://schemas.microsoft.com/office/powerpoint/2010/main" val="249694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CO" b="1" dirty="0"/>
              <a:t>Linux/Mac</a:t>
            </a:r>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46</a:t>
            </a:fld>
            <a:endParaRPr lang="es-CO"/>
          </a:p>
        </p:txBody>
      </p:sp>
      <p:sp>
        <p:nvSpPr>
          <p:cNvPr id="2" name="1 Título"/>
          <p:cNvSpPr>
            <a:spLocks noGrp="1"/>
          </p:cNvSpPr>
          <p:nvPr>
            <p:ph type="title"/>
          </p:nvPr>
        </p:nvSpPr>
        <p:spPr/>
        <p:txBody>
          <a:bodyPr/>
          <a:lstStyle/>
          <a:p>
            <a:r>
              <a:rPr lang="es-CO" dirty="0"/>
              <a:t>Paso 2. Compilar el programa</a:t>
            </a:r>
          </a:p>
        </p:txBody>
      </p:sp>
      <p:sp>
        <p:nvSpPr>
          <p:cNvPr id="6" name="2 Marcador de contenido"/>
          <p:cNvSpPr txBox="1">
            <a:spLocks/>
          </p:cNvSpPr>
          <p:nvPr/>
        </p:nvSpPr>
        <p:spPr>
          <a:xfrm>
            <a:off x="4932040" y="764704"/>
            <a:ext cx="3682752"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3200" b="1" i="0" u="none" strike="noStrike" kern="1200" cap="none" spc="0" normalizeH="0" baseline="0" noProof="0" dirty="0">
                <a:ln>
                  <a:noFill/>
                </a:ln>
                <a:solidFill>
                  <a:schemeClr val="tx1"/>
                </a:solidFill>
                <a:effectLst/>
                <a:uLnTx/>
                <a:uFillTx/>
                <a:latin typeface="+mn-lt"/>
                <a:ea typeface="+mn-ea"/>
                <a:cs typeface="+mn-cs"/>
              </a:rPr>
              <a:t>Windows</a:t>
            </a:r>
          </a:p>
        </p:txBody>
      </p:sp>
      <p:sp>
        <p:nvSpPr>
          <p:cNvPr id="7" name="2 Marcador de contenido"/>
          <p:cNvSpPr txBox="1">
            <a:spLocks/>
          </p:cNvSpPr>
          <p:nvPr/>
        </p:nvSpPr>
        <p:spPr>
          <a:xfrm>
            <a:off x="154360" y="2563196"/>
            <a:ext cx="3960440" cy="331236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2400" b="1" i="1" noProof="0" dirty="0" err="1"/>
              <a:t>Gnu</a:t>
            </a:r>
            <a:r>
              <a:rPr lang="es-CO" sz="2400" b="1" i="1" noProof="0" dirty="0"/>
              <a:t> </a:t>
            </a:r>
            <a:r>
              <a:rPr lang="es-CO" sz="2400" b="1" i="1" noProof="0" dirty="0" err="1"/>
              <a:t>Compiler</a:t>
            </a:r>
            <a:r>
              <a:rPr lang="es-CO" sz="2400" b="1" i="1" noProof="0" dirty="0"/>
              <a:t> </a:t>
            </a:r>
            <a:r>
              <a:rPr lang="es-CO" sz="2400" b="1" i="1" noProof="0" dirty="0" err="1"/>
              <a:t>Collection</a:t>
            </a:r>
            <a:endParaRPr lang="es-CO" sz="2400" b="1" i="1" noProof="0" dirty="0"/>
          </a:p>
          <a:p>
            <a:pPr marL="342900" lvl="0" indent="-342900" algn="just">
              <a:spcBef>
                <a:spcPct val="20000"/>
              </a:spcBef>
            </a:pPr>
            <a:r>
              <a:rPr lang="es-CO" sz="2400" dirty="0"/>
              <a:t>GCC es software libre y lo distribuye la Free Software </a:t>
            </a:r>
            <a:r>
              <a:rPr lang="es-CO" sz="2400" dirty="0" err="1"/>
              <a:t>Foundation</a:t>
            </a:r>
            <a:r>
              <a:rPr lang="es-CO" sz="2400" dirty="0"/>
              <a:t> (FSF) bajo la licencia general pública GPL.</a:t>
            </a:r>
          </a:p>
          <a:p>
            <a:pPr marL="342900" lvl="0" indent="-342900" algn="just">
              <a:spcBef>
                <a:spcPct val="20000"/>
              </a:spcBef>
            </a:pPr>
            <a:r>
              <a:rPr lang="es-CO" sz="2400" dirty="0"/>
              <a:t>Originalmente GCC significaba </a:t>
            </a:r>
            <a:r>
              <a:rPr lang="es-CO" sz="2400" i="1" dirty="0"/>
              <a:t>GNU C </a:t>
            </a:r>
            <a:r>
              <a:rPr lang="es-CO" sz="2400" i="1" dirty="0" err="1"/>
              <a:t>Compiler</a:t>
            </a:r>
            <a:r>
              <a:rPr lang="es-CO" sz="2400" dirty="0"/>
              <a:t> </a:t>
            </a:r>
            <a:endParaRPr kumimoji="0" lang="es-CO"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2875405" y="992810"/>
            <a:ext cx="1239395" cy="1478072"/>
          </a:xfrm>
          <a:prstGeom prst="rect">
            <a:avLst/>
          </a:prstGeom>
          <a:noFill/>
          <a:ln w="9525">
            <a:noFill/>
            <a:miter lim="800000"/>
            <a:headEnd/>
            <a:tailEnd/>
          </a:ln>
        </p:spPr>
      </p:pic>
      <p:sp>
        <p:nvSpPr>
          <p:cNvPr id="10" name="9 Rectángulo"/>
          <p:cNvSpPr/>
          <p:nvPr/>
        </p:nvSpPr>
        <p:spPr>
          <a:xfrm>
            <a:off x="4283968" y="3068960"/>
            <a:ext cx="4572000" cy="1569660"/>
          </a:xfrm>
          <a:prstGeom prst="rect">
            <a:avLst/>
          </a:prstGeom>
        </p:spPr>
        <p:txBody>
          <a:bodyPr>
            <a:spAutoFit/>
          </a:bodyPr>
          <a:lstStyle/>
          <a:p>
            <a:pPr algn="ctr"/>
            <a:r>
              <a:rPr lang="es-CO" sz="2400" b="1" i="1" dirty="0" err="1"/>
              <a:t>Minimalist</a:t>
            </a:r>
            <a:r>
              <a:rPr lang="es-CO" sz="2400" b="1" i="1" dirty="0"/>
              <a:t> GNU </a:t>
            </a:r>
            <a:r>
              <a:rPr lang="es-CO" sz="2400" b="1" i="1" dirty="0" err="1"/>
              <a:t>for</a:t>
            </a:r>
            <a:r>
              <a:rPr lang="es-CO" sz="2400" b="1" i="1" dirty="0"/>
              <a:t> Windows </a:t>
            </a:r>
            <a:r>
              <a:rPr lang="es-CO" sz="2400" dirty="0"/>
              <a:t> </a:t>
            </a:r>
          </a:p>
          <a:p>
            <a:pPr algn="ctr"/>
            <a:r>
              <a:rPr lang="es-CO" sz="2400" dirty="0"/>
              <a:t>Es una implementación de los compiladores GCC  en entornos Windows</a:t>
            </a:r>
          </a:p>
        </p:txBody>
      </p:sp>
      <p:pic>
        <p:nvPicPr>
          <p:cNvPr id="1028" name="Picture 4"/>
          <p:cNvPicPr>
            <a:picLocks noChangeAspect="1" noChangeArrowheads="1"/>
          </p:cNvPicPr>
          <p:nvPr/>
        </p:nvPicPr>
        <p:blipFill>
          <a:blip r:embed="rId4" cstate="print"/>
          <a:srcRect l="1897"/>
          <a:stretch>
            <a:fillRect/>
          </a:stretch>
        </p:blipFill>
        <p:spPr bwMode="auto">
          <a:xfrm>
            <a:off x="5292080" y="1844824"/>
            <a:ext cx="2846858" cy="936104"/>
          </a:xfrm>
          <a:prstGeom prst="rect">
            <a:avLst/>
          </a:prstGeom>
          <a:noFill/>
          <a:ln w="9525">
            <a:noFill/>
            <a:miter lim="800000"/>
            <a:headEnd/>
            <a:tailEnd/>
          </a:ln>
        </p:spPr>
      </p:pic>
      <p:sp>
        <p:nvSpPr>
          <p:cNvPr id="12" name="11 Rectángulo"/>
          <p:cNvSpPr/>
          <p:nvPr/>
        </p:nvSpPr>
        <p:spPr>
          <a:xfrm>
            <a:off x="5148064" y="1628800"/>
            <a:ext cx="3024336" cy="1224136"/>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735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800" decel="100000"/>
                                        <p:tgtEl>
                                          <p:spTgt spid="12"/>
                                        </p:tgtEl>
                                      </p:cBhvr>
                                    </p:animEffect>
                                    <p:anim calcmode="lin" valueType="num">
                                      <p:cBhvr>
                                        <p:cTn id="8" dur="800" decel="100000" fill="hold"/>
                                        <p:tgtEl>
                                          <p:spTgt spid="12"/>
                                        </p:tgtEl>
                                        <p:attrNameLst>
                                          <p:attrName>style.rotation</p:attrName>
                                        </p:attrNameLst>
                                      </p:cBhvr>
                                      <p:tavLst>
                                        <p:tav tm="0">
                                          <p:val>
                                            <p:fltVal val="-90"/>
                                          </p:val>
                                        </p:tav>
                                        <p:tav tm="100000">
                                          <p:val>
                                            <p:fltVal val="0"/>
                                          </p:val>
                                        </p:tav>
                                      </p:tavLst>
                                    </p:anim>
                                    <p:anim calcmode="lin" valueType="num">
                                      <p:cBhvr>
                                        <p:cTn id="9" dur="800" decel="100000" fill="hold"/>
                                        <p:tgtEl>
                                          <p:spTgt spid="12"/>
                                        </p:tgtEl>
                                        <p:attrNameLst>
                                          <p:attrName>ppt_x</p:attrName>
                                        </p:attrNameLst>
                                      </p:cBhvr>
                                      <p:tavLst>
                                        <p:tav tm="0">
                                          <p:val>
                                            <p:strVal val="#ppt_x+0.4"/>
                                          </p:val>
                                        </p:tav>
                                        <p:tav tm="100000">
                                          <p:val>
                                            <p:strVal val="#ppt_x-0.05"/>
                                          </p:val>
                                        </p:tav>
                                      </p:tavLst>
                                    </p:anim>
                                    <p:anim calcmode="lin" valueType="num">
                                      <p:cBhvr>
                                        <p:cTn id="10" dur="800" decel="100000" fill="hold"/>
                                        <p:tgtEl>
                                          <p:spTgt spid="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2246"/>
            <a:ext cx="9144000" cy="796950"/>
          </a:xfrm>
        </p:spPr>
        <p:txBody>
          <a:bodyPr/>
          <a:lstStyle/>
          <a:p>
            <a:r>
              <a:rPr lang="es-CO" sz="2800" dirty="0"/>
              <a:t>Compilar y ejecutar un programa desde línea de comandos</a:t>
            </a:r>
          </a:p>
        </p:txBody>
      </p:sp>
      <p:sp>
        <p:nvSpPr>
          <p:cNvPr id="3" name="2 Marcador de contenido"/>
          <p:cNvSpPr>
            <a:spLocks noGrp="1"/>
          </p:cNvSpPr>
          <p:nvPr>
            <p:ph idx="1"/>
          </p:nvPr>
        </p:nvSpPr>
        <p:spPr>
          <a:xfrm>
            <a:off x="457200" y="908720"/>
            <a:ext cx="8229600" cy="5217443"/>
          </a:xfrm>
        </p:spPr>
        <p:txBody>
          <a:bodyPr/>
          <a:lstStyle/>
          <a:p>
            <a:pPr marL="514350" indent="-514350">
              <a:buAutoNum type="arabicPeriod"/>
            </a:pPr>
            <a:r>
              <a:rPr lang="es-CO" dirty="0" err="1"/>
              <a:t>gcc</a:t>
            </a:r>
            <a:r>
              <a:rPr lang="es-CO" dirty="0"/>
              <a:t> </a:t>
            </a:r>
            <a:r>
              <a:rPr lang="es-CO" dirty="0" err="1"/>
              <a:t>prueba.c</a:t>
            </a:r>
            <a:r>
              <a:rPr lang="es-CO" dirty="0"/>
              <a:t> </a:t>
            </a:r>
            <a:r>
              <a:rPr lang="es-CO" b="1" dirty="0">
                <a:solidFill>
                  <a:srgbClr val="0070C0"/>
                </a:solidFill>
              </a:rPr>
              <a:t>-o </a:t>
            </a:r>
            <a:r>
              <a:rPr lang="es-CO" dirty="0">
                <a:solidFill>
                  <a:srgbClr val="0070C0"/>
                </a:solidFill>
              </a:rPr>
              <a:t>prueba</a:t>
            </a: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AutoNum type="arabicPeriod"/>
            </a:pPr>
            <a:endParaRPr lang="es-CO" dirty="0">
              <a:solidFill>
                <a:srgbClr val="0070C0"/>
              </a:solidFill>
            </a:endParaRPr>
          </a:p>
          <a:p>
            <a:pPr marL="514350" indent="-514350">
              <a:buAutoNum type="arabicPeriod"/>
            </a:pPr>
            <a:endParaRPr lang="es-CO" dirty="0">
              <a:solidFill>
                <a:srgbClr val="0070C0"/>
              </a:solidFill>
            </a:endParaRPr>
          </a:p>
          <a:p>
            <a:pPr marL="514350" indent="-514350">
              <a:buNone/>
            </a:pPr>
            <a:endParaRPr lang="es-CO" dirty="0">
              <a:solidFill>
                <a:srgbClr val="0070C0"/>
              </a:solidFill>
            </a:endParaRPr>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47</a:t>
            </a:fld>
            <a:endParaRPr lang="es-CO"/>
          </a:p>
        </p:txBody>
      </p:sp>
      <p:pic>
        <p:nvPicPr>
          <p:cNvPr id="3074" name="Picture 2"/>
          <p:cNvPicPr>
            <a:picLocks noChangeAspect="1" noChangeArrowheads="1"/>
          </p:cNvPicPr>
          <p:nvPr/>
        </p:nvPicPr>
        <p:blipFill>
          <a:blip r:embed="rId2" cstate="print"/>
          <a:srcRect r="11212" b="7350"/>
          <a:stretch>
            <a:fillRect/>
          </a:stretch>
        </p:blipFill>
        <p:spPr bwMode="auto">
          <a:xfrm>
            <a:off x="827584" y="1700808"/>
            <a:ext cx="7272808" cy="2088232"/>
          </a:xfrm>
          <a:prstGeom prst="rect">
            <a:avLst/>
          </a:prstGeom>
          <a:noFill/>
          <a:ln w="9525">
            <a:noFill/>
            <a:miter lim="800000"/>
            <a:headEnd/>
            <a:tailEnd/>
          </a:ln>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933056"/>
            <a:ext cx="479301" cy="183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542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48</a:t>
            </a:fld>
            <a:endParaRPr lang="es-CO"/>
          </a:p>
        </p:txBody>
      </p:sp>
      <p:sp>
        <p:nvSpPr>
          <p:cNvPr id="2" name="1 Título"/>
          <p:cNvSpPr>
            <a:spLocks noGrp="1"/>
          </p:cNvSpPr>
          <p:nvPr>
            <p:ph type="title"/>
          </p:nvPr>
        </p:nvSpPr>
        <p:spPr/>
        <p:txBody>
          <a:bodyPr/>
          <a:lstStyle/>
          <a:p>
            <a:r>
              <a:rPr lang="es-CO" dirty="0"/>
              <a:t>Paso 3. Ejecutar el programa</a:t>
            </a:r>
          </a:p>
        </p:txBody>
      </p:sp>
      <p:sp>
        <p:nvSpPr>
          <p:cNvPr id="6" name="5 Rectángulo"/>
          <p:cNvSpPr/>
          <p:nvPr/>
        </p:nvSpPr>
        <p:spPr>
          <a:xfrm>
            <a:off x="611560" y="1196752"/>
            <a:ext cx="3621632" cy="707886"/>
          </a:xfrm>
          <a:prstGeom prst="rect">
            <a:avLst/>
          </a:prstGeom>
        </p:spPr>
        <p:txBody>
          <a:bodyPr wrap="none">
            <a:spAutoFit/>
          </a:bodyPr>
          <a:lstStyle/>
          <a:p>
            <a:r>
              <a:rPr lang="es-CO" sz="4000" dirty="0">
                <a:solidFill>
                  <a:srgbClr val="0070C0"/>
                </a:solidFill>
              </a:rPr>
              <a:t>Ejecutar prueba</a:t>
            </a:r>
            <a:endParaRPr lang="es-CO" sz="4000" dirty="0"/>
          </a:p>
        </p:txBody>
      </p:sp>
      <p:pic>
        <p:nvPicPr>
          <p:cNvPr id="7" name="Picture 3"/>
          <p:cNvPicPr>
            <a:picLocks noChangeAspect="1" noChangeArrowheads="1"/>
          </p:cNvPicPr>
          <p:nvPr/>
        </p:nvPicPr>
        <p:blipFill>
          <a:blip r:embed="rId2" cstate="print"/>
          <a:srcRect/>
          <a:stretch>
            <a:fillRect/>
          </a:stretch>
        </p:blipFill>
        <p:spPr bwMode="auto">
          <a:xfrm>
            <a:off x="696955" y="2228198"/>
            <a:ext cx="7416824" cy="2736304"/>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067" y="3717032"/>
            <a:ext cx="6953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077072"/>
            <a:ext cx="6953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46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Con el editor online</a:t>
            </a:r>
          </a:p>
        </p:txBody>
      </p:sp>
      <p:pic>
        <p:nvPicPr>
          <p:cNvPr id="4" name="Imagen 3"/>
          <p:cNvPicPr>
            <a:picLocks noChangeAspect="1"/>
          </p:cNvPicPr>
          <p:nvPr/>
        </p:nvPicPr>
        <p:blipFill>
          <a:blip r:embed="rId2"/>
          <a:stretch>
            <a:fillRect/>
          </a:stretch>
        </p:blipFill>
        <p:spPr>
          <a:xfrm>
            <a:off x="675357" y="785626"/>
            <a:ext cx="7781925" cy="5600700"/>
          </a:xfrm>
          <a:prstGeom prst="rect">
            <a:avLst/>
          </a:prstGeom>
        </p:spPr>
      </p:pic>
    </p:spTree>
    <p:extLst>
      <p:ext uri="{BB962C8B-B14F-4D97-AF65-F5344CB8AC3E}">
        <p14:creationId xmlns:p14="http://schemas.microsoft.com/office/powerpoint/2010/main" val="4549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a:t>2. Presentación del curso</a:t>
            </a:r>
            <a:endParaRPr lang="es-CO" dirty="0"/>
          </a:p>
        </p:txBody>
      </p:sp>
      <p:sp>
        <p:nvSpPr>
          <p:cNvPr id="7" name="6 Subtítulo"/>
          <p:cNvSpPr>
            <a:spLocks noGrp="1"/>
          </p:cNvSpPr>
          <p:nvPr>
            <p:ph type="subTitle" idx="1"/>
          </p:nvPr>
        </p:nvSpPr>
        <p:spPr/>
        <p:txBody>
          <a:bodyPr/>
          <a:lstStyle/>
          <a:p>
            <a:endParaRPr lang="es-CO"/>
          </a:p>
        </p:txBody>
      </p:sp>
      <p:sp>
        <p:nvSpPr>
          <p:cNvPr id="6" name="5 Marcador de número de diapositiva"/>
          <p:cNvSpPr>
            <a:spLocks noGrp="1"/>
          </p:cNvSpPr>
          <p:nvPr>
            <p:ph type="sldNum" sz="quarter" idx="12"/>
          </p:nvPr>
        </p:nvSpPr>
        <p:spPr/>
        <p:txBody>
          <a:bodyPr/>
          <a:lstStyle>
            <a:lvl1pPr>
              <a:defRPr sz="2000" b="1">
                <a:solidFill>
                  <a:schemeClr val="bg2">
                    <a:lumMod val="25000"/>
                  </a:schemeClr>
                </a:solidFill>
              </a:defRPr>
            </a:lvl1pPr>
          </a:lstStyle>
          <a:p>
            <a:fld id="{2235B30C-86F8-49BD-820E-4721741473E2}" type="slidenum">
              <a:rPr lang="es-CO" smtClean="0"/>
              <a:pPr/>
              <a:t>5</a:t>
            </a:fld>
            <a:endParaRPr lang="es-CO" dirty="0"/>
          </a:p>
        </p:txBody>
      </p:sp>
    </p:spTree>
    <p:extLst>
      <p:ext uri="{BB962C8B-B14F-4D97-AF65-F5344CB8AC3E}">
        <p14:creationId xmlns:p14="http://schemas.microsoft.com/office/powerpoint/2010/main" val="2710396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92AA3-CC05-44B9-9088-80734F2C8AEE}"/>
              </a:ext>
            </a:extLst>
          </p:cNvPr>
          <p:cNvSpPr>
            <a:spLocks noGrp="1"/>
          </p:cNvSpPr>
          <p:nvPr>
            <p:ph idx="1"/>
          </p:nvPr>
        </p:nvSpPr>
        <p:spPr/>
        <p:txBody>
          <a:bodyPr/>
          <a:lstStyle/>
          <a:p>
            <a:r>
              <a:rPr lang="es-419" dirty="0"/>
              <a:t>Presentación entre nosotros</a:t>
            </a:r>
          </a:p>
          <a:p>
            <a:r>
              <a:rPr lang="es-419" dirty="0"/>
              <a:t>Presentación del curso y reglas de trabajo</a:t>
            </a:r>
          </a:p>
          <a:p>
            <a:r>
              <a:rPr lang="es-419" dirty="0"/>
              <a:t>Revisión de conceptos</a:t>
            </a:r>
          </a:p>
          <a:p>
            <a:r>
              <a:rPr lang="es-419" dirty="0"/>
              <a:t>Pseudocódigo</a:t>
            </a:r>
          </a:p>
          <a:p>
            <a:r>
              <a:rPr lang="es-419" dirty="0"/>
              <a:t>Lenguajes de programación – introducción a C</a:t>
            </a:r>
          </a:p>
          <a:p>
            <a:endParaRPr lang="es-419" dirty="0"/>
          </a:p>
          <a:p>
            <a:endParaRPr lang="es-419" dirty="0"/>
          </a:p>
          <a:p>
            <a:endParaRPr lang="es-CO" dirty="0"/>
          </a:p>
        </p:txBody>
      </p:sp>
      <p:sp>
        <p:nvSpPr>
          <p:cNvPr id="3" name="Title 2">
            <a:extLst>
              <a:ext uri="{FF2B5EF4-FFF2-40B4-BE49-F238E27FC236}">
                <a16:creationId xmlns:a16="http://schemas.microsoft.com/office/drawing/2014/main" id="{C6C13EB3-3BF5-44F1-8856-64EF80648659}"/>
              </a:ext>
            </a:extLst>
          </p:cNvPr>
          <p:cNvSpPr>
            <a:spLocks noGrp="1"/>
          </p:cNvSpPr>
          <p:nvPr>
            <p:ph type="title"/>
          </p:nvPr>
        </p:nvSpPr>
        <p:spPr/>
        <p:txBody>
          <a:bodyPr/>
          <a:lstStyle/>
          <a:p>
            <a:pPr algn="r"/>
            <a:r>
              <a:rPr lang="es-419" dirty="0"/>
              <a:t>Resumiendo</a:t>
            </a:r>
            <a:endParaRPr lang="es-CO" dirty="0"/>
          </a:p>
        </p:txBody>
      </p:sp>
    </p:spTree>
    <p:extLst>
      <p:ext uri="{BB962C8B-B14F-4D97-AF65-F5344CB8AC3E}">
        <p14:creationId xmlns:p14="http://schemas.microsoft.com/office/powerpoint/2010/main" val="40306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0"/>
            <a:ext cx="8229600" cy="796950"/>
          </a:xfrm>
        </p:spPr>
        <p:txBody>
          <a:bodyPr/>
          <a:lstStyle/>
          <a:p>
            <a:r>
              <a:rPr lang="es-CO" dirty="0"/>
              <a:t>Elementos importantes en el curso</a:t>
            </a:r>
          </a:p>
        </p:txBody>
      </p:sp>
      <p:pic>
        <p:nvPicPr>
          <p:cNvPr id="17410" name="Picture 2" descr="http://1.bp.blogspot.com/-FEUzwrR8ALI/Tt9bki9kwxI/AAAAAAAAASM/X0pp7aWrGp0/s1600/c%255B1%255D.png"/>
          <p:cNvPicPr>
            <a:picLocks noChangeAspect="1" noChangeArrowheads="1"/>
          </p:cNvPicPr>
          <p:nvPr/>
        </p:nvPicPr>
        <p:blipFill>
          <a:blip r:embed="rId2" cstate="print"/>
          <a:srcRect/>
          <a:stretch>
            <a:fillRect/>
          </a:stretch>
        </p:blipFill>
        <p:spPr bwMode="auto">
          <a:xfrm>
            <a:off x="179513" y="1196752"/>
            <a:ext cx="3401640" cy="2340260"/>
          </a:xfrm>
          <a:prstGeom prst="rect">
            <a:avLst/>
          </a:prstGeom>
          <a:noFill/>
        </p:spPr>
      </p:pic>
      <p:sp>
        <p:nvSpPr>
          <p:cNvPr id="5" name="4 Rectángulo"/>
          <p:cNvSpPr/>
          <p:nvPr/>
        </p:nvSpPr>
        <p:spPr>
          <a:xfrm>
            <a:off x="4860032" y="1196752"/>
            <a:ext cx="4032448" cy="46805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buFont typeface="Arial" pitchFamily="34" charset="0"/>
              <a:buChar char="•"/>
            </a:pPr>
            <a:r>
              <a:rPr lang="es-CO" sz="4000" dirty="0"/>
              <a:t>Capacidad para resolver problemas</a:t>
            </a:r>
          </a:p>
          <a:p>
            <a:pPr algn="ctr">
              <a:buFont typeface="Arial" pitchFamily="34" charset="0"/>
              <a:buChar char="•"/>
            </a:pPr>
            <a:r>
              <a:rPr lang="es-CO" sz="4000" dirty="0"/>
              <a:t>Capacidad de abstracción</a:t>
            </a:r>
          </a:p>
          <a:p>
            <a:pPr algn="ctr">
              <a:buFont typeface="Arial" pitchFamily="34" charset="0"/>
              <a:buChar char="•"/>
            </a:pPr>
            <a:r>
              <a:rPr lang="es-CO" sz="4000" dirty="0"/>
              <a:t>Buena actitud </a:t>
            </a:r>
            <a:r>
              <a:rPr lang="es-CO" sz="4000" dirty="0">
                <a:sym typeface="Wingdings" pitchFamily="2" charset="2"/>
              </a:rPr>
              <a:t></a:t>
            </a:r>
            <a:endParaRPr lang="es-CO" sz="4000"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6</a:t>
            </a:fld>
            <a:endParaRPr lang="es-CO" dirty="0"/>
          </a:p>
        </p:txBody>
      </p:sp>
      <p:sp>
        <p:nvSpPr>
          <p:cNvPr id="3" name="2 Rectángulo"/>
          <p:cNvSpPr/>
          <p:nvPr/>
        </p:nvSpPr>
        <p:spPr>
          <a:xfrm>
            <a:off x="611560" y="3861048"/>
            <a:ext cx="3401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t>Cpp</a:t>
            </a:r>
            <a:r>
              <a:rPr lang="es-CO" b="1" dirty="0"/>
              <a:t> </a:t>
            </a:r>
            <a:r>
              <a:rPr lang="es-CO" b="1" dirty="0" err="1"/>
              <a:t>checker</a:t>
            </a:r>
            <a:r>
              <a:rPr lang="es-CO" b="1" dirty="0"/>
              <a:t>  ( Calidad)</a:t>
            </a:r>
          </a:p>
          <a:p>
            <a:pPr algn="ctr"/>
            <a:r>
              <a:rPr lang="es-CO" b="1" dirty="0" err="1"/>
              <a:t>How</a:t>
            </a:r>
            <a:r>
              <a:rPr lang="es-CO" b="1" dirty="0"/>
              <a:t> to </a:t>
            </a:r>
            <a:r>
              <a:rPr lang="es-CO" b="1" dirty="0" err="1"/>
              <a:t>program</a:t>
            </a:r>
            <a:r>
              <a:rPr lang="es-CO" b="1" dirty="0"/>
              <a:t> in C. 6th </a:t>
            </a:r>
            <a:r>
              <a:rPr lang="es-CO" b="1" dirty="0" err="1"/>
              <a:t>edition</a:t>
            </a:r>
            <a:endParaRPr lang="es-CO" b="1" dirty="0"/>
          </a:p>
          <a:p>
            <a:pPr algn="ctr"/>
            <a:r>
              <a:rPr lang="es-CO" b="1" dirty="0" err="1"/>
              <a:t>Git</a:t>
            </a:r>
            <a:r>
              <a:rPr lang="es-CO" b="1" dirty="0"/>
              <a:t> ( </a:t>
            </a:r>
            <a:r>
              <a:rPr lang="es-CO" b="1" dirty="0" err="1"/>
              <a:t>GitLab</a:t>
            </a:r>
            <a:r>
              <a:rPr lang="es-CO" b="1" dirty="0"/>
              <a:t>)</a:t>
            </a:r>
          </a:p>
          <a:p>
            <a:pPr algn="ctr"/>
            <a:r>
              <a:rPr lang="es-CO" b="1" dirty="0"/>
              <a:t>Registro de tiempo (</a:t>
            </a:r>
            <a:r>
              <a:rPr lang="es-CO" b="1" dirty="0" err="1"/>
              <a:t>tracktime</a:t>
            </a:r>
            <a:r>
              <a:rPr lang="es-CO" b="1" dirty="0"/>
              <a:t>)</a:t>
            </a:r>
          </a:p>
        </p:txBody>
      </p:sp>
    </p:spTree>
    <p:extLst>
      <p:ext uri="{BB962C8B-B14F-4D97-AF65-F5344CB8AC3E}">
        <p14:creationId xmlns:p14="http://schemas.microsoft.com/office/powerpoint/2010/main" val="351671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692696"/>
          </a:xfrm>
        </p:spPr>
        <p:txBody>
          <a:bodyPr/>
          <a:lstStyle/>
          <a:p>
            <a:r>
              <a:rPr lang="es-CO" dirty="0"/>
              <a:t>Metodología</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508443239"/>
              </p:ext>
            </p:extLst>
          </p:nvPr>
        </p:nvGraphicFramePr>
        <p:xfrm>
          <a:off x="179512" y="836712"/>
          <a:ext cx="858964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7</a:t>
            </a:fld>
            <a:endParaRPr lang="es-CO" dirty="0"/>
          </a:p>
        </p:txBody>
      </p:sp>
    </p:spTree>
    <p:extLst>
      <p:ext uri="{BB962C8B-B14F-4D97-AF65-F5344CB8AC3E}">
        <p14:creationId xmlns:p14="http://schemas.microsoft.com/office/powerpoint/2010/main" val="334465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a:t>La puntualidad es importante. Iniciamos clase a la hora en punto..</a:t>
            </a:r>
          </a:p>
          <a:p>
            <a:r>
              <a:rPr lang="es-CO" dirty="0"/>
              <a:t>No  se permite contestar el teléfono en clase.</a:t>
            </a:r>
          </a:p>
          <a:p>
            <a:r>
              <a:rPr lang="es-CO" dirty="0"/>
              <a:t>Evitar el uso de dispositivos electrónicos para actividades que no se relacionen con el curso</a:t>
            </a:r>
          </a:p>
          <a:p>
            <a:r>
              <a:rPr lang="es-CO" dirty="0"/>
              <a:t>El sitio de comunicación y consulta del curso es Moodle y </a:t>
            </a:r>
            <a:r>
              <a:rPr lang="es-CO" dirty="0" err="1"/>
              <a:t>github</a:t>
            </a:r>
            <a:endParaRPr lang="es-CO" dirty="0"/>
          </a:p>
        </p:txBody>
      </p:sp>
      <p:sp>
        <p:nvSpPr>
          <p:cNvPr id="3" name="2 Título"/>
          <p:cNvSpPr>
            <a:spLocks noGrp="1"/>
          </p:cNvSpPr>
          <p:nvPr>
            <p:ph type="title"/>
          </p:nvPr>
        </p:nvSpPr>
        <p:spPr/>
        <p:txBody>
          <a:bodyPr/>
          <a:lstStyle/>
          <a:p>
            <a:r>
              <a:rPr lang="es-CO" dirty="0"/>
              <a:t>Reglas de convivencia. Durante la clase</a:t>
            </a:r>
          </a:p>
        </p:txBody>
      </p:sp>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8</a:t>
            </a:fld>
            <a:endParaRPr lang="es-CO" dirty="0"/>
          </a:p>
        </p:txBody>
      </p:sp>
    </p:spTree>
    <p:extLst>
      <p:ext uri="{BB962C8B-B14F-4D97-AF65-F5344CB8AC3E}">
        <p14:creationId xmlns:p14="http://schemas.microsoft.com/office/powerpoint/2010/main" val="239059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08720"/>
            <a:ext cx="8686800" cy="5256583"/>
          </a:xfrm>
        </p:spPr>
        <p:txBody>
          <a:bodyPr>
            <a:normAutofit/>
          </a:bodyPr>
          <a:lstStyle/>
          <a:p>
            <a:r>
              <a:rPr lang="es-CO" sz="3600" dirty="0"/>
              <a:t>Faltas ortográficas disminuyen la nota de las actividades.</a:t>
            </a:r>
          </a:p>
          <a:p>
            <a:r>
              <a:rPr lang="es-CO" sz="3600" dirty="0"/>
              <a:t>Pueden encontrarme en el horario de atención en el laboratorio de algoritmia</a:t>
            </a:r>
          </a:p>
          <a:p>
            <a:r>
              <a:rPr lang="es-CO" sz="3600" dirty="0"/>
              <a:t>Muchos </a:t>
            </a:r>
            <a:r>
              <a:rPr lang="es-CO" sz="3600" dirty="0" err="1"/>
              <a:t>quices</a:t>
            </a:r>
            <a:r>
              <a:rPr lang="es-CO" sz="3600" dirty="0"/>
              <a:t>!!!, muchos…</a:t>
            </a:r>
          </a:p>
          <a:p>
            <a:r>
              <a:rPr lang="es-CO" sz="3600" dirty="0"/>
              <a:t>Los talleres les ayudarán a estudiar para los parciales</a:t>
            </a:r>
          </a:p>
          <a:p>
            <a:pPr marL="0" indent="0">
              <a:buNone/>
            </a:pPr>
            <a:endParaRPr lang="es-CO" sz="3600" dirty="0"/>
          </a:p>
        </p:txBody>
      </p:sp>
      <p:sp>
        <p:nvSpPr>
          <p:cNvPr id="3" name="2 Título"/>
          <p:cNvSpPr>
            <a:spLocks noGrp="1"/>
          </p:cNvSpPr>
          <p:nvPr>
            <p:ph type="title"/>
          </p:nvPr>
        </p:nvSpPr>
        <p:spPr/>
        <p:txBody>
          <a:bodyPr/>
          <a:lstStyle/>
          <a:p>
            <a:r>
              <a:rPr lang="es-CO" dirty="0"/>
              <a:t>Reglas generales</a:t>
            </a:r>
          </a:p>
        </p:txBody>
      </p:sp>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9</a:t>
            </a:fld>
            <a:endParaRPr lang="es-CO" dirty="0"/>
          </a:p>
        </p:txBody>
      </p:sp>
    </p:spTree>
    <p:extLst>
      <p:ext uri="{BB962C8B-B14F-4D97-AF65-F5344CB8AC3E}">
        <p14:creationId xmlns:p14="http://schemas.microsoft.com/office/powerpoint/2010/main" val="1950902688"/>
      </p:ext>
    </p:extLst>
  </p:cSld>
  <p:clrMapOvr>
    <a:masterClrMapping/>
  </p:clrMapOvr>
</p:sld>
</file>

<file path=ppt/theme/theme1.xml><?xml version="1.0" encoding="utf-8"?>
<a:theme xmlns:a="http://schemas.openxmlformats.org/drawingml/2006/main" name="Cursos2014-2">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9BCAE3"/>
      </a:accent3>
      <a:accent4>
        <a:srgbClr val="5DCEAF"/>
      </a:accent4>
      <a:accent5>
        <a:srgbClr val="FF8021"/>
      </a:accent5>
      <a:accent6>
        <a:srgbClr val="F14124"/>
      </a:accent6>
      <a:hlink>
        <a:srgbClr val="56C7AA"/>
      </a:hlink>
      <a:folHlink>
        <a:srgbClr val="59A8D1"/>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jos">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5831</TotalTime>
  <Words>1921</Words>
  <Application>Microsoft Office PowerPoint</Application>
  <PresentationFormat>On-screen Show (4:3)</PresentationFormat>
  <Paragraphs>336</Paragraphs>
  <Slides>50</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Century Gothic</vt:lpstr>
      <vt:lpstr>Cursos2014-2</vt:lpstr>
      <vt:lpstr>Técnicas y prácticas de programación</vt:lpstr>
      <vt:lpstr>Sesión 1.  Presentación del curso Revisión conceptos - introducción </vt:lpstr>
      <vt:lpstr>¿Qué haremos hoy?</vt:lpstr>
      <vt:lpstr>¿Quiénes son ustedes?</vt:lpstr>
      <vt:lpstr>2. Presentación del curso</vt:lpstr>
      <vt:lpstr>Elementos importantes en el curso</vt:lpstr>
      <vt:lpstr>Metodología</vt:lpstr>
      <vt:lpstr>Reglas de convivencia. Durante la clase</vt:lpstr>
      <vt:lpstr>Reglas generales</vt:lpstr>
      <vt:lpstr>Ejemplo revisión estático de código</vt:lpstr>
      <vt:lpstr>¿Cuál es nuestro plan de trabajo?</vt:lpstr>
      <vt:lpstr>Bibliografía</vt:lpstr>
      <vt:lpstr>3.Revisión de conceptos</vt:lpstr>
      <vt:lpstr>Constantes y variables</vt:lpstr>
      <vt:lpstr>Constantes y variables</vt:lpstr>
      <vt:lpstr>Estados</vt:lpstr>
      <vt:lpstr>¿Qué es un algoritmo?</vt:lpstr>
      <vt:lpstr>Abstracciones: Operaciones</vt:lpstr>
      <vt:lpstr>Ejemplo: funciones  y procedimientos</vt:lpstr>
      <vt:lpstr>Variables locales y globales</vt:lpstr>
      <vt:lpstr>Condición</vt:lpstr>
      <vt:lpstr>Ejemplo de condición</vt:lpstr>
      <vt:lpstr>Repetición</vt:lpstr>
      <vt:lpstr>Estructura de datos</vt:lpstr>
      <vt:lpstr>4.Pseudocódigo</vt:lpstr>
      <vt:lpstr>¿Qué es el pseudocódigo?</vt:lpstr>
      <vt:lpstr>¿Cómo resolver con algoritmos un problema?</vt:lpstr>
      <vt:lpstr>2.Crear el pseudocódigo para resolver el problema</vt:lpstr>
      <vt:lpstr>2.Crear el pseudocódigo para resolver el problema</vt:lpstr>
      <vt:lpstr>Pseudocódigo. Ejemplo </vt:lpstr>
      <vt:lpstr>¿Cómo resolver con algoritmos un problema?</vt:lpstr>
      <vt:lpstr>Suma dos números en lenguajes de programación</vt:lpstr>
      <vt:lpstr>5. Lenguajes de programación – introducción a C</vt:lpstr>
      <vt:lpstr>¿Qué es un lenguaje de programación?</vt:lpstr>
      <vt:lpstr>Tipos de lenguajes de programación</vt:lpstr>
      <vt:lpstr>Transformación de lenguajes de alto nivel a lenguaje de máquina</vt:lpstr>
      <vt:lpstr>Lenguajes compilados- interpretados</vt:lpstr>
      <vt:lpstr>Lenguajes compilados</vt:lpstr>
      <vt:lpstr>Lenguajes interpretados</vt:lpstr>
      <vt:lpstr>Ejemplo lenguajes compilados e interpretados</vt:lpstr>
      <vt:lpstr>Lenguaje de programación C</vt:lpstr>
      <vt:lpstr>Características de C</vt:lpstr>
      <vt:lpstr>Pasos para ejecutar programas escritos en C</vt:lpstr>
      <vt:lpstr>Instalar compilador MinGW</vt:lpstr>
      <vt:lpstr>Paso 1. Codificar el programa</vt:lpstr>
      <vt:lpstr>Paso 2. Compilar el programa</vt:lpstr>
      <vt:lpstr>Compilar y ejecutar un programa desde línea de comandos</vt:lpstr>
      <vt:lpstr>Paso 3. Ejecutar el programa</vt:lpstr>
      <vt:lpstr>Con el editor online</vt:lpstr>
      <vt:lpstr>Resumiendo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109</cp:revision>
  <dcterms:created xsi:type="dcterms:W3CDTF">2015-01-26T00:13:37Z</dcterms:created>
  <dcterms:modified xsi:type="dcterms:W3CDTF">2020-02-04T15:47:31Z</dcterms:modified>
</cp:coreProperties>
</file>