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281" r:id="rId3"/>
    <p:sldId id="366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4" autoAdjust="0"/>
    <p:restoredTop sz="73986" autoAdjust="0"/>
  </p:normalViewPr>
  <p:slideViewPr>
    <p:cSldViewPr>
      <p:cViewPr>
        <p:scale>
          <a:sx n="75" d="100"/>
          <a:sy n="75" d="100"/>
        </p:scale>
        <p:origin x="1411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4E6E-D481-4748-883D-1A2D3F68B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57ED89B-AA96-41F6-AC79-D504EF4A9863}">
      <dgm:prSet/>
      <dgm:spPr/>
      <dgm:t>
        <a:bodyPr/>
        <a:lstStyle/>
        <a:p>
          <a:pPr rtl="0"/>
          <a:r>
            <a:rPr lang="es-CO" dirty="0"/>
            <a:t>Son la unión de:</a:t>
          </a:r>
        </a:p>
      </dgm:t>
    </dgm:pt>
    <dgm:pt modelId="{40668472-04BE-4C3A-9AB6-A75E9EE3D73E}" type="parTrans" cxnId="{8D836105-B2CF-462C-BA80-94A85D1581B3}">
      <dgm:prSet/>
      <dgm:spPr/>
      <dgm:t>
        <a:bodyPr/>
        <a:lstStyle/>
        <a:p>
          <a:endParaRPr lang="es-CO"/>
        </a:p>
      </dgm:t>
    </dgm:pt>
    <dgm:pt modelId="{85360A4E-C2A7-4045-A17A-241EECD94263}" type="sibTrans" cxnId="{8D836105-B2CF-462C-BA80-94A85D1581B3}">
      <dgm:prSet/>
      <dgm:spPr/>
      <dgm:t>
        <a:bodyPr/>
        <a:lstStyle/>
        <a:p>
          <a:endParaRPr lang="es-CO"/>
        </a:p>
      </dgm:t>
    </dgm:pt>
    <dgm:pt modelId="{383C1859-5235-4755-B37F-093E1ABDED73}">
      <dgm:prSet/>
      <dgm:spPr/>
      <dgm:t>
        <a:bodyPr/>
        <a:lstStyle/>
        <a:p>
          <a:pPr rtl="0"/>
          <a:r>
            <a:rPr lang="es-CO" dirty="0"/>
            <a:t>La solución de uno o más </a:t>
          </a:r>
          <a:r>
            <a:rPr lang="es-CO" dirty="0" err="1"/>
            <a:t>subproblemas</a:t>
          </a:r>
          <a:r>
            <a:rPr lang="es-CO" dirty="0"/>
            <a:t> (de igual naturaleza pero menor tamaño).</a:t>
          </a:r>
        </a:p>
      </dgm:t>
    </dgm:pt>
    <dgm:pt modelId="{50B0D88B-A744-4D09-959B-D9E15DE26095}" type="parTrans" cxnId="{7D830C14-187D-449C-B8E5-39B5570CF433}">
      <dgm:prSet/>
      <dgm:spPr/>
      <dgm:t>
        <a:bodyPr/>
        <a:lstStyle/>
        <a:p>
          <a:endParaRPr lang="es-CO"/>
        </a:p>
      </dgm:t>
    </dgm:pt>
    <dgm:pt modelId="{BC877CF3-9CA6-4FCB-800E-2DEBDC916D53}" type="sibTrans" cxnId="{7D830C14-187D-449C-B8E5-39B5570CF433}">
      <dgm:prSet/>
      <dgm:spPr/>
      <dgm:t>
        <a:bodyPr/>
        <a:lstStyle/>
        <a:p>
          <a:endParaRPr lang="es-CO"/>
        </a:p>
      </dgm:t>
    </dgm:pt>
    <dgm:pt modelId="{22618ED1-73DF-481A-8FD2-C8A1E18EEB2A}">
      <dgm:prSet/>
      <dgm:spPr/>
      <dgm:t>
        <a:bodyPr/>
        <a:lstStyle/>
        <a:p>
          <a:pPr rtl="0"/>
          <a:r>
            <a:rPr lang="es-CO" dirty="0"/>
            <a:t>Un conjunto de pasos adicionales. Estos pasos junto con las soluciones a los </a:t>
          </a:r>
          <a:r>
            <a:rPr lang="es-CO" dirty="0" err="1"/>
            <a:t>subproblemas</a:t>
          </a:r>
          <a:r>
            <a:rPr lang="es-CO" dirty="0"/>
            <a:t> componen la solución al problema general que queremos resolver. </a:t>
          </a:r>
        </a:p>
      </dgm:t>
    </dgm:pt>
    <dgm:pt modelId="{3CAE2E3F-081D-468D-BBB7-FFCC9F33A721}" type="parTrans" cxnId="{387FBE92-87E0-48BB-AF93-CE1BCE7D121F}">
      <dgm:prSet/>
      <dgm:spPr/>
      <dgm:t>
        <a:bodyPr/>
        <a:lstStyle/>
        <a:p>
          <a:endParaRPr lang="es-CO"/>
        </a:p>
      </dgm:t>
    </dgm:pt>
    <dgm:pt modelId="{4BE4FD1E-911F-47B4-B39D-D421B920CEAF}" type="sibTrans" cxnId="{387FBE92-87E0-48BB-AF93-CE1BCE7D121F}">
      <dgm:prSet/>
      <dgm:spPr/>
      <dgm:t>
        <a:bodyPr/>
        <a:lstStyle/>
        <a:p>
          <a:endParaRPr lang="es-CO"/>
        </a:p>
      </dgm:t>
    </dgm:pt>
    <dgm:pt modelId="{1616106E-69AD-42F2-ABEC-028D0EF232D2}" type="pres">
      <dgm:prSet presAssocID="{05454E6E-D481-4748-883D-1A2D3F68BD8A}" presName="linear" presStyleCnt="0">
        <dgm:presLayoutVars>
          <dgm:animLvl val="lvl"/>
          <dgm:resizeHandles val="exact"/>
        </dgm:presLayoutVars>
      </dgm:prSet>
      <dgm:spPr/>
    </dgm:pt>
    <dgm:pt modelId="{85D9AFB8-A372-43E5-BF82-6394B3A0DABE}" type="pres">
      <dgm:prSet presAssocID="{B57ED89B-AA96-41F6-AC79-D504EF4A98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56E895-C343-4B4F-A8B3-04832AA8F70C}" type="pres">
      <dgm:prSet presAssocID="{B57ED89B-AA96-41F6-AC79-D504EF4A986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836105-B2CF-462C-BA80-94A85D1581B3}" srcId="{05454E6E-D481-4748-883D-1A2D3F68BD8A}" destId="{B57ED89B-AA96-41F6-AC79-D504EF4A9863}" srcOrd="0" destOrd="0" parTransId="{40668472-04BE-4C3A-9AB6-A75E9EE3D73E}" sibTransId="{85360A4E-C2A7-4045-A17A-241EECD94263}"/>
    <dgm:cxn modelId="{7D830C14-187D-449C-B8E5-39B5570CF433}" srcId="{B57ED89B-AA96-41F6-AC79-D504EF4A9863}" destId="{383C1859-5235-4755-B37F-093E1ABDED73}" srcOrd="0" destOrd="0" parTransId="{50B0D88B-A744-4D09-959B-D9E15DE26095}" sibTransId="{BC877CF3-9CA6-4FCB-800E-2DEBDC916D53}"/>
    <dgm:cxn modelId="{1BFD0570-AB47-4070-B7E3-5DA4BD093876}" type="presOf" srcId="{05454E6E-D481-4748-883D-1A2D3F68BD8A}" destId="{1616106E-69AD-42F2-ABEC-028D0EF232D2}" srcOrd="0" destOrd="0" presId="urn:microsoft.com/office/officeart/2005/8/layout/vList2"/>
    <dgm:cxn modelId="{FD52EE8B-0E2C-4546-A9CA-6141374AA31F}" type="presOf" srcId="{383C1859-5235-4755-B37F-093E1ABDED73}" destId="{9256E895-C343-4B4F-A8B3-04832AA8F70C}" srcOrd="0" destOrd="0" presId="urn:microsoft.com/office/officeart/2005/8/layout/vList2"/>
    <dgm:cxn modelId="{0E299891-0612-427B-8902-4641520F8DD1}" type="presOf" srcId="{B57ED89B-AA96-41F6-AC79-D504EF4A9863}" destId="{85D9AFB8-A372-43E5-BF82-6394B3A0DABE}" srcOrd="0" destOrd="0" presId="urn:microsoft.com/office/officeart/2005/8/layout/vList2"/>
    <dgm:cxn modelId="{387FBE92-87E0-48BB-AF93-CE1BCE7D121F}" srcId="{B57ED89B-AA96-41F6-AC79-D504EF4A9863}" destId="{22618ED1-73DF-481A-8FD2-C8A1E18EEB2A}" srcOrd="1" destOrd="0" parTransId="{3CAE2E3F-081D-468D-BBB7-FFCC9F33A721}" sibTransId="{4BE4FD1E-911F-47B4-B39D-D421B920CEAF}"/>
    <dgm:cxn modelId="{9B8D27C6-5C4B-4248-858C-60ABF3E963B8}" type="presOf" srcId="{22618ED1-73DF-481A-8FD2-C8A1E18EEB2A}" destId="{9256E895-C343-4B4F-A8B3-04832AA8F70C}" srcOrd="0" destOrd="1" presId="urn:microsoft.com/office/officeart/2005/8/layout/vList2"/>
    <dgm:cxn modelId="{9B37CC88-A80A-4D04-87F9-1A789C3F45B3}" type="presParOf" srcId="{1616106E-69AD-42F2-ABEC-028D0EF232D2}" destId="{85D9AFB8-A372-43E5-BF82-6394B3A0DABE}" srcOrd="0" destOrd="0" presId="urn:microsoft.com/office/officeart/2005/8/layout/vList2"/>
    <dgm:cxn modelId="{07C11DC5-438E-4A9F-A795-BE2BAAEC6F8C}" type="presParOf" srcId="{1616106E-69AD-42F2-ABEC-028D0EF232D2}" destId="{9256E895-C343-4B4F-A8B3-04832AA8F7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9AFB8-A372-43E5-BF82-6394B3A0DABE}">
      <dsp:nvSpPr>
        <dsp:cNvPr id="0" name=""/>
        <dsp:cNvSpPr/>
      </dsp:nvSpPr>
      <dsp:spPr>
        <a:xfrm>
          <a:off x="0" y="45813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300" kern="1200" dirty="0"/>
            <a:t>Son la unión de:</a:t>
          </a:r>
        </a:p>
      </dsp:txBody>
      <dsp:txXfrm>
        <a:off x="50347" y="96160"/>
        <a:ext cx="8128906" cy="930660"/>
      </dsp:txXfrm>
    </dsp:sp>
    <dsp:sp modelId="{9256E895-C343-4B4F-A8B3-04832AA8F70C}">
      <dsp:nvSpPr>
        <dsp:cNvPr id="0" name=""/>
        <dsp:cNvSpPr/>
      </dsp:nvSpPr>
      <dsp:spPr>
        <a:xfrm>
          <a:off x="0" y="1077168"/>
          <a:ext cx="8229600" cy="40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4610" rIns="305816" bIns="5461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3400" kern="1200" dirty="0"/>
            <a:t>La solución de uno o más </a:t>
          </a:r>
          <a:r>
            <a:rPr lang="es-CO" sz="3400" kern="1200" dirty="0" err="1"/>
            <a:t>subproblemas</a:t>
          </a:r>
          <a:r>
            <a:rPr lang="es-CO" sz="3400" kern="1200" dirty="0"/>
            <a:t> (de igual naturaleza pero menor tamaño).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3400" kern="1200" dirty="0"/>
            <a:t>Un conjunto de pasos adicionales. Estos pasos junto con las soluciones a los </a:t>
          </a:r>
          <a:r>
            <a:rPr lang="es-CO" sz="3400" kern="1200" dirty="0" err="1"/>
            <a:t>subproblemas</a:t>
          </a:r>
          <a:r>
            <a:rPr lang="es-CO" sz="3400" kern="1200" dirty="0"/>
            <a:t> componen la solución al problema general que queremos resolver. </a:t>
          </a:r>
        </a:p>
      </dsp:txBody>
      <dsp:txXfrm>
        <a:off x="0" y="1077168"/>
        <a:ext cx="8229600" cy="40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18/03/2020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define un algoritmo recursivo?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5" y="1124744"/>
            <a:ext cx="88727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F1E5D-21F0-4F2D-9EB9-1B1F8250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Condición base o de parada</a:t>
            </a:r>
          </a:p>
          <a:p>
            <a:r>
              <a:rPr lang="es-419" dirty="0"/>
              <a:t>Al menos una llamada a sí mismo ( casos generales)</a:t>
            </a:r>
          </a:p>
          <a:p>
            <a:r>
              <a:rPr lang="es-419" dirty="0"/>
              <a:t>Los casos generales se deben acercar a la condición de parada</a:t>
            </a:r>
          </a:p>
          <a:p>
            <a:r>
              <a:rPr lang="es-419" dirty="0"/>
              <a:t>El conjunto de todas las llamadas debe entregar la solución deseada</a:t>
            </a:r>
            <a:endParaRPr lang="es-C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4F492C-3AC4-42F1-856F-529631E7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debe tener una función recursiva?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84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base?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27584" y="1268760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/>
              <a:t>Son los casos del problema que se resuelve con un segmento de código sin recursividad.</a:t>
            </a:r>
          </a:p>
          <a:p>
            <a:pPr algn="just"/>
            <a:r>
              <a:rPr lang="es-CO" sz="4400" b="1" dirty="0"/>
              <a:t>Siempre debe haber caso base</a:t>
            </a:r>
          </a:p>
        </p:txBody>
      </p:sp>
    </p:spTree>
    <p:extLst>
      <p:ext uri="{BB962C8B-B14F-4D97-AF65-F5344CB8AC3E}">
        <p14:creationId xmlns:p14="http://schemas.microsoft.com/office/powerpoint/2010/main" val="160033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Expresan el resto del problema </a:t>
            </a:r>
          </a:p>
          <a:p>
            <a:r>
              <a:rPr lang="es-CO" dirty="0"/>
              <a:t>Siempre deben </a:t>
            </a:r>
            <a:r>
              <a:rPr lang="es-CO" b="1" dirty="0"/>
              <a:t>avanzar</a:t>
            </a:r>
            <a:r>
              <a:rPr lang="es-CO" dirty="0"/>
              <a:t> hacia el caso base</a:t>
            </a:r>
          </a:p>
          <a:p>
            <a:r>
              <a:rPr lang="es-CO" dirty="0"/>
              <a:t>La llamada recursiva siempre se hace sobre un problema más pequeño. </a:t>
            </a:r>
          </a:p>
          <a:p>
            <a:r>
              <a:rPr lang="es-CO" dirty="0"/>
              <a:t>En algún momento los casos generales deben corresponder con el caso base.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generales?</a:t>
            </a:r>
          </a:p>
        </p:txBody>
      </p:sp>
    </p:spTree>
    <p:extLst>
      <p:ext uri="{BB962C8B-B14F-4D97-AF65-F5344CB8AC3E}">
        <p14:creationId xmlns:p14="http://schemas.microsoft.com/office/powerpoint/2010/main" val="150657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457200" y="908720"/>
          <a:ext cx="822960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generales?</a:t>
            </a:r>
          </a:p>
        </p:txBody>
      </p:sp>
    </p:spTree>
    <p:extLst>
      <p:ext uri="{BB962C8B-B14F-4D97-AF65-F5344CB8AC3E}">
        <p14:creationId xmlns:p14="http://schemas.microsoft.com/office/powerpoint/2010/main" val="9850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ejemplo 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4" y="2136328"/>
            <a:ext cx="6932911" cy="27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hace este algoritmo?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7438206" cy="489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23918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10696</TotalTime>
  <Words>195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Cursos2014-2</vt:lpstr>
      <vt:lpstr>Introducción a la programación</vt:lpstr>
      <vt:lpstr>¿Cómo se define un algoritmo recursivo?</vt:lpstr>
      <vt:lpstr>¿Qué debe tener una función recursiva?</vt:lpstr>
      <vt:lpstr>¿Qué son los casos base?</vt:lpstr>
      <vt:lpstr>¿Qué son los casos generales?</vt:lpstr>
      <vt:lpstr>¿Qué son los casos generales?</vt:lpstr>
      <vt:lpstr>Un ejemplo …</vt:lpstr>
      <vt:lpstr>¿Qué hace este algoritmo?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326</cp:revision>
  <dcterms:created xsi:type="dcterms:W3CDTF">2015-01-26T00:13:37Z</dcterms:created>
  <dcterms:modified xsi:type="dcterms:W3CDTF">2020-03-19T14:58:47Z</dcterms:modified>
</cp:coreProperties>
</file>