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307" r:id="rId4"/>
    <p:sldId id="320" r:id="rId5"/>
    <p:sldId id="356" r:id="rId6"/>
    <p:sldId id="358" r:id="rId7"/>
    <p:sldId id="359" r:id="rId8"/>
    <p:sldId id="360" r:id="rId9"/>
    <p:sldId id="308" r:id="rId10"/>
    <p:sldId id="309" r:id="rId11"/>
    <p:sldId id="354" r:id="rId12"/>
    <p:sldId id="325" r:id="rId13"/>
    <p:sldId id="361" r:id="rId14"/>
    <p:sldId id="310" r:id="rId15"/>
    <p:sldId id="311" r:id="rId16"/>
    <p:sldId id="313" r:id="rId17"/>
    <p:sldId id="314" r:id="rId18"/>
    <p:sldId id="316" r:id="rId19"/>
    <p:sldId id="355" r:id="rId20"/>
    <p:sldId id="317" r:id="rId21"/>
    <p:sldId id="362" r:id="rId22"/>
    <p:sldId id="322" r:id="rId23"/>
    <p:sldId id="323" r:id="rId24"/>
    <p:sldId id="326" r:id="rId25"/>
    <p:sldId id="364" r:id="rId2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8579" autoAdjust="0"/>
  </p:normalViewPr>
  <p:slideViewPr>
    <p:cSldViewPr>
      <p:cViewPr varScale="1">
        <p:scale>
          <a:sx n="68" d="100"/>
          <a:sy n="68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54B9E-3A38-482C-A07C-CEF5A6AEA7C7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16CC2FD-B021-4D1E-B7C0-2C19314C3A92}">
      <dgm:prSet phldrT="[Texto]" custT="1"/>
      <dgm:spPr/>
      <dgm:t>
        <a:bodyPr/>
        <a:lstStyle/>
        <a:p>
          <a:r>
            <a:rPr lang="es-CO" sz="2400" dirty="0" smtClean="0"/>
            <a:t>1.Presentación general</a:t>
          </a:r>
          <a:endParaRPr lang="es-CO" sz="2400" dirty="0"/>
        </a:p>
      </dgm:t>
    </dgm:pt>
    <dgm:pt modelId="{03EDD44D-411E-437F-8A9B-233C0F1333BA}" type="parTrans" cxnId="{288A252F-4C90-4FB9-8DE2-98931022DE63}">
      <dgm:prSet/>
      <dgm:spPr/>
      <dgm:t>
        <a:bodyPr/>
        <a:lstStyle/>
        <a:p>
          <a:endParaRPr lang="es-CO" sz="3200"/>
        </a:p>
      </dgm:t>
    </dgm:pt>
    <dgm:pt modelId="{8295ECC5-1FE1-4B0E-9C08-94EB6E629060}" type="sibTrans" cxnId="{288A252F-4C90-4FB9-8DE2-98931022DE63}">
      <dgm:prSet/>
      <dgm:spPr/>
      <dgm:t>
        <a:bodyPr/>
        <a:lstStyle/>
        <a:p>
          <a:endParaRPr lang="es-CO" sz="3200"/>
        </a:p>
      </dgm:t>
    </dgm:pt>
    <dgm:pt modelId="{029B6B2D-05A0-4C14-873C-9D527162F91F}">
      <dgm:prSet phldrT="[Texto]" custT="1"/>
      <dgm:spPr/>
      <dgm:t>
        <a:bodyPr/>
        <a:lstStyle/>
        <a:p>
          <a:r>
            <a:rPr lang="es-CO" sz="2400" dirty="0" smtClean="0"/>
            <a:t>2. Presentación del curso</a:t>
          </a:r>
          <a:endParaRPr lang="es-CO" sz="2400" dirty="0"/>
        </a:p>
      </dgm:t>
    </dgm:pt>
    <dgm:pt modelId="{E3D19085-61D7-4EAC-B7C3-8246B1F6EA0C}" type="parTrans" cxnId="{7280D206-4957-48FF-AD28-4B170A253DC5}">
      <dgm:prSet/>
      <dgm:spPr/>
      <dgm:t>
        <a:bodyPr/>
        <a:lstStyle/>
        <a:p>
          <a:endParaRPr lang="es-CO" sz="3200"/>
        </a:p>
      </dgm:t>
    </dgm:pt>
    <dgm:pt modelId="{CADBD991-48B1-41BA-8A24-8FAAE4E52ED1}" type="sibTrans" cxnId="{7280D206-4957-48FF-AD28-4B170A253DC5}">
      <dgm:prSet/>
      <dgm:spPr/>
      <dgm:t>
        <a:bodyPr/>
        <a:lstStyle/>
        <a:p>
          <a:endParaRPr lang="es-CO" sz="3200"/>
        </a:p>
      </dgm:t>
    </dgm:pt>
    <dgm:pt modelId="{62860140-862D-4400-810D-7675FE4C1A76}">
      <dgm:prSet phldrT="[Texto]" custT="1"/>
      <dgm:spPr/>
      <dgm:t>
        <a:bodyPr/>
        <a:lstStyle/>
        <a:p>
          <a:r>
            <a:rPr lang="es-CO" sz="2400" dirty="0" smtClean="0"/>
            <a:t>3. Revisión conceptos</a:t>
          </a:r>
          <a:endParaRPr lang="es-CO" sz="2400" dirty="0"/>
        </a:p>
      </dgm:t>
    </dgm:pt>
    <dgm:pt modelId="{649D34E9-85EB-4527-B11D-E2727FB81E05}" type="parTrans" cxnId="{D9E9DDF8-04CC-43E0-B610-1F2327C6265C}">
      <dgm:prSet/>
      <dgm:spPr/>
      <dgm:t>
        <a:bodyPr/>
        <a:lstStyle/>
        <a:p>
          <a:endParaRPr lang="es-CO" sz="3200"/>
        </a:p>
      </dgm:t>
    </dgm:pt>
    <dgm:pt modelId="{032746E1-2688-43A0-A2D1-20B229D46FAC}" type="sibTrans" cxnId="{D9E9DDF8-04CC-43E0-B610-1F2327C6265C}">
      <dgm:prSet/>
      <dgm:spPr/>
      <dgm:t>
        <a:bodyPr/>
        <a:lstStyle/>
        <a:p>
          <a:endParaRPr lang="es-CO" sz="3200"/>
        </a:p>
      </dgm:t>
    </dgm:pt>
    <dgm:pt modelId="{C18E06E8-3C8F-4827-92DC-022D5481FCDD}">
      <dgm:prSet phldrT="[Texto]" custT="1"/>
      <dgm:spPr/>
      <dgm:t>
        <a:bodyPr/>
        <a:lstStyle/>
        <a:p>
          <a:r>
            <a:rPr lang="es-CO" sz="2400" dirty="0" smtClean="0"/>
            <a:t>4. Pseudocódigo</a:t>
          </a:r>
          <a:endParaRPr lang="es-CO" sz="2400" dirty="0"/>
        </a:p>
      </dgm:t>
    </dgm:pt>
    <dgm:pt modelId="{BA3F4342-0AD6-4861-A499-73C8AE239C76}" type="parTrans" cxnId="{DBE80F6E-57A5-4B07-A6E2-125D4D469195}">
      <dgm:prSet/>
      <dgm:spPr/>
      <dgm:t>
        <a:bodyPr/>
        <a:lstStyle/>
        <a:p>
          <a:endParaRPr lang="es-CO" sz="2800"/>
        </a:p>
      </dgm:t>
    </dgm:pt>
    <dgm:pt modelId="{8CCCABA4-D69E-4EA0-B4C2-D9BDC8556483}" type="sibTrans" cxnId="{DBE80F6E-57A5-4B07-A6E2-125D4D469195}">
      <dgm:prSet/>
      <dgm:spPr/>
      <dgm:t>
        <a:bodyPr/>
        <a:lstStyle/>
        <a:p>
          <a:endParaRPr lang="es-CO" sz="2800"/>
        </a:p>
      </dgm:t>
    </dgm:pt>
    <dgm:pt modelId="{52A875BF-C106-470E-9290-55848DAEB166}">
      <dgm:prSet phldrT="[Texto]" custT="1"/>
      <dgm:spPr/>
      <dgm:t>
        <a:bodyPr/>
        <a:lstStyle/>
        <a:p>
          <a:r>
            <a:rPr lang="es-CO" sz="2400" dirty="0" smtClean="0"/>
            <a:t>5. Introducción al lenguaje C</a:t>
          </a:r>
          <a:endParaRPr lang="es-CO" sz="2400" dirty="0"/>
        </a:p>
      </dgm:t>
    </dgm:pt>
    <dgm:pt modelId="{408FD77D-B079-44D1-A787-9A94365A2CB3}" type="parTrans" cxnId="{EAD695CB-B948-4AE5-B77C-3AD12C0600AE}">
      <dgm:prSet/>
      <dgm:spPr/>
      <dgm:t>
        <a:bodyPr/>
        <a:lstStyle/>
        <a:p>
          <a:endParaRPr lang="es-CO" sz="2800"/>
        </a:p>
      </dgm:t>
    </dgm:pt>
    <dgm:pt modelId="{E38340A0-6CF9-4914-B414-09749DC92BE7}" type="sibTrans" cxnId="{EAD695CB-B948-4AE5-B77C-3AD12C0600AE}">
      <dgm:prSet/>
      <dgm:spPr/>
      <dgm:t>
        <a:bodyPr/>
        <a:lstStyle/>
        <a:p>
          <a:endParaRPr lang="es-CO" sz="2800"/>
        </a:p>
      </dgm:t>
    </dgm:pt>
    <dgm:pt modelId="{D0DCDA60-5A56-4F5E-90B7-01BBC1DEDF19}" type="pres">
      <dgm:prSet presAssocID="{46B54B9E-3A38-482C-A07C-CEF5A6AEA7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AE2CD99-78F5-4AB5-8F87-82AA278139BD}" type="pres">
      <dgm:prSet presAssocID="{52A875BF-C106-470E-9290-55848DAEB166}" presName="boxAndChildren" presStyleCnt="0"/>
      <dgm:spPr/>
      <dgm:t>
        <a:bodyPr/>
        <a:lstStyle/>
        <a:p>
          <a:endParaRPr lang="es-CO"/>
        </a:p>
      </dgm:t>
    </dgm:pt>
    <dgm:pt modelId="{A0FD0459-6BE1-49E7-B108-5489D3D1183B}" type="pres">
      <dgm:prSet presAssocID="{52A875BF-C106-470E-9290-55848DAEB166}" presName="parentTextBox" presStyleLbl="node1" presStyleIdx="0" presStyleCnt="5"/>
      <dgm:spPr/>
      <dgm:t>
        <a:bodyPr/>
        <a:lstStyle/>
        <a:p>
          <a:endParaRPr lang="es-CO"/>
        </a:p>
      </dgm:t>
    </dgm:pt>
    <dgm:pt modelId="{EBDC2750-8C1D-4D7F-A905-27FB235B832D}" type="pres">
      <dgm:prSet presAssocID="{8CCCABA4-D69E-4EA0-B4C2-D9BDC8556483}" presName="sp" presStyleCnt="0"/>
      <dgm:spPr/>
      <dgm:t>
        <a:bodyPr/>
        <a:lstStyle/>
        <a:p>
          <a:endParaRPr lang="es-CO"/>
        </a:p>
      </dgm:t>
    </dgm:pt>
    <dgm:pt modelId="{AEDEEBD5-F712-4E40-86C8-A338E387E0B1}" type="pres">
      <dgm:prSet presAssocID="{C18E06E8-3C8F-4827-92DC-022D5481FCDD}" presName="arrowAndChildren" presStyleCnt="0"/>
      <dgm:spPr/>
      <dgm:t>
        <a:bodyPr/>
        <a:lstStyle/>
        <a:p>
          <a:endParaRPr lang="es-CO"/>
        </a:p>
      </dgm:t>
    </dgm:pt>
    <dgm:pt modelId="{AA53FB62-98C0-4DA4-A230-E8858046C973}" type="pres">
      <dgm:prSet presAssocID="{C18E06E8-3C8F-4827-92DC-022D5481FCDD}" presName="parentTextArrow" presStyleLbl="node1" presStyleIdx="1" presStyleCnt="5"/>
      <dgm:spPr/>
      <dgm:t>
        <a:bodyPr/>
        <a:lstStyle/>
        <a:p>
          <a:endParaRPr lang="es-CO"/>
        </a:p>
      </dgm:t>
    </dgm:pt>
    <dgm:pt modelId="{A0428206-474A-4F89-BDE8-20B252CCEE9E}" type="pres">
      <dgm:prSet presAssocID="{032746E1-2688-43A0-A2D1-20B229D46FAC}" presName="sp" presStyleCnt="0"/>
      <dgm:spPr/>
      <dgm:t>
        <a:bodyPr/>
        <a:lstStyle/>
        <a:p>
          <a:endParaRPr lang="es-CO"/>
        </a:p>
      </dgm:t>
    </dgm:pt>
    <dgm:pt modelId="{0D54DDAB-2E27-4FAD-B168-980A3488AE43}" type="pres">
      <dgm:prSet presAssocID="{62860140-862D-4400-810D-7675FE4C1A76}" presName="arrowAndChildren" presStyleCnt="0"/>
      <dgm:spPr/>
      <dgm:t>
        <a:bodyPr/>
        <a:lstStyle/>
        <a:p>
          <a:endParaRPr lang="es-CO"/>
        </a:p>
      </dgm:t>
    </dgm:pt>
    <dgm:pt modelId="{DB9EF973-5A26-4781-ABC8-E5EB21CF4E21}" type="pres">
      <dgm:prSet presAssocID="{62860140-862D-4400-810D-7675FE4C1A76}" presName="parentTextArrow" presStyleLbl="node1" presStyleIdx="2" presStyleCnt="5"/>
      <dgm:spPr/>
      <dgm:t>
        <a:bodyPr/>
        <a:lstStyle/>
        <a:p>
          <a:endParaRPr lang="es-CO"/>
        </a:p>
      </dgm:t>
    </dgm:pt>
    <dgm:pt modelId="{4D8D5B4E-AC85-40B4-BBD2-40B74B4DEE98}" type="pres">
      <dgm:prSet presAssocID="{CADBD991-48B1-41BA-8A24-8FAAE4E52ED1}" presName="sp" presStyleCnt="0"/>
      <dgm:spPr/>
      <dgm:t>
        <a:bodyPr/>
        <a:lstStyle/>
        <a:p>
          <a:endParaRPr lang="es-CO"/>
        </a:p>
      </dgm:t>
    </dgm:pt>
    <dgm:pt modelId="{3E9232DD-BD47-46DC-B715-AFED9F4ECC8F}" type="pres">
      <dgm:prSet presAssocID="{029B6B2D-05A0-4C14-873C-9D527162F91F}" presName="arrowAndChildren" presStyleCnt="0"/>
      <dgm:spPr/>
      <dgm:t>
        <a:bodyPr/>
        <a:lstStyle/>
        <a:p>
          <a:endParaRPr lang="es-CO"/>
        </a:p>
      </dgm:t>
    </dgm:pt>
    <dgm:pt modelId="{48AB2860-87D1-44C1-AF44-11A5DAB327CE}" type="pres">
      <dgm:prSet presAssocID="{029B6B2D-05A0-4C14-873C-9D527162F91F}" presName="parentTextArrow" presStyleLbl="node1" presStyleIdx="3" presStyleCnt="5"/>
      <dgm:spPr/>
      <dgm:t>
        <a:bodyPr/>
        <a:lstStyle/>
        <a:p>
          <a:endParaRPr lang="es-CO"/>
        </a:p>
      </dgm:t>
    </dgm:pt>
    <dgm:pt modelId="{AE26BA03-FCD9-4334-BC17-E7C3B48479EE}" type="pres">
      <dgm:prSet presAssocID="{8295ECC5-1FE1-4B0E-9C08-94EB6E629060}" presName="sp" presStyleCnt="0"/>
      <dgm:spPr/>
      <dgm:t>
        <a:bodyPr/>
        <a:lstStyle/>
        <a:p>
          <a:endParaRPr lang="es-CO"/>
        </a:p>
      </dgm:t>
    </dgm:pt>
    <dgm:pt modelId="{DC4C3443-C36C-4F50-B6CF-8651BC905E6B}" type="pres">
      <dgm:prSet presAssocID="{116CC2FD-B021-4D1E-B7C0-2C19314C3A92}" presName="arrowAndChildren" presStyleCnt="0"/>
      <dgm:spPr/>
      <dgm:t>
        <a:bodyPr/>
        <a:lstStyle/>
        <a:p>
          <a:endParaRPr lang="es-CO"/>
        </a:p>
      </dgm:t>
    </dgm:pt>
    <dgm:pt modelId="{B0F6CB20-806B-45A8-B692-25912D9B99A0}" type="pres">
      <dgm:prSet presAssocID="{116CC2FD-B021-4D1E-B7C0-2C19314C3A92}" presName="parentTextArrow" presStyleLbl="node1" presStyleIdx="4" presStyleCnt="5"/>
      <dgm:spPr/>
      <dgm:t>
        <a:bodyPr/>
        <a:lstStyle/>
        <a:p>
          <a:endParaRPr lang="es-CO"/>
        </a:p>
      </dgm:t>
    </dgm:pt>
  </dgm:ptLst>
  <dgm:cxnLst>
    <dgm:cxn modelId="{AD2D9B87-DE64-46A3-B75F-8E2B5E417FDD}" type="presOf" srcId="{52A875BF-C106-470E-9290-55848DAEB166}" destId="{A0FD0459-6BE1-49E7-B108-5489D3D1183B}" srcOrd="0" destOrd="0" presId="urn:microsoft.com/office/officeart/2005/8/layout/process4"/>
    <dgm:cxn modelId="{EAD695CB-B948-4AE5-B77C-3AD12C0600AE}" srcId="{46B54B9E-3A38-482C-A07C-CEF5A6AEA7C7}" destId="{52A875BF-C106-470E-9290-55848DAEB166}" srcOrd="4" destOrd="0" parTransId="{408FD77D-B079-44D1-A787-9A94365A2CB3}" sibTransId="{E38340A0-6CF9-4914-B414-09749DC92BE7}"/>
    <dgm:cxn modelId="{DBE80F6E-57A5-4B07-A6E2-125D4D469195}" srcId="{46B54B9E-3A38-482C-A07C-CEF5A6AEA7C7}" destId="{C18E06E8-3C8F-4827-92DC-022D5481FCDD}" srcOrd="3" destOrd="0" parTransId="{BA3F4342-0AD6-4861-A499-73C8AE239C76}" sibTransId="{8CCCABA4-D69E-4EA0-B4C2-D9BDC8556483}"/>
    <dgm:cxn modelId="{CBEB595B-E500-415A-8735-B088BA8582BF}" type="presOf" srcId="{116CC2FD-B021-4D1E-B7C0-2C19314C3A92}" destId="{B0F6CB20-806B-45A8-B692-25912D9B99A0}" srcOrd="0" destOrd="0" presId="urn:microsoft.com/office/officeart/2005/8/layout/process4"/>
    <dgm:cxn modelId="{12DBA37E-1718-4B17-B676-FA6E25E8F573}" type="presOf" srcId="{46B54B9E-3A38-482C-A07C-CEF5A6AEA7C7}" destId="{D0DCDA60-5A56-4F5E-90B7-01BBC1DEDF19}" srcOrd="0" destOrd="0" presId="urn:microsoft.com/office/officeart/2005/8/layout/process4"/>
    <dgm:cxn modelId="{D7426EBB-A0DE-483E-94C9-14625D5F7B96}" type="presOf" srcId="{62860140-862D-4400-810D-7675FE4C1A76}" destId="{DB9EF973-5A26-4781-ABC8-E5EB21CF4E21}" srcOrd="0" destOrd="0" presId="urn:microsoft.com/office/officeart/2005/8/layout/process4"/>
    <dgm:cxn modelId="{288A252F-4C90-4FB9-8DE2-98931022DE63}" srcId="{46B54B9E-3A38-482C-A07C-CEF5A6AEA7C7}" destId="{116CC2FD-B021-4D1E-B7C0-2C19314C3A92}" srcOrd="0" destOrd="0" parTransId="{03EDD44D-411E-437F-8A9B-233C0F1333BA}" sibTransId="{8295ECC5-1FE1-4B0E-9C08-94EB6E629060}"/>
    <dgm:cxn modelId="{1D2C27BF-8D2A-4DC0-8694-E67ACA1A18C4}" type="presOf" srcId="{C18E06E8-3C8F-4827-92DC-022D5481FCDD}" destId="{AA53FB62-98C0-4DA4-A230-E8858046C973}" srcOrd="0" destOrd="0" presId="urn:microsoft.com/office/officeart/2005/8/layout/process4"/>
    <dgm:cxn modelId="{D9E9DDF8-04CC-43E0-B610-1F2327C6265C}" srcId="{46B54B9E-3A38-482C-A07C-CEF5A6AEA7C7}" destId="{62860140-862D-4400-810D-7675FE4C1A76}" srcOrd="2" destOrd="0" parTransId="{649D34E9-85EB-4527-B11D-E2727FB81E05}" sibTransId="{032746E1-2688-43A0-A2D1-20B229D46FAC}"/>
    <dgm:cxn modelId="{5162E764-0074-45C2-B3FB-4D5FEEB2AAB9}" type="presOf" srcId="{029B6B2D-05A0-4C14-873C-9D527162F91F}" destId="{48AB2860-87D1-44C1-AF44-11A5DAB327CE}" srcOrd="0" destOrd="0" presId="urn:microsoft.com/office/officeart/2005/8/layout/process4"/>
    <dgm:cxn modelId="{7280D206-4957-48FF-AD28-4B170A253DC5}" srcId="{46B54B9E-3A38-482C-A07C-CEF5A6AEA7C7}" destId="{029B6B2D-05A0-4C14-873C-9D527162F91F}" srcOrd="1" destOrd="0" parTransId="{E3D19085-61D7-4EAC-B7C3-8246B1F6EA0C}" sibTransId="{CADBD991-48B1-41BA-8A24-8FAAE4E52ED1}"/>
    <dgm:cxn modelId="{3BEBA783-7F13-4A89-9911-A1299BCD4AA7}" type="presParOf" srcId="{D0DCDA60-5A56-4F5E-90B7-01BBC1DEDF19}" destId="{CAE2CD99-78F5-4AB5-8F87-82AA278139BD}" srcOrd="0" destOrd="0" presId="urn:microsoft.com/office/officeart/2005/8/layout/process4"/>
    <dgm:cxn modelId="{651C7470-0CA6-44FF-9483-E3E8489CE415}" type="presParOf" srcId="{CAE2CD99-78F5-4AB5-8F87-82AA278139BD}" destId="{A0FD0459-6BE1-49E7-B108-5489D3D1183B}" srcOrd="0" destOrd="0" presId="urn:microsoft.com/office/officeart/2005/8/layout/process4"/>
    <dgm:cxn modelId="{901C8152-6813-4B3E-BCD4-27E0BD3FEE00}" type="presParOf" srcId="{D0DCDA60-5A56-4F5E-90B7-01BBC1DEDF19}" destId="{EBDC2750-8C1D-4D7F-A905-27FB235B832D}" srcOrd="1" destOrd="0" presId="urn:microsoft.com/office/officeart/2005/8/layout/process4"/>
    <dgm:cxn modelId="{A91C9A56-D11E-4D03-B54C-5664C8B2C75B}" type="presParOf" srcId="{D0DCDA60-5A56-4F5E-90B7-01BBC1DEDF19}" destId="{AEDEEBD5-F712-4E40-86C8-A338E387E0B1}" srcOrd="2" destOrd="0" presId="urn:microsoft.com/office/officeart/2005/8/layout/process4"/>
    <dgm:cxn modelId="{926237C0-72BE-42F4-A43A-2DB60F279254}" type="presParOf" srcId="{AEDEEBD5-F712-4E40-86C8-A338E387E0B1}" destId="{AA53FB62-98C0-4DA4-A230-E8858046C973}" srcOrd="0" destOrd="0" presId="urn:microsoft.com/office/officeart/2005/8/layout/process4"/>
    <dgm:cxn modelId="{01965955-CA29-4D90-A7BF-A21296814DDC}" type="presParOf" srcId="{D0DCDA60-5A56-4F5E-90B7-01BBC1DEDF19}" destId="{A0428206-474A-4F89-BDE8-20B252CCEE9E}" srcOrd="3" destOrd="0" presId="urn:microsoft.com/office/officeart/2005/8/layout/process4"/>
    <dgm:cxn modelId="{DA39D7D9-7F21-40F1-BA28-25439F4F582F}" type="presParOf" srcId="{D0DCDA60-5A56-4F5E-90B7-01BBC1DEDF19}" destId="{0D54DDAB-2E27-4FAD-B168-980A3488AE43}" srcOrd="4" destOrd="0" presId="urn:microsoft.com/office/officeart/2005/8/layout/process4"/>
    <dgm:cxn modelId="{7B678279-1936-49F6-9387-8FD13996148A}" type="presParOf" srcId="{0D54DDAB-2E27-4FAD-B168-980A3488AE43}" destId="{DB9EF973-5A26-4781-ABC8-E5EB21CF4E21}" srcOrd="0" destOrd="0" presId="urn:microsoft.com/office/officeart/2005/8/layout/process4"/>
    <dgm:cxn modelId="{4F75C764-CF87-4547-9CAA-B87F25D8021A}" type="presParOf" srcId="{D0DCDA60-5A56-4F5E-90B7-01BBC1DEDF19}" destId="{4D8D5B4E-AC85-40B4-BBD2-40B74B4DEE98}" srcOrd="5" destOrd="0" presId="urn:microsoft.com/office/officeart/2005/8/layout/process4"/>
    <dgm:cxn modelId="{F9138C55-0955-4D80-90BA-D9F1024A1AF0}" type="presParOf" srcId="{D0DCDA60-5A56-4F5E-90B7-01BBC1DEDF19}" destId="{3E9232DD-BD47-46DC-B715-AFED9F4ECC8F}" srcOrd="6" destOrd="0" presId="urn:microsoft.com/office/officeart/2005/8/layout/process4"/>
    <dgm:cxn modelId="{60DBE597-8A84-4E17-A48A-63403ABE97CC}" type="presParOf" srcId="{3E9232DD-BD47-46DC-B715-AFED9F4ECC8F}" destId="{48AB2860-87D1-44C1-AF44-11A5DAB327CE}" srcOrd="0" destOrd="0" presId="urn:microsoft.com/office/officeart/2005/8/layout/process4"/>
    <dgm:cxn modelId="{59C6E81D-B415-4A1D-AACC-D763E7B31F1A}" type="presParOf" srcId="{D0DCDA60-5A56-4F5E-90B7-01BBC1DEDF19}" destId="{AE26BA03-FCD9-4334-BC17-E7C3B48479EE}" srcOrd="7" destOrd="0" presId="urn:microsoft.com/office/officeart/2005/8/layout/process4"/>
    <dgm:cxn modelId="{09027906-B516-43C9-9FA5-529A8C5BE3B4}" type="presParOf" srcId="{D0DCDA60-5A56-4F5E-90B7-01BBC1DEDF19}" destId="{DC4C3443-C36C-4F50-B6CF-8651BC905E6B}" srcOrd="8" destOrd="0" presId="urn:microsoft.com/office/officeart/2005/8/layout/process4"/>
    <dgm:cxn modelId="{CF628F3F-A8A3-42E6-A76C-CBD017AFC0E0}" type="presParOf" srcId="{DC4C3443-C36C-4F50-B6CF-8651BC905E6B}" destId="{B0F6CB20-806B-45A8-B692-25912D9B99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54B9E-3A38-482C-A07C-CEF5A6AEA7C7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16CC2FD-B021-4D1E-B7C0-2C19314C3A92}">
      <dgm:prSet phldrT="[Texto]" custT="1"/>
      <dgm:spPr/>
      <dgm:t>
        <a:bodyPr/>
        <a:lstStyle/>
        <a:p>
          <a:r>
            <a:rPr lang="es-CO" sz="2400" dirty="0" smtClean="0"/>
            <a:t>1. Partes de un programa en C</a:t>
          </a:r>
          <a:endParaRPr lang="es-CO" sz="2400" dirty="0"/>
        </a:p>
      </dgm:t>
    </dgm:pt>
    <dgm:pt modelId="{03EDD44D-411E-437F-8A9B-233C0F1333BA}" type="parTrans" cxnId="{288A252F-4C90-4FB9-8DE2-98931022DE63}">
      <dgm:prSet/>
      <dgm:spPr/>
      <dgm:t>
        <a:bodyPr/>
        <a:lstStyle/>
        <a:p>
          <a:endParaRPr lang="es-CO" sz="3200"/>
        </a:p>
      </dgm:t>
    </dgm:pt>
    <dgm:pt modelId="{8295ECC5-1FE1-4B0E-9C08-94EB6E629060}" type="sibTrans" cxnId="{288A252F-4C90-4FB9-8DE2-98931022DE63}">
      <dgm:prSet/>
      <dgm:spPr/>
      <dgm:t>
        <a:bodyPr/>
        <a:lstStyle/>
        <a:p>
          <a:endParaRPr lang="es-CO" sz="3200"/>
        </a:p>
      </dgm:t>
    </dgm:pt>
    <dgm:pt modelId="{95439FB6-0E30-4DE2-8DE5-D96C55825DA8}">
      <dgm:prSet phldrT="[Texto]" custT="1"/>
      <dgm:spPr/>
      <dgm:t>
        <a:bodyPr/>
        <a:lstStyle/>
        <a:p>
          <a:r>
            <a:rPr lang="es-CO" sz="2400" dirty="0" smtClean="0"/>
            <a:t>2. Lectura e impresión de datos</a:t>
          </a:r>
          <a:endParaRPr lang="es-CO" sz="2400" dirty="0"/>
        </a:p>
      </dgm:t>
    </dgm:pt>
    <dgm:pt modelId="{AE00978E-040B-4E75-92A4-43DDE257F5A3}" type="parTrans" cxnId="{AA2CCEB8-13F7-4828-9EDA-AC96528C45E3}">
      <dgm:prSet/>
      <dgm:spPr/>
      <dgm:t>
        <a:bodyPr/>
        <a:lstStyle/>
        <a:p>
          <a:endParaRPr lang="es-CO"/>
        </a:p>
      </dgm:t>
    </dgm:pt>
    <dgm:pt modelId="{5078CB7B-455A-4151-8FDB-614428791F83}" type="sibTrans" cxnId="{AA2CCEB8-13F7-4828-9EDA-AC96528C45E3}">
      <dgm:prSet/>
      <dgm:spPr/>
      <dgm:t>
        <a:bodyPr/>
        <a:lstStyle/>
        <a:p>
          <a:endParaRPr lang="es-CO"/>
        </a:p>
      </dgm:t>
    </dgm:pt>
    <dgm:pt modelId="{00669D91-CABA-4AEF-9EEE-F29AB32811C4}">
      <dgm:prSet phldrT="[Texto]" custT="1"/>
      <dgm:spPr/>
      <dgm:t>
        <a:bodyPr/>
        <a:lstStyle/>
        <a:p>
          <a:r>
            <a:rPr lang="es-CO" sz="2400" dirty="0" smtClean="0"/>
            <a:t>3. Asignaciones</a:t>
          </a:r>
          <a:endParaRPr lang="es-CO" sz="2400" dirty="0"/>
        </a:p>
      </dgm:t>
    </dgm:pt>
    <dgm:pt modelId="{73DA75A6-E161-46D5-883E-57FA2C8C96F1}" type="parTrans" cxnId="{970C386E-EF87-4108-B1FA-E5E0295CB3CA}">
      <dgm:prSet/>
      <dgm:spPr/>
      <dgm:t>
        <a:bodyPr/>
        <a:lstStyle/>
        <a:p>
          <a:endParaRPr lang="es-CO"/>
        </a:p>
      </dgm:t>
    </dgm:pt>
    <dgm:pt modelId="{996C8A9F-0443-4582-A210-309D248FE4E0}" type="sibTrans" cxnId="{970C386E-EF87-4108-B1FA-E5E0295CB3CA}">
      <dgm:prSet/>
      <dgm:spPr/>
      <dgm:t>
        <a:bodyPr/>
        <a:lstStyle/>
        <a:p>
          <a:endParaRPr lang="es-CO"/>
        </a:p>
      </dgm:t>
    </dgm:pt>
    <dgm:pt modelId="{9D6ED78E-CFC7-435E-899B-799DA1D55667}">
      <dgm:prSet phldrT="[Texto]" custT="1"/>
      <dgm:spPr/>
      <dgm:t>
        <a:bodyPr/>
        <a:lstStyle/>
        <a:p>
          <a:r>
            <a:rPr lang="es-CO" sz="2400" dirty="0" smtClean="0"/>
            <a:t>4. Funciones/Procedimientos</a:t>
          </a:r>
          <a:endParaRPr lang="es-CO" sz="2400" dirty="0"/>
        </a:p>
      </dgm:t>
    </dgm:pt>
    <dgm:pt modelId="{16F62F33-B373-4F37-AF63-C45D9783CD98}" type="parTrans" cxnId="{25F32A25-602B-454B-A0B9-8F4ED721CB5D}">
      <dgm:prSet/>
      <dgm:spPr/>
      <dgm:t>
        <a:bodyPr/>
        <a:lstStyle/>
        <a:p>
          <a:endParaRPr lang="es-CO"/>
        </a:p>
      </dgm:t>
    </dgm:pt>
    <dgm:pt modelId="{A730B265-ADC8-429A-A842-1E27096F0D94}" type="sibTrans" cxnId="{25F32A25-602B-454B-A0B9-8F4ED721CB5D}">
      <dgm:prSet/>
      <dgm:spPr/>
      <dgm:t>
        <a:bodyPr/>
        <a:lstStyle/>
        <a:p>
          <a:endParaRPr lang="es-CO"/>
        </a:p>
      </dgm:t>
    </dgm:pt>
    <dgm:pt modelId="{AA0C824F-47A7-496C-9CEE-0E8A7BA37EC0}">
      <dgm:prSet phldrT="[Texto]" custT="1"/>
      <dgm:spPr/>
      <dgm:t>
        <a:bodyPr/>
        <a:lstStyle/>
        <a:p>
          <a:r>
            <a:rPr lang="es-CO" sz="2400" dirty="0" smtClean="0"/>
            <a:t>5. Operadores</a:t>
          </a:r>
          <a:endParaRPr lang="es-CO" sz="2400" dirty="0"/>
        </a:p>
      </dgm:t>
    </dgm:pt>
    <dgm:pt modelId="{989FF0A8-4DBC-44F0-B611-200354906E45}" type="parTrans" cxnId="{7EE220EC-A947-4754-B2C7-7CEC269CC6BC}">
      <dgm:prSet/>
      <dgm:spPr/>
      <dgm:t>
        <a:bodyPr/>
        <a:lstStyle/>
        <a:p>
          <a:endParaRPr lang="es-CO"/>
        </a:p>
      </dgm:t>
    </dgm:pt>
    <dgm:pt modelId="{DCF2A110-7147-4569-A7B5-6FC5AA0CFE81}" type="sibTrans" cxnId="{7EE220EC-A947-4754-B2C7-7CEC269CC6BC}">
      <dgm:prSet/>
      <dgm:spPr/>
      <dgm:t>
        <a:bodyPr/>
        <a:lstStyle/>
        <a:p>
          <a:endParaRPr lang="es-CO"/>
        </a:p>
      </dgm:t>
    </dgm:pt>
    <dgm:pt modelId="{D0DCDA60-5A56-4F5E-90B7-01BBC1DEDF19}" type="pres">
      <dgm:prSet presAssocID="{46B54B9E-3A38-482C-A07C-CEF5A6AEA7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B9CF9FA-E515-4D90-A028-9A6CC23E3DCA}" type="pres">
      <dgm:prSet presAssocID="{AA0C824F-47A7-496C-9CEE-0E8A7BA37EC0}" presName="boxAndChildren" presStyleCnt="0"/>
      <dgm:spPr/>
    </dgm:pt>
    <dgm:pt modelId="{E4368975-DF5D-40ED-A7B8-7895B3C1E4E0}" type="pres">
      <dgm:prSet presAssocID="{AA0C824F-47A7-496C-9CEE-0E8A7BA37EC0}" presName="parentTextBox" presStyleLbl="node1" presStyleIdx="0" presStyleCnt="5"/>
      <dgm:spPr/>
      <dgm:t>
        <a:bodyPr/>
        <a:lstStyle/>
        <a:p>
          <a:endParaRPr lang="es-CO"/>
        </a:p>
      </dgm:t>
    </dgm:pt>
    <dgm:pt modelId="{4958ED49-D4B0-4B98-9E0D-1A8B82BF889C}" type="pres">
      <dgm:prSet presAssocID="{A730B265-ADC8-429A-A842-1E27096F0D94}" presName="sp" presStyleCnt="0"/>
      <dgm:spPr/>
    </dgm:pt>
    <dgm:pt modelId="{AF99F8BD-E177-4AC4-8FF2-93E689BDAB59}" type="pres">
      <dgm:prSet presAssocID="{9D6ED78E-CFC7-435E-899B-799DA1D55667}" presName="arrowAndChildren" presStyleCnt="0"/>
      <dgm:spPr/>
    </dgm:pt>
    <dgm:pt modelId="{19CF7738-9F0D-48C5-91CA-6E33035C377B}" type="pres">
      <dgm:prSet presAssocID="{9D6ED78E-CFC7-435E-899B-799DA1D55667}" presName="parentTextArrow" presStyleLbl="node1" presStyleIdx="1" presStyleCnt="5"/>
      <dgm:spPr/>
      <dgm:t>
        <a:bodyPr/>
        <a:lstStyle/>
        <a:p>
          <a:endParaRPr lang="es-CO"/>
        </a:p>
      </dgm:t>
    </dgm:pt>
    <dgm:pt modelId="{2F98B45C-A74F-48B8-8E63-8ED60D368F20}" type="pres">
      <dgm:prSet presAssocID="{996C8A9F-0443-4582-A210-309D248FE4E0}" presName="sp" presStyleCnt="0"/>
      <dgm:spPr/>
    </dgm:pt>
    <dgm:pt modelId="{02019BBB-562F-4D29-9761-DDF1C2D4A7FB}" type="pres">
      <dgm:prSet presAssocID="{00669D91-CABA-4AEF-9EEE-F29AB32811C4}" presName="arrowAndChildren" presStyleCnt="0"/>
      <dgm:spPr/>
    </dgm:pt>
    <dgm:pt modelId="{2B4715EE-17D0-4500-8B32-48B2ED8AF6CB}" type="pres">
      <dgm:prSet presAssocID="{00669D91-CABA-4AEF-9EEE-F29AB32811C4}" presName="parentTextArrow" presStyleLbl="node1" presStyleIdx="2" presStyleCnt="5"/>
      <dgm:spPr/>
      <dgm:t>
        <a:bodyPr/>
        <a:lstStyle/>
        <a:p>
          <a:endParaRPr lang="es-CO"/>
        </a:p>
      </dgm:t>
    </dgm:pt>
    <dgm:pt modelId="{B4659DF2-29A4-4807-9CFF-7303878C34D3}" type="pres">
      <dgm:prSet presAssocID="{5078CB7B-455A-4151-8FDB-614428791F83}" presName="sp" presStyleCnt="0"/>
      <dgm:spPr/>
    </dgm:pt>
    <dgm:pt modelId="{8730E0D5-5F5E-4254-8055-A4C80E31FFC1}" type="pres">
      <dgm:prSet presAssocID="{95439FB6-0E30-4DE2-8DE5-D96C55825DA8}" presName="arrowAndChildren" presStyleCnt="0"/>
      <dgm:spPr/>
    </dgm:pt>
    <dgm:pt modelId="{384023A0-B2F5-4A71-9D4E-58C471A9FCDB}" type="pres">
      <dgm:prSet presAssocID="{95439FB6-0E30-4DE2-8DE5-D96C55825DA8}" presName="parentTextArrow" presStyleLbl="node1" presStyleIdx="3" presStyleCnt="5"/>
      <dgm:spPr/>
      <dgm:t>
        <a:bodyPr/>
        <a:lstStyle/>
        <a:p>
          <a:endParaRPr lang="es-CO"/>
        </a:p>
      </dgm:t>
    </dgm:pt>
    <dgm:pt modelId="{F68BB96A-67AF-4D65-B413-54D649605E29}" type="pres">
      <dgm:prSet presAssocID="{8295ECC5-1FE1-4B0E-9C08-94EB6E629060}" presName="sp" presStyleCnt="0"/>
      <dgm:spPr/>
    </dgm:pt>
    <dgm:pt modelId="{FFD9B494-0240-480A-92C1-A46DAC320650}" type="pres">
      <dgm:prSet presAssocID="{116CC2FD-B021-4D1E-B7C0-2C19314C3A92}" presName="arrowAndChildren" presStyleCnt="0"/>
      <dgm:spPr/>
    </dgm:pt>
    <dgm:pt modelId="{DD659267-EACF-47B7-9067-5D49BC4059B9}" type="pres">
      <dgm:prSet presAssocID="{116CC2FD-B021-4D1E-B7C0-2C19314C3A92}" presName="parentTextArrow" presStyleLbl="node1" presStyleIdx="4" presStyleCnt="5"/>
      <dgm:spPr/>
      <dgm:t>
        <a:bodyPr/>
        <a:lstStyle/>
        <a:p>
          <a:endParaRPr lang="es-CO"/>
        </a:p>
      </dgm:t>
    </dgm:pt>
  </dgm:ptLst>
  <dgm:cxnLst>
    <dgm:cxn modelId="{D5671B39-5F52-4D04-B455-072824465BF6}" type="presOf" srcId="{95439FB6-0E30-4DE2-8DE5-D96C55825DA8}" destId="{384023A0-B2F5-4A71-9D4E-58C471A9FCDB}" srcOrd="0" destOrd="0" presId="urn:microsoft.com/office/officeart/2005/8/layout/process4"/>
    <dgm:cxn modelId="{D37B8833-3D4B-4D88-8705-56674FC2F360}" type="presOf" srcId="{00669D91-CABA-4AEF-9EEE-F29AB32811C4}" destId="{2B4715EE-17D0-4500-8B32-48B2ED8AF6CB}" srcOrd="0" destOrd="0" presId="urn:microsoft.com/office/officeart/2005/8/layout/process4"/>
    <dgm:cxn modelId="{AA2CCEB8-13F7-4828-9EDA-AC96528C45E3}" srcId="{46B54B9E-3A38-482C-A07C-CEF5A6AEA7C7}" destId="{95439FB6-0E30-4DE2-8DE5-D96C55825DA8}" srcOrd="1" destOrd="0" parTransId="{AE00978E-040B-4E75-92A4-43DDE257F5A3}" sibTransId="{5078CB7B-455A-4151-8FDB-614428791F83}"/>
    <dgm:cxn modelId="{B5DAB077-98F9-4187-9402-EEE81D994254}" type="presOf" srcId="{116CC2FD-B021-4D1E-B7C0-2C19314C3A92}" destId="{DD659267-EACF-47B7-9067-5D49BC4059B9}" srcOrd="0" destOrd="0" presId="urn:microsoft.com/office/officeart/2005/8/layout/process4"/>
    <dgm:cxn modelId="{F3DAE486-797F-4514-9F06-0E76A7C94A59}" type="presOf" srcId="{9D6ED78E-CFC7-435E-899B-799DA1D55667}" destId="{19CF7738-9F0D-48C5-91CA-6E33035C377B}" srcOrd="0" destOrd="0" presId="urn:microsoft.com/office/officeart/2005/8/layout/process4"/>
    <dgm:cxn modelId="{7EE220EC-A947-4754-B2C7-7CEC269CC6BC}" srcId="{46B54B9E-3A38-482C-A07C-CEF5A6AEA7C7}" destId="{AA0C824F-47A7-496C-9CEE-0E8A7BA37EC0}" srcOrd="4" destOrd="0" parTransId="{989FF0A8-4DBC-44F0-B611-200354906E45}" sibTransId="{DCF2A110-7147-4569-A7B5-6FC5AA0CFE81}"/>
    <dgm:cxn modelId="{25F32A25-602B-454B-A0B9-8F4ED721CB5D}" srcId="{46B54B9E-3A38-482C-A07C-CEF5A6AEA7C7}" destId="{9D6ED78E-CFC7-435E-899B-799DA1D55667}" srcOrd="3" destOrd="0" parTransId="{16F62F33-B373-4F37-AF63-C45D9783CD98}" sibTransId="{A730B265-ADC8-429A-A842-1E27096F0D94}"/>
    <dgm:cxn modelId="{2BCD737D-4E23-46CC-8842-36413D3B66B9}" type="presOf" srcId="{46B54B9E-3A38-482C-A07C-CEF5A6AEA7C7}" destId="{D0DCDA60-5A56-4F5E-90B7-01BBC1DEDF19}" srcOrd="0" destOrd="0" presId="urn:microsoft.com/office/officeart/2005/8/layout/process4"/>
    <dgm:cxn modelId="{F901F084-70C0-4D7D-9F6B-483E9B694DC8}" type="presOf" srcId="{AA0C824F-47A7-496C-9CEE-0E8A7BA37EC0}" destId="{E4368975-DF5D-40ED-A7B8-7895B3C1E4E0}" srcOrd="0" destOrd="0" presId="urn:microsoft.com/office/officeart/2005/8/layout/process4"/>
    <dgm:cxn modelId="{288A252F-4C90-4FB9-8DE2-98931022DE63}" srcId="{46B54B9E-3A38-482C-A07C-CEF5A6AEA7C7}" destId="{116CC2FD-B021-4D1E-B7C0-2C19314C3A92}" srcOrd="0" destOrd="0" parTransId="{03EDD44D-411E-437F-8A9B-233C0F1333BA}" sibTransId="{8295ECC5-1FE1-4B0E-9C08-94EB6E629060}"/>
    <dgm:cxn modelId="{970C386E-EF87-4108-B1FA-E5E0295CB3CA}" srcId="{46B54B9E-3A38-482C-A07C-CEF5A6AEA7C7}" destId="{00669D91-CABA-4AEF-9EEE-F29AB32811C4}" srcOrd="2" destOrd="0" parTransId="{73DA75A6-E161-46D5-883E-57FA2C8C96F1}" sibTransId="{996C8A9F-0443-4582-A210-309D248FE4E0}"/>
    <dgm:cxn modelId="{EEF69416-1657-4C30-AC07-CB84757A3D3F}" type="presParOf" srcId="{D0DCDA60-5A56-4F5E-90B7-01BBC1DEDF19}" destId="{DB9CF9FA-E515-4D90-A028-9A6CC23E3DCA}" srcOrd="0" destOrd="0" presId="urn:microsoft.com/office/officeart/2005/8/layout/process4"/>
    <dgm:cxn modelId="{1183327C-42D2-41CD-8470-AE88073EE52B}" type="presParOf" srcId="{DB9CF9FA-E515-4D90-A028-9A6CC23E3DCA}" destId="{E4368975-DF5D-40ED-A7B8-7895B3C1E4E0}" srcOrd="0" destOrd="0" presId="urn:microsoft.com/office/officeart/2005/8/layout/process4"/>
    <dgm:cxn modelId="{EC3F505E-1964-4A62-8122-74E9DC87DFE2}" type="presParOf" srcId="{D0DCDA60-5A56-4F5E-90B7-01BBC1DEDF19}" destId="{4958ED49-D4B0-4B98-9E0D-1A8B82BF889C}" srcOrd="1" destOrd="0" presId="urn:microsoft.com/office/officeart/2005/8/layout/process4"/>
    <dgm:cxn modelId="{39DA116E-DFDC-4FDC-B694-7BBCB31C9968}" type="presParOf" srcId="{D0DCDA60-5A56-4F5E-90B7-01BBC1DEDF19}" destId="{AF99F8BD-E177-4AC4-8FF2-93E689BDAB59}" srcOrd="2" destOrd="0" presId="urn:microsoft.com/office/officeart/2005/8/layout/process4"/>
    <dgm:cxn modelId="{450DE2D2-0C17-4493-9B47-F2787807889C}" type="presParOf" srcId="{AF99F8BD-E177-4AC4-8FF2-93E689BDAB59}" destId="{19CF7738-9F0D-48C5-91CA-6E33035C377B}" srcOrd="0" destOrd="0" presId="urn:microsoft.com/office/officeart/2005/8/layout/process4"/>
    <dgm:cxn modelId="{733671B6-1A29-448D-9D87-7E465B5A77C3}" type="presParOf" srcId="{D0DCDA60-5A56-4F5E-90B7-01BBC1DEDF19}" destId="{2F98B45C-A74F-48B8-8E63-8ED60D368F20}" srcOrd="3" destOrd="0" presId="urn:microsoft.com/office/officeart/2005/8/layout/process4"/>
    <dgm:cxn modelId="{A91DD521-A70D-4266-9EDB-EE0876A0461C}" type="presParOf" srcId="{D0DCDA60-5A56-4F5E-90B7-01BBC1DEDF19}" destId="{02019BBB-562F-4D29-9761-DDF1C2D4A7FB}" srcOrd="4" destOrd="0" presId="urn:microsoft.com/office/officeart/2005/8/layout/process4"/>
    <dgm:cxn modelId="{740D936D-C3C3-43E4-BE5F-80BC1C38D804}" type="presParOf" srcId="{02019BBB-562F-4D29-9761-DDF1C2D4A7FB}" destId="{2B4715EE-17D0-4500-8B32-48B2ED8AF6CB}" srcOrd="0" destOrd="0" presId="urn:microsoft.com/office/officeart/2005/8/layout/process4"/>
    <dgm:cxn modelId="{2CE0D844-1C1E-4297-BFF4-86B7D555C4A5}" type="presParOf" srcId="{D0DCDA60-5A56-4F5E-90B7-01BBC1DEDF19}" destId="{B4659DF2-29A4-4807-9CFF-7303878C34D3}" srcOrd="5" destOrd="0" presId="urn:microsoft.com/office/officeart/2005/8/layout/process4"/>
    <dgm:cxn modelId="{7353AB33-0D79-48BD-85EE-9C19483ACA5A}" type="presParOf" srcId="{D0DCDA60-5A56-4F5E-90B7-01BBC1DEDF19}" destId="{8730E0D5-5F5E-4254-8055-A4C80E31FFC1}" srcOrd="6" destOrd="0" presId="urn:microsoft.com/office/officeart/2005/8/layout/process4"/>
    <dgm:cxn modelId="{6C3E0964-B7A7-40DB-8BCC-895172C5C03D}" type="presParOf" srcId="{8730E0D5-5F5E-4254-8055-A4C80E31FFC1}" destId="{384023A0-B2F5-4A71-9D4E-58C471A9FCDB}" srcOrd="0" destOrd="0" presId="urn:microsoft.com/office/officeart/2005/8/layout/process4"/>
    <dgm:cxn modelId="{935ECB87-247C-4354-9158-E408A7CAD16F}" type="presParOf" srcId="{D0DCDA60-5A56-4F5E-90B7-01BBC1DEDF19}" destId="{F68BB96A-67AF-4D65-B413-54D649605E29}" srcOrd="7" destOrd="0" presId="urn:microsoft.com/office/officeart/2005/8/layout/process4"/>
    <dgm:cxn modelId="{369C5EC5-74B4-410A-A610-76B8BF0AAA27}" type="presParOf" srcId="{D0DCDA60-5A56-4F5E-90B7-01BBC1DEDF19}" destId="{FFD9B494-0240-480A-92C1-A46DAC320650}" srcOrd="8" destOrd="0" presId="urn:microsoft.com/office/officeart/2005/8/layout/process4"/>
    <dgm:cxn modelId="{06AA45DD-DFCF-4B7E-9DEF-43B1F160EE8D}" type="presParOf" srcId="{FFD9B494-0240-480A-92C1-A46DAC320650}" destId="{DD659267-EACF-47B7-9067-5D49BC4059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A56A9-CFA7-48A5-B9BF-13C2FECEB8B2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CE57B451-E9EC-4D3F-B5D8-6ADA3423DC8E}">
      <dgm:prSet phldrT="[Texto]"/>
      <dgm:spPr/>
      <dgm:t>
        <a:bodyPr/>
        <a:lstStyle/>
        <a:p>
          <a:r>
            <a:rPr lang="es-CO" dirty="0" smtClean="0"/>
            <a:t>Codificar el programa</a:t>
          </a:r>
          <a:endParaRPr lang="es-CO" dirty="0"/>
        </a:p>
      </dgm:t>
    </dgm:pt>
    <dgm:pt modelId="{41D120AC-195F-4ED1-95E3-565B3488B7F7}" type="parTrans" cxnId="{CA1E94F7-C144-4788-9FFE-F834C4FA8A6F}">
      <dgm:prSet/>
      <dgm:spPr/>
      <dgm:t>
        <a:bodyPr/>
        <a:lstStyle/>
        <a:p>
          <a:endParaRPr lang="es-CO"/>
        </a:p>
      </dgm:t>
    </dgm:pt>
    <dgm:pt modelId="{BF1905C5-2C6C-4953-840E-EB7EFC34ACC7}" type="sibTrans" cxnId="{CA1E94F7-C144-4788-9FFE-F834C4FA8A6F}">
      <dgm:prSet/>
      <dgm:spPr/>
      <dgm:t>
        <a:bodyPr/>
        <a:lstStyle/>
        <a:p>
          <a:endParaRPr lang="es-CO"/>
        </a:p>
      </dgm:t>
    </dgm:pt>
    <dgm:pt modelId="{F8D37CF7-48D5-43BF-A6C6-4A95FB1A2571}">
      <dgm:prSet phldrT="[Texto]"/>
      <dgm:spPr/>
      <dgm:t>
        <a:bodyPr/>
        <a:lstStyle/>
        <a:p>
          <a:r>
            <a:rPr lang="es-CO" dirty="0" smtClean="0"/>
            <a:t>Compilar el programa</a:t>
          </a:r>
          <a:endParaRPr lang="es-CO" dirty="0"/>
        </a:p>
      </dgm:t>
    </dgm:pt>
    <dgm:pt modelId="{E077C1D6-2967-4060-AC9A-04F6F2E67878}" type="parTrans" cxnId="{0A6F5591-7278-4647-8A83-F5DE49EF3BB1}">
      <dgm:prSet/>
      <dgm:spPr/>
      <dgm:t>
        <a:bodyPr/>
        <a:lstStyle/>
        <a:p>
          <a:endParaRPr lang="es-CO"/>
        </a:p>
      </dgm:t>
    </dgm:pt>
    <dgm:pt modelId="{2D055BBF-B031-4D12-A88A-84E7222EDE7A}" type="sibTrans" cxnId="{0A6F5591-7278-4647-8A83-F5DE49EF3BB1}">
      <dgm:prSet/>
      <dgm:spPr/>
      <dgm:t>
        <a:bodyPr/>
        <a:lstStyle/>
        <a:p>
          <a:endParaRPr lang="es-CO"/>
        </a:p>
      </dgm:t>
    </dgm:pt>
    <dgm:pt modelId="{7D196113-EEE7-49F1-AF37-B8CE4F6AACF4}">
      <dgm:prSet phldrT="[Texto]"/>
      <dgm:spPr/>
      <dgm:t>
        <a:bodyPr/>
        <a:lstStyle/>
        <a:p>
          <a:r>
            <a:rPr lang="es-CO" dirty="0" smtClean="0"/>
            <a:t>Ejecutar el programa</a:t>
          </a:r>
          <a:endParaRPr lang="es-CO" dirty="0"/>
        </a:p>
      </dgm:t>
    </dgm:pt>
    <dgm:pt modelId="{1F754016-2D83-45F6-9F7E-B4A3AEFBA1D3}" type="parTrans" cxnId="{96A932D6-4ACB-4C94-A66F-86AC813D3318}">
      <dgm:prSet/>
      <dgm:spPr/>
      <dgm:t>
        <a:bodyPr/>
        <a:lstStyle/>
        <a:p>
          <a:endParaRPr lang="es-CO"/>
        </a:p>
      </dgm:t>
    </dgm:pt>
    <dgm:pt modelId="{5240F2D3-F0D9-41E8-9E91-1CB0FC3A361D}" type="sibTrans" cxnId="{96A932D6-4ACB-4C94-A66F-86AC813D3318}">
      <dgm:prSet/>
      <dgm:spPr/>
      <dgm:t>
        <a:bodyPr/>
        <a:lstStyle/>
        <a:p>
          <a:endParaRPr lang="es-CO"/>
        </a:p>
      </dgm:t>
    </dgm:pt>
    <dgm:pt modelId="{2C751E89-4511-4391-B272-C1F4F587D164}" type="pres">
      <dgm:prSet presAssocID="{780A56A9-CFA7-48A5-B9BF-13C2FECEB8B2}" presName="arrowDiagram" presStyleCnt="0">
        <dgm:presLayoutVars>
          <dgm:chMax val="5"/>
          <dgm:dir/>
          <dgm:resizeHandles val="exact"/>
        </dgm:presLayoutVars>
      </dgm:prSet>
      <dgm:spPr/>
    </dgm:pt>
    <dgm:pt modelId="{7A83CEB3-40AC-4641-A3FE-CB2FD9E843A6}" type="pres">
      <dgm:prSet presAssocID="{780A56A9-CFA7-48A5-B9BF-13C2FECEB8B2}" presName="arrow" presStyleLbl="bgShp" presStyleIdx="0" presStyleCnt="1" custScaleX="111069"/>
      <dgm:spPr/>
    </dgm:pt>
    <dgm:pt modelId="{71644218-1309-4A09-A686-22A7C567F19C}" type="pres">
      <dgm:prSet presAssocID="{780A56A9-CFA7-48A5-B9BF-13C2FECEB8B2}" presName="arrowDiagram3" presStyleCnt="0"/>
      <dgm:spPr/>
    </dgm:pt>
    <dgm:pt modelId="{FFA06DBD-4305-45F1-ABD2-EFCFB16D4F7C}" type="pres">
      <dgm:prSet presAssocID="{CE57B451-E9EC-4D3F-B5D8-6ADA3423DC8E}" presName="bullet3a" presStyleLbl="node1" presStyleIdx="0" presStyleCnt="3"/>
      <dgm:spPr/>
    </dgm:pt>
    <dgm:pt modelId="{AF6AEED6-1C74-46CC-BCC2-5D851CC0E5C5}" type="pres">
      <dgm:prSet presAssocID="{CE57B451-E9EC-4D3F-B5D8-6ADA3423DC8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6463BFB-BAA7-4C3A-BFDF-AA353B4747D7}" type="pres">
      <dgm:prSet presAssocID="{F8D37CF7-48D5-43BF-A6C6-4A95FB1A2571}" presName="bullet3b" presStyleLbl="node1" presStyleIdx="1" presStyleCnt="3"/>
      <dgm:spPr/>
    </dgm:pt>
    <dgm:pt modelId="{4AD8F058-DCF5-4F09-8911-6065733F34CD}" type="pres">
      <dgm:prSet presAssocID="{F8D37CF7-48D5-43BF-A6C6-4A95FB1A257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5A6370-030D-4480-8624-F39D5ABC5862}" type="pres">
      <dgm:prSet presAssocID="{7D196113-EEE7-49F1-AF37-B8CE4F6AACF4}" presName="bullet3c" presStyleLbl="node1" presStyleIdx="2" presStyleCnt="3"/>
      <dgm:spPr/>
    </dgm:pt>
    <dgm:pt modelId="{35346CDC-F0D2-4DC8-B7B2-5726E714B8BF}" type="pres">
      <dgm:prSet presAssocID="{7D196113-EEE7-49F1-AF37-B8CE4F6AACF4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BA60933-52E5-4528-B41E-33CCDFC81D91}" type="presOf" srcId="{F8D37CF7-48D5-43BF-A6C6-4A95FB1A2571}" destId="{4AD8F058-DCF5-4F09-8911-6065733F34CD}" srcOrd="0" destOrd="0" presId="urn:microsoft.com/office/officeart/2005/8/layout/arrow2"/>
    <dgm:cxn modelId="{CA1E94F7-C144-4788-9FFE-F834C4FA8A6F}" srcId="{780A56A9-CFA7-48A5-B9BF-13C2FECEB8B2}" destId="{CE57B451-E9EC-4D3F-B5D8-6ADA3423DC8E}" srcOrd="0" destOrd="0" parTransId="{41D120AC-195F-4ED1-95E3-565B3488B7F7}" sibTransId="{BF1905C5-2C6C-4953-840E-EB7EFC34ACC7}"/>
    <dgm:cxn modelId="{0052E19A-CA43-4A26-8150-E91E1A1BFA0B}" type="presOf" srcId="{CE57B451-E9EC-4D3F-B5D8-6ADA3423DC8E}" destId="{AF6AEED6-1C74-46CC-BCC2-5D851CC0E5C5}" srcOrd="0" destOrd="0" presId="urn:microsoft.com/office/officeart/2005/8/layout/arrow2"/>
    <dgm:cxn modelId="{D35597BB-3C20-448B-94FD-88C5A5D1837A}" type="presOf" srcId="{7D196113-EEE7-49F1-AF37-B8CE4F6AACF4}" destId="{35346CDC-F0D2-4DC8-B7B2-5726E714B8BF}" srcOrd="0" destOrd="0" presId="urn:microsoft.com/office/officeart/2005/8/layout/arrow2"/>
    <dgm:cxn modelId="{8FBA220B-188B-493C-A0A3-DB6E27751197}" type="presOf" srcId="{780A56A9-CFA7-48A5-B9BF-13C2FECEB8B2}" destId="{2C751E89-4511-4391-B272-C1F4F587D164}" srcOrd="0" destOrd="0" presId="urn:microsoft.com/office/officeart/2005/8/layout/arrow2"/>
    <dgm:cxn modelId="{96A932D6-4ACB-4C94-A66F-86AC813D3318}" srcId="{780A56A9-CFA7-48A5-B9BF-13C2FECEB8B2}" destId="{7D196113-EEE7-49F1-AF37-B8CE4F6AACF4}" srcOrd="2" destOrd="0" parTransId="{1F754016-2D83-45F6-9F7E-B4A3AEFBA1D3}" sibTransId="{5240F2D3-F0D9-41E8-9E91-1CB0FC3A361D}"/>
    <dgm:cxn modelId="{0A6F5591-7278-4647-8A83-F5DE49EF3BB1}" srcId="{780A56A9-CFA7-48A5-B9BF-13C2FECEB8B2}" destId="{F8D37CF7-48D5-43BF-A6C6-4A95FB1A2571}" srcOrd="1" destOrd="0" parTransId="{E077C1D6-2967-4060-AC9A-04F6F2E67878}" sibTransId="{2D055BBF-B031-4D12-A88A-84E7222EDE7A}"/>
    <dgm:cxn modelId="{4574D313-CD62-4157-926E-02CDA5679552}" type="presParOf" srcId="{2C751E89-4511-4391-B272-C1F4F587D164}" destId="{7A83CEB3-40AC-4641-A3FE-CB2FD9E843A6}" srcOrd="0" destOrd="0" presId="urn:microsoft.com/office/officeart/2005/8/layout/arrow2"/>
    <dgm:cxn modelId="{60E41C98-7C64-4D09-89C1-6A3B1DA45B81}" type="presParOf" srcId="{2C751E89-4511-4391-B272-C1F4F587D164}" destId="{71644218-1309-4A09-A686-22A7C567F19C}" srcOrd="1" destOrd="0" presId="urn:microsoft.com/office/officeart/2005/8/layout/arrow2"/>
    <dgm:cxn modelId="{D6825EEA-3BE8-4FBE-9BF9-5DC16E0E6070}" type="presParOf" srcId="{71644218-1309-4A09-A686-22A7C567F19C}" destId="{FFA06DBD-4305-45F1-ABD2-EFCFB16D4F7C}" srcOrd="0" destOrd="0" presId="urn:microsoft.com/office/officeart/2005/8/layout/arrow2"/>
    <dgm:cxn modelId="{F4EAE7D5-CE78-4073-B3C9-2F9EF55D91F9}" type="presParOf" srcId="{71644218-1309-4A09-A686-22A7C567F19C}" destId="{AF6AEED6-1C74-46CC-BCC2-5D851CC0E5C5}" srcOrd="1" destOrd="0" presId="urn:microsoft.com/office/officeart/2005/8/layout/arrow2"/>
    <dgm:cxn modelId="{86F2AA4E-4A22-4E8B-AE42-559B0DFD92F4}" type="presParOf" srcId="{71644218-1309-4A09-A686-22A7C567F19C}" destId="{76463BFB-BAA7-4C3A-BFDF-AA353B4747D7}" srcOrd="2" destOrd="0" presId="urn:microsoft.com/office/officeart/2005/8/layout/arrow2"/>
    <dgm:cxn modelId="{1810AC0C-062D-4F5F-9F1F-5670952DEFE2}" type="presParOf" srcId="{71644218-1309-4A09-A686-22A7C567F19C}" destId="{4AD8F058-DCF5-4F09-8911-6065733F34CD}" srcOrd="3" destOrd="0" presId="urn:microsoft.com/office/officeart/2005/8/layout/arrow2"/>
    <dgm:cxn modelId="{7D0F270C-6823-4B38-94B2-180A47734B64}" type="presParOf" srcId="{71644218-1309-4A09-A686-22A7C567F19C}" destId="{015A6370-030D-4480-8624-F39D5ABC5862}" srcOrd="4" destOrd="0" presId="urn:microsoft.com/office/officeart/2005/8/layout/arrow2"/>
    <dgm:cxn modelId="{C1CA55BE-86E9-4E52-B2B9-0F4FF94D9DF4}" type="presParOf" srcId="{71644218-1309-4A09-A686-22A7C567F19C}" destId="{35346CDC-F0D2-4DC8-B7B2-5726E714B8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8E6A45-786C-4ECC-B871-864FF7FEEBD5}" type="doc">
      <dgm:prSet loTypeId="urn:microsoft.com/office/officeart/2005/8/layout/hierarchy2" loCatId="hierarchy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s-CO"/>
        </a:p>
      </dgm:t>
    </dgm:pt>
    <dgm:pt modelId="{8E2847B0-A550-42C8-B1EC-9AE2C4F17DC4}">
      <dgm:prSet phldrT="[Texto]"/>
      <dgm:spPr/>
      <dgm:t>
        <a:bodyPr/>
        <a:lstStyle/>
        <a:p>
          <a:r>
            <a:rPr lang="es-CO" dirty="0" smtClean="0"/>
            <a:t>Variables</a:t>
          </a:r>
          <a:endParaRPr lang="es-CO" dirty="0"/>
        </a:p>
      </dgm:t>
    </dgm:pt>
    <dgm:pt modelId="{477662FF-23BD-4A57-8BD2-9991ACAD7552}" type="parTrans" cxnId="{E9AD6CFA-0759-46A7-9FD4-7EBCA21490D8}">
      <dgm:prSet/>
      <dgm:spPr/>
      <dgm:t>
        <a:bodyPr/>
        <a:lstStyle/>
        <a:p>
          <a:endParaRPr lang="es-CO"/>
        </a:p>
      </dgm:t>
    </dgm:pt>
    <dgm:pt modelId="{3153F06F-1B01-433A-905D-C1E07862086D}" type="sibTrans" cxnId="{E9AD6CFA-0759-46A7-9FD4-7EBCA21490D8}">
      <dgm:prSet/>
      <dgm:spPr/>
      <dgm:t>
        <a:bodyPr/>
        <a:lstStyle/>
        <a:p>
          <a:endParaRPr lang="es-CO"/>
        </a:p>
      </dgm:t>
    </dgm:pt>
    <dgm:pt modelId="{9FC2D495-1FFE-4CC1-AB59-489E5A4FC559}">
      <dgm:prSet phldrT="[Texto]"/>
      <dgm:spPr/>
      <dgm:t>
        <a:bodyPr/>
        <a:lstStyle/>
        <a:p>
          <a:r>
            <a:rPr lang="es-CO" dirty="0" smtClean="0"/>
            <a:t>Locales</a:t>
          </a:r>
          <a:endParaRPr lang="es-CO" dirty="0"/>
        </a:p>
      </dgm:t>
    </dgm:pt>
    <dgm:pt modelId="{755655DD-9775-4506-A4AD-F6A519BFB00F}" type="parTrans" cxnId="{A19F9519-1D58-420B-9E9A-3E4E2C91F6D0}">
      <dgm:prSet/>
      <dgm:spPr/>
      <dgm:t>
        <a:bodyPr/>
        <a:lstStyle/>
        <a:p>
          <a:endParaRPr lang="es-CO"/>
        </a:p>
      </dgm:t>
    </dgm:pt>
    <dgm:pt modelId="{8FA5800D-9105-48CF-B1AF-AFD1DA2552AF}" type="sibTrans" cxnId="{A19F9519-1D58-420B-9E9A-3E4E2C91F6D0}">
      <dgm:prSet/>
      <dgm:spPr/>
      <dgm:t>
        <a:bodyPr/>
        <a:lstStyle/>
        <a:p>
          <a:endParaRPr lang="es-CO"/>
        </a:p>
      </dgm:t>
    </dgm:pt>
    <dgm:pt modelId="{3A049E4A-E52E-48D6-B9CA-0A3803369BCC}">
      <dgm:prSet phldrT="[Texto]"/>
      <dgm:spPr/>
      <dgm:t>
        <a:bodyPr/>
        <a:lstStyle/>
        <a:p>
          <a:r>
            <a:rPr lang="es-CO" dirty="0" smtClean="0"/>
            <a:t>Globales</a:t>
          </a:r>
          <a:endParaRPr lang="es-CO" dirty="0"/>
        </a:p>
      </dgm:t>
    </dgm:pt>
    <dgm:pt modelId="{6F3511C7-651E-4F6F-93AF-A0DF7AD9BBBC}" type="parTrans" cxnId="{8A22AD4A-4501-404E-B96F-EE18AA1B42C1}">
      <dgm:prSet/>
      <dgm:spPr/>
      <dgm:t>
        <a:bodyPr/>
        <a:lstStyle/>
        <a:p>
          <a:endParaRPr lang="es-CO"/>
        </a:p>
      </dgm:t>
    </dgm:pt>
    <dgm:pt modelId="{6300B8A2-6679-4A4E-A226-5D3561DF18DA}" type="sibTrans" cxnId="{8A22AD4A-4501-404E-B96F-EE18AA1B42C1}">
      <dgm:prSet/>
      <dgm:spPr/>
      <dgm:t>
        <a:bodyPr/>
        <a:lstStyle/>
        <a:p>
          <a:endParaRPr lang="es-CO"/>
        </a:p>
      </dgm:t>
    </dgm:pt>
    <dgm:pt modelId="{1B28B8CE-E7A0-49D4-A166-6999137F5786}" type="pres">
      <dgm:prSet presAssocID="{DB8E6A45-786C-4ECC-B871-864FF7FEEB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04CAF43-9B1A-40A8-8F09-60746231BCE1}" type="pres">
      <dgm:prSet presAssocID="{8E2847B0-A550-42C8-B1EC-9AE2C4F17DC4}" presName="root1" presStyleCnt="0"/>
      <dgm:spPr/>
    </dgm:pt>
    <dgm:pt modelId="{563F4591-013D-4034-9238-B5BEF89FC698}" type="pres">
      <dgm:prSet presAssocID="{8E2847B0-A550-42C8-B1EC-9AE2C4F17DC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C33F63C-A6F4-4F94-AC83-9F5F96C14C9B}" type="pres">
      <dgm:prSet presAssocID="{8E2847B0-A550-42C8-B1EC-9AE2C4F17DC4}" presName="level2hierChild" presStyleCnt="0"/>
      <dgm:spPr/>
    </dgm:pt>
    <dgm:pt modelId="{EE6D5F1D-14C3-4E69-912F-0F5203CCDA2A}" type="pres">
      <dgm:prSet presAssocID="{755655DD-9775-4506-A4AD-F6A519BFB00F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4ED67E27-9A07-42F0-8C65-0F38DAC616BB}" type="pres">
      <dgm:prSet presAssocID="{755655DD-9775-4506-A4AD-F6A519BFB00F}" presName="connTx" presStyleLbl="parChTrans1D2" presStyleIdx="0" presStyleCnt="2"/>
      <dgm:spPr/>
      <dgm:t>
        <a:bodyPr/>
        <a:lstStyle/>
        <a:p>
          <a:endParaRPr lang="es-CO"/>
        </a:p>
      </dgm:t>
    </dgm:pt>
    <dgm:pt modelId="{610FE3DD-26E7-4005-AD32-F291500BF7F0}" type="pres">
      <dgm:prSet presAssocID="{9FC2D495-1FFE-4CC1-AB59-489E5A4FC559}" presName="root2" presStyleCnt="0"/>
      <dgm:spPr/>
    </dgm:pt>
    <dgm:pt modelId="{C502F9DF-DE8A-4A49-B7DF-90634F91EC80}" type="pres">
      <dgm:prSet presAssocID="{9FC2D495-1FFE-4CC1-AB59-489E5A4FC55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59DFAFC-4EFC-4874-8035-157565E7B5F3}" type="pres">
      <dgm:prSet presAssocID="{9FC2D495-1FFE-4CC1-AB59-489E5A4FC559}" presName="level3hierChild" presStyleCnt="0"/>
      <dgm:spPr/>
    </dgm:pt>
    <dgm:pt modelId="{448541CE-5F7A-44DE-BDC3-A129608FFF69}" type="pres">
      <dgm:prSet presAssocID="{6F3511C7-651E-4F6F-93AF-A0DF7AD9BBBC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4195866B-132D-436E-B115-615DA9C767A8}" type="pres">
      <dgm:prSet presAssocID="{6F3511C7-651E-4F6F-93AF-A0DF7AD9BBBC}" presName="connTx" presStyleLbl="parChTrans1D2" presStyleIdx="1" presStyleCnt="2"/>
      <dgm:spPr/>
      <dgm:t>
        <a:bodyPr/>
        <a:lstStyle/>
        <a:p>
          <a:endParaRPr lang="es-CO"/>
        </a:p>
      </dgm:t>
    </dgm:pt>
    <dgm:pt modelId="{25041E37-18B4-4E78-AC82-41D913EE47E3}" type="pres">
      <dgm:prSet presAssocID="{3A049E4A-E52E-48D6-B9CA-0A3803369BCC}" presName="root2" presStyleCnt="0"/>
      <dgm:spPr/>
    </dgm:pt>
    <dgm:pt modelId="{5BC92E94-1CE6-46B0-9DAD-1721906A0FC5}" type="pres">
      <dgm:prSet presAssocID="{3A049E4A-E52E-48D6-B9CA-0A3803369BC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8B97984-3F13-4F4A-9EBD-DBE08C89EBE9}" type="pres">
      <dgm:prSet presAssocID="{3A049E4A-E52E-48D6-B9CA-0A3803369BCC}" presName="level3hierChild" presStyleCnt="0"/>
      <dgm:spPr/>
    </dgm:pt>
  </dgm:ptLst>
  <dgm:cxnLst>
    <dgm:cxn modelId="{8A22AD4A-4501-404E-B96F-EE18AA1B42C1}" srcId="{8E2847B0-A550-42C8-B1EC-9AE2C4F17DC4}" destId="{3A049E4A-E52E-48D6-B9CA-0A3803369BCC}" srcOrd="1" destOrd="0" parTransId="{6F3511C7-651E-4F6F-93AF-A0DF7AD9BBBC}" sibTransId="{6300B8A2-6679-4A4E-A226-5D3561DF18DA}"/>
    <dgm:cxn modelId="{37A649E8-FF3E-48EE-AA04-F10BD61BA7BA}" type="presOf" srcId="{8E2847B0-A550-42C8-B1EC-9AE2C4F17DC4}" destId="{563F4591-013D-4034-9238-B5BEF89FC698}" srcOrd="0" destOrd="0" presId="urn:microsoft.com/office/officeart/2005/8/layout/hierarchy2"/>
    <dgm:cxn modelId="{9834957A-5898-45A5-992E-E4D1BEC32D5F}" type="presOf" srcId="{3A049E4A-E52E-48D6-B9CA-0A3803369BCC}" destId="{5BC92E94-1CE6-46B0-9DAD-1721906A0FC5}" srcOrd="0" destOrd="0" presId="urn:microsoft.com/office/officeart/2005/8/layout/hierarchy2"/>
    <dgm:cxn modelId="{A19F9519-1D58-420B-9E9A-3E4E2C91F6D0}" srcId="{8E2847B0-A550-42C8-B1EC-9AE2C4F17DC4}" destId="{9FC2D495-1FFE-4CC1-AB59-489E5A4FC559}" srcOrd="0" destOrd="0" parTransId="{755655DD-9775-4506-A4AD-F6A519BFB00F}" sibTransId="{8FA5800D-9105-48CF-B1AF-AFD1DA2552AF}"/>
    <dgm:cxn modelId="{3E7074AE-8052-4084-927E-0323D19C8E37}" type="presOf" srcId="{DB8E6A45-786C-4ECC-B871-864FF7FEEBD5}" destId="{1B28B8CE-E7A0-49D4-A166-6999137F5786}" srcOrd="0" destOrd="0" presId="urn:microsoft.com/office/officeart/2005/8/layout/hierarchy2"/>
    <dgm:cxn modelId="{E9AD6CFA-0759-46A7-9FD4-7EBCA21490D8}" srcId="{DB8E6A45-786C-4ECC-B871-864FF7FEEBD5}" destId="{8E2847B0-A550-42C8-B1EC-9AE2C4F17DC4}" srcOrd="0" destOrd="0" parTransId="{477662FF-23BD-4A57-8BD2-9991ACAD7552}" sibTransId="{3153F06F-1B01-433A-905D-C1E07862086D}"/>
    <dgm:cxn modelId="{B9565BB9-DDF8-4165-B22C-0CF83FA32C3A}" type="presOf" srcId="{6F3511C7-651E-4F6F-93AF-A0DF7AD9BBBC}" destId="{4195866B-132D-436E-B115-615DA9C767A8}" srcOrd="1" destOrd="0" presId="urn:microsoft.com/office/officeart/2005/8/layout/hierarchy2"/>
    <dgm:cxn modelId="{E87470E6-87B0-4CF3-BD22-BAC0AD091CBA}" type="presOf" srcId="{755655DD-9775-4506-A4AD-F6A519BFB00F}" destId="{4ED67E27-9A07-42F0-8C65-0F38DAC616BB}" srcOrd="1" destOrd="0" presId="urn:microsoft.com/office/officeart/2005/8/layout/hierarchy2"/>
    <dgm:cxn modelId="{0CCAAD61-5CA1-4FF5-B626-30DA8ACC0B35}" type="presOf" srcId="{9FC2D495-1FFE-4CC1-AB59-489E5A4FC559}" destId="{C502F9DF-DE8A-4A49-B7DF-90634F91EC80}" srcOrd="0" destOrd="0" presId="urn:microsoft.com/office/officeart/2005/8/layout/hierarchy2"/>
    <dgm:cxn modelId="{44E6A853-611C-4ED6-B6CC-985AC05E57E7}" type="presOf" srcId="{6F3511C7-651E-4F6F-93AF-A0DF7AD9BBBC}" destId="{448541CE-5F7A-44DE-BDC3-A129608FFF69}" srcOrd="0" destOrd="0" presId="urn:microsoft.com/office/officeart/2005/8/layout/hierarchy2"/>
    <dgm:cxn modelId="{EF142F20-D70A-43AD-8612-29FAB82EB245}" type="presOf" srcId="{755655DD-9775-4506-A4AD-F6A519BFB00F}" destId="{EE6D5F1D-14C3-4E69-912F-0F5203CCDA2A}" srcOrd="0" destOrd="0" presId="urn:microsoft.com/office/officeart/2005/8/layout/hierarchy2"/>
    <dgm:cxn modelId="{0ED146D6-2C3F-4934-8D33-6623DD89905F}" type="presParOf" srcId="{1B28B8CE-E7A0-49D4-A166-6999137F5786}" destId="{004CAF43-9B1A-40A8-8F09-60746231BCE1}" srcOrd="0" destOrd="0" presId="urn:microsoft.com/office/officeart/2005/8/layout/hierarchy2"/>
    <dgm:cxn modelId="{BDD6830C-34ED-41F6-B09C-CD1DBAE17D2A}" type="presParOf" srcId="{004CAF43-9B1A-40A8-8F09-60746231BCE1}" destId="{563F4591-013D-4034-9238-B5BEF89FC698}" srcOrd="0" destOrd="0" presId="urn:microsoft.com/office/officeart/2005/8/layout/hierarchy2"/>
    <dgm:cxn modelId="{7E8314B3-856A-443A-B5E2-50B9F7A70BFB}" type="presParOf" srcId="{004CAF43-9B1A-40A8-8F09-60746231BCE1}" destId="{2C33F63C-A6F4-4F94-AC83-9F5F96C14C9B}" srcOrd="1" destOrd="0" presId="urn:microsoft.com/office/officeart/2005/8/layout/hierarchy2"/>
    <dgm:cxn modelId="{50A297F7-B0AA-4505-8DBD-137E1CE271BD}" type="presParOf" srcId="{2C33F63C-A6F4-4F94-AC83-9F5F96C14C9B}" destId="{EE6D5F1D-14C3-4E69-912F-0F5203CCDA2A}" srcOrd="0" destOrd="0" presId="urn:microsoft.com/office/officeart/2005/8/layout/hierarchy2"/>
    <dgm:cxn modelId="{CA6DA4C8-2AE5-48AA-A095-3C1F67651F52}" type="presParOf" srcId="{EE6D5F1D-14C3-4E69-912F-0F5203CCDA2A}" destId="{4ED67E27-9A07-42F0-8C65-0F38DAC616BB}" srcOrd="0" destOrd="0" presId="urn:microsoft.com/office/officeart/2005/8/layout/hierarchy2"/>
    <dgm:cxn modelId="{F469F8A7-DBB3-42B9-9362-FB2354689935}" type="presParOf" srcId="{2C33F63C-A6F4-4F94-AC83-9F5F96C14C9B}" destId="{610FE3DD-26E7-4005-AD32-F291500BF7F0}" srcOrd="1" destOrd="0" presId="urn:microsoft.com/office/officeart/2005/8/layout/hierarchy2"/>
    <dgm:cxn modelId="{9C2A2D26-3367-4405-BA4D-6BCC1CE66BE8}" type="presParOf" srcId="{610FE3DD-26E7-4005-AD32-F291500BF7F0}" destId="{C502F9DF-DE8A-4A49-B7DF-90634F91EC80}" srcOrd="0" destOrd="0" presId="urn:microsoft.com/office/officeart/2005/8/layout/hierarchy2"/>
    <dgm:cxn modelId="{9820AD88-90E4-43FC-B140-B8C576AB8124}" type="presParOf" srcId="{610FE3DD-26E7-4005-AD32-F291500BF7F0}" destId="{D59DFAFC-4EFC-4874-8035-157565E7B5F3}" srcOrd="1" destOrd="0" presId="urn:microsoft.com/office/officeart/2005/8/layout/hierarchy2"/>
    <dgm:cxn modelId="{E845EBF6-0386-48B2-8F10-29CA546BBC7A}" type="presParOf" srcId="{2C33F63C-A6F4-4F94-AC83-9F5F96C14C9B}" destId="{448541CE-5F7A-44DE-BDC3-A129608FFF69}" srcOrd="2" destOrd="0" presId="urn:microsoft.com/office/officeart/2005/8/layout/hierarchy2"/>
    <dgm:cxn modelId="{65E9B9CB-BF3B-4406-848F-781047C02D23}" type="presParOf" srcId="{448541CE-5F7A-44DE-BDC3-A129608FFF69}" destId="{4195866B-132D-436E-B115-615DA9C767A8}" srcOrd="0" destOrd="0" presId="urn:microsoft.com/office/officeart/2005/8/layout/hierarchy2"/>
    <dgm:cxn modelId="{2A454BB0-4A5A-4FD2-B109-31265D8A1441}" type="presParOf" srcId="{2C33F63C-A6F4-4F94-AC83-9F5F96C14C9B}" destId="{25041E37-18B4-4E78-AC82-41D913EE47E3}" srcOrd="3" destOrd="0" presId="urn:microsoft.com/office/officeart/2005/8/layout/hierarchy2"/>
    <dgm:cxn modelId="{E463A14A-1BDA-4727-BF82-E3F5531EA8CE}" type="presParOf" srcId="{25041E37-18B4-4E78-AC82-41D913EE47E3}" destId="{5BC92E94-1CE6-46B0-9DAD-1721906A0FC5}" srcOrd="0" destOrd="0" presId="urn:microsoft.com/office/officeart/2005/8/layout/hierarchy2"/>
    <dgm:cxn modelId="{0A290E1B-B635-4978-850E-16C1B8E59BB6}" type="presParOf" srcId="{25041E37-18B4-4E78-AC82-41D913EE47E3}" destId="{58B97984-3F13-4F4A-9EBD-DBE08C89EB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EBA3DA-C663-4179-ADB6-78CA518CA4AF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7236B14-E139-4852-A9A9-38D2C0F67887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Tipos de datos</a:t>
          </a:r>
          <a:endParaRPr lang="es-CO" b="0" dirty="0"/>
        </a:p>
      </dgm:t>
    </dgm:pt>
    <dgm:pt modelId="{D8E74440-5FC3-4B3B-AF6E-470DD72F2048}" type="parTrans" cxnId="{A18F42A0-1FE7-4F92-918E-9DAD3D27F2DA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142CA4AB-8198-479E-93AB-863B54A3EF1C}" type="sibTrans" cxnId="{A18F42A0-1FE7-4F92-918E-9DAD3D27F2DA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965EDD83-7FEA-4EAF-B447-68C4D2C7527A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Enteros</a:t>
          </a:r>
          <a:endParaRPr lang="es-CO" b="0" dirty="0"/>
        </a:p>
      </dgm:t>
    </dgm:pt>
    <dgm:pt modelId="{3B2CB801-59AA-47AA-8C60-A3A12ECC3D3E}" type="parTrans" cxnId="{EA7348D4-00F7-4F5C-924D-979C3B4AD9D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4F00D7D7-A181-484B-94DD-8DCCC7BD5FD0}" type="sibTrans" cxnId="{EA7348D4-00F7-4F5C-924D-979C3B4AD9D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83D986A5-9751-4509-ACBA-CB3812DBF8A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-32768 a 32768</a:t>
          </a:r>
          <a:endParaRPr lang="es-CO" b="0" dirty="0"/>
        </a:p>
      </dgm:t>
    </dgm:pt>
    <dgm:pt modelId="{884778EE-5953-45C2-9107-E2DF5BB65BFB}" type="parTrans" cxnId="{CEB6391C-12C6-463B-AF85-2FE0DC05EA5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54C46A1D-38D3-4580-8598-FAA3C657FED9}" type="sibTrans" cxnId="{CEB6391C-12C6-463B-AF85-2FE0DC05EA5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B1DE25AA-D486-41F7-BC8D-868502465034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Flotantes</a:t>
          </a:r>
          <a:endParaRPr lang="es-CO" b="0" dirty="0"/>
        </a:p>
      </dgm:t>
    </dgm:pt>
    <dgm:pt modelId="{B6A1ADFF-0D2F-41B6-B578-4519B8725EF7}" type="parTrans" cxnId="{019C9223-233E-42DC-904A-E5BE9808869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FD508D0-017B-40F1-A916-ACF9DDB8EB97}" type="sibTrans" cxnId="{019C9223-233E-42DC-904A-E5BE9808869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A741B74-A55E-4F9C-B099-8CC6960EC6C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Carácter del alfabeto.</a:t>
          </a:r>
          <a:endParaRPr lang="es-CO" b="0" dirty="0"/>
        </a:p>
      </dgm:t>
    </dgm:pt>
    <dgm:pt modelId="{0F811E00-F4C6-4D2F-B495-4BF9E457F64F}" type="parTrans" cxnId="{0F5E004E-9E7E-4540-A088-967A5A8A8F7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76ADF99-31E6-426B-AD91-18228F93E4FD}" type="sibTrans" cxnId="{0F5E004E-9E7E-4540-A088-967A5A8A8F7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22F21788-5894-476E-9278-2EB133F1B75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Cadenas</a:t>
          </a:r>
          <a:endParaRPr lang="es-CO" b="0" dirty="0"/>
        </a:p>
      </dgm:t>
    </dgm:pt>
    <dgm:pt modelId="{F1BE1F98-CBAF-413F-AF8A-CF2FE354AA47}" type="parTrans" cxnId="{024392C5-1E85-4E52-B48D-456A89FA6FB1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1F2C6BA0-4C5B-458C-8B57-D0D1944D4EC9}" type="sibTrans" cxnId="{024392C5-1E85-4E52-B48D-456A89FA6FB1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35AAA0E-8FC8-45BB-8580-F9526C4C716C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Punto decimal</a:t>
          </a:r>
          <a:endParaRPr lang="es-CO" b="0" dirty="0"/>
        </a:p>
      </dgm:t>
    </dgm:pt>
    <dgm:pt modelId="{8A28DC6F-BBEC-4008-8E94-9B9F0FB3DED2}" type="parTrans" cxnId="{AA20C254-6306-411C-B765-AC7ABF756720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BDA0EE68-2B05-48B4-AC37-FF5850AC6A51}" type="sibTrans" cxnId="{AA20C254-6306-411C-B765-AC7ABF756720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6A7982F-C918-488A-A250-261836E74C2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Se leen como </a:t>
          </a:r>
          <a:r>
            <a:rPr lang="es-CO" b="0" dirty="0" err="1" smtClean="0"/>
            <a:t>arrays</a:t>
          </a:r>
          <a:endParaRPr lang="es-CO" b="0" dirty="0"/>
        </a:p>
      </dgm:t>
    </dgm:pt>
    <dgm:pt modelId="{D03EEB0E-3C70-447C-9C8A-ADE43182D7ED}" type="parTrans" cxnId="{DAC7E851-1EF8-4D79-8E0E-2616E4F8F424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CA336251-5FEE-44F6-8E56-9F724AA0F04B}" type="sibTrans" cxnId="{DAC7E851-1EF8-4D79-8E0E-2616E4F8F424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DA103CA5-EDC8-469C-9F49-FDD1A4AE04FD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/>
            <a:t>Almacenados como números</a:t>
          </a:r>
          <a:endParaRPr lang="es-CO" b="0" dirty="0"/>
        </a:p>
      </dgm:t>
    </dgm:pt>
    <dgm:pt modelId="{7BE8AB0B-CFDF-4F00-9172-D31CCBFF3C42}" type="parTrans" cxnId="{27187030-9255-4D96-9508-106CFB5E47D6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4AC809E2-EEE0-4BC2-80FF-C18F4D91A84C}" type="sibTrans" cxnId="{27187030-9255-4D96-9508-106CFB5E47D6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0BC3E0A-D5D4-445F-8E55-BE7F23CC589C}" type="pres">
      <dgm:prSet presAssocID="{6EEBA3DA-C663-4179-ADB6-78CA518CA4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F914788-2670-4C85-ABEA-5C72F6F887A6}" type="pres">
      <dgm:prSet presAssocID="{F7236B14-E139-4852-A9A9-38D2C0F67887}" presName="root1" presStyleCnt="0"/>
      <dgm:spPr/>
    </dgm:pt>
    <dgm:pt modelId="{684BA043-CC53-48EA-A28A-919FFA01B952}" type="pres">
      <dgm:prSet presAssocID="{F7236B14-E139-4852-A9A9-38D2C0F67887}" presName="LevelOneTextNode" presStyleLbl="node0" presStyleIdx="0" presStyleCnt="1" custLinFactNeighborX="-7312" custLinFactNeighborY="9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EF64473-AE5B-4B2D-A53F-2880350BD090}" type="pres">
      <dgm:prSet presAssocID="{F7236B14-E139-4852-A9A9-38D2C0F67887}" presName="level2hierChild" presStyleCnt="0"/>
      <dgm:spPr/>
    </dgm:pt>
    <dgm:pt modelId="{073EA97C-B95C-409E-9FA5-85787EFFEBB3}" type="pres">
      <dgm:prSet presAssocID="{3B2CB801-59AA-47AA-8C60-A3A12ECC3D3E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3BB1E721-BCB8-4F28-A221-54838D9FB474}" type="pres">
      <dgm:prSet presAssocID="{3B2CB801-59AA-47AA-8C60-A3A12ECC3D3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20D0EE8-27BB-47B4-A820-70D883A3CBD1}" type="pres">
      <dgm:prSet presAssocID="{965EDD83-7FEA-4EAF-B447-68C4D2C7527A}" presName="root2" presStyleCnt="0"/>
      <dgm:spPr/>
    </dgm:pt>
    <dgm:pt modelId="{112DE6D7-B0F9-4828-945A-BEADDD16BCA9}" type="pres">
      <dgm:prSet presAssocID="{965EDD83-7FEA-4EAF-B447-68C4D2C7527A}" presName="LevelTwoTextNode" presStyleLbl="node2" presStyleIdx="0" presStyleCnt="3" custLinFactNeighborX="134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EC770A1-0F05-4E2A-8DCD-587FEF934623}" type="pres">
      <dgm:prSet presAssocID="{965EDD83-7FEA-4EAF-B447-68C4D2C7527A}" presName="level3hierChild" presStyleCnt="0"/>
      <dgm:spPr/>
    </dgm:pt>
    <dgm:pt modelId="{F46BDE52-BAC2-43FF-B371-00CE1EC18063}" type="pres">
      <dgm:prSet presAssocID="{884778EE-5953-45C2-9107-E2DF5BB65BFB}" presName="conn2-1" presStyleLbl="parChTrans1D3" presStyleIdx="0" presStyleCnt="5"/>
      <dgm:spPr/>
      <dgm:t>
        <a:bodyPr/>
        <a:lstStyle/>
        <a:p>
          <a:endParaRPr lang="es-CO"/>
        </a:p>
      </dgm:t>
    </dgm:pt>
    <dgm:pt modelId="{0657F73A-FA71-4B43-86A6-4ABEF82B45C3}" type="pres">
      <dgm:prSet presAssocID="{884778EE-5953-45C2-9107-E2DF5BB65BFB}" presName="connTx" presStyleLbl="parChTrans1D3" presStyleIdx="0" presStyleCnt="5"/>
      <dgm:spPr/>
      <dgm:t>
        <a:bodyPr/>
        <a:lstStyle/>
        <a:p>
          <a:endParaRPr lang="es-CO"/>
        </a:p>
      </dgm:t>
    </dgm:pt>
    <dgm:pt modelId="{28F9596A-49DD-47D2-BADD-DCA1BD27F413}" type="pres">
      <dgm:prSet presAssocID="{83D986A5-9751-4509-ACBA-CB3812DBF8AE}" presName="root2" presStyleCnt="0"/>
      <dgm:spPr/>
    </dgm:pt>
    <dgm:pt modelId="{D83BB33F-6C54-4610-AC7A-0B1125EE3D45}" type="pres">
      <dgm:prSet presAssocID="{83D986A5-9751-4509-ACBA-CB3812DBF8AE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DA59DDC-AB6F-411C-B645-960F6AE1F875}" type="pres">
      <dgm:prSet presAssocID="{83D986A5-9751-4509-ACBA-CB3812DBF8AE}" presName="level3hierChild" presStyleCnt="0"/>
      <dgm:spPr/>
    </dgm:pt>
    <dgm:pt modelId="{39380107-D970-41BD-8A38-2302DCD2159F}" type="pres">
      <dgm:prSet presAssocID="{B6A1ADFF-0D2F-41B6-B578-4519B8725EF7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6A098131-147C-47E2-BED6-0FE3DFE44699}" type="pres">
      <dgm:prSet presAssocID="{B6A1ADFF-0D2F-41B6-B578-4519B8725EF7}" presName="connTx" presStyleLbl="parChTrans1D2" presStyleIdx="1" presStyleCnt="3"/>
      <dgm:spPr/>
      <dgm:t>
        <a:bodyPr/>
        <a:lstStyle/>
        <a:p>
          <a:endParaRPr lang="es-CO"/>
        </a:p>
      </dgm:t>
    </dgm:pt>
    <dgm:pt modelId="{997579ED-DD93-4055-9F77-CA620982FE26}" type="pres">
      <dgm:prSet presAssocID="{B1DE25AA-D486-41F7-BC8D-868502465034}" presName="root2" presStyleCnt="0"/>
      <dgm:spPr/>
    </dgm:pt>
    <dgm:pt modelId="{EA417E80-107E-4E8C-96DA-77AF6E61269F}" type="pres">
      <dgm:prSet presAssocID="{B1DE25AA-D486-41F7-BC8D-868502465034}" presName="LevelTwoTextNode" presStyleLbl="node2" presStyleIdx="1" presStyleCnt="3" custLinFactNeighborX="-1301" custLinFactNeighborY="584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40C89E3-26E5-46AB-A15E-4D925FC501D4}" type="pres">
      <dgm:prSet presAssocID="{B1DE25AA-D486-41F7-BC8D-868502465034}" presName="level3hierChild" presStyleCnt="0"/>
      <dgm:spPr/>
    </dgm:pt>
    <dgm:pt modelId="{EEB7B828-BF8A-4DB1-8E0C-DA87F2F21C6D}" type="pres">
      <dgm:prSet presAssocID="{8A28DC6F-BBEC-4008-8E94-9B9F0FB3DED2}" presName="conn2-1" presStyleLbl="parChTrans1D3" presStyleIdx="1" presStyleCnt="5"/>
      <dgm:spPr/>
      <dgm:t>
        <a:bodyPr/>
        <a:lstStyle/>
        <a:p>
          <a:endParaRPr lang="es-CO"/>
        </a:p>
      </dgm:t>
    </dgm:pt>
    <dgm:pt modelId="{FC254516-2A15-42D6-B969-6CC18B9C09F6}" type="pres">
      <dgm:prSet presAssocID="{8A28DC6F-BBEC-4008-8E94-9B9F0FB3DED2}" presName="connTx" presStyleLbl="parChTrans1D3" presStyleIdx="1" presStyleCnt="5"/>
      <dgm:spPr/>
      <dgm:t>
        <a:bodyPr/>
        <a:lstStyle/>
        <a:p>
          <a:endParaRPr lang="es-CO"/>
        </a:p>
      </dgm:t>
    </dgm:pt>
    <dgm:pt modelId="{BBAAFA45-2E4D-415A-8E3D-5649A4BE18DA}" type="pres">
      <dgm:prSet presAssocID="{A35AAA0E-8FC8-45BB-8580-F9526C4C716C}" presName="root2" presStyleCnt="0"/>
      <dgm:spPr/>
    </dgm:pt>
    <dgm:pt modelId="{52093D97-3DF0-4D41-8629-0FE6A3B303E2}" type="pres">
      <dgm:prSet presAssocID="{A35AAA0E-8FC8-45BB-8580-F9526C4C716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59D923F-DBCD-4798-9B8A-20170254233D}" type="pres">
      <dgm:prSet presAssocID="{A35AAA0E-8FC8-45BB-8580-F9526C4C716C}" presName="level3hierChild" presStyleCnt="0"/>
      <dgm:spPr/>
    </dgm:pt>
    <dgm:pt modelId="{D1523510-4879-4C76-B191-BFAEF0FC27EB}" type="pres">
      <dgm:prSet presAssocID="{F1BE1F98-CBAF-413F-AF8A-CF2FE354AA47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A1873B1B-A040-44F3-AAD3-5DBC71922CA0}" type="pres">
      <dgm:prSet presAssocID="{F1BE1F98-CBAF-413F-AF8A-CF2FE354AA47}" presName="connTx" presStyleLbl="parChTrans1D2" presStyleIdx="2" presStyleCnt="3"/>
      <dgm:spPr/>
      <dgm:t>
        <a:bodyPr/>
        <a:lstStyle/>
        <a:p>
          <a:endParaRPr lang="es-CO"/>
        </a:p>
      </dgm:t>
    </dgm:pt>
    <dgm:pt modelId="{110A06DE-2128-4173-B132-20B83AC600E3}" type="pres">
      <dgm:prSet presAssocID="{22F21788-5894-476E-9278-2EB133F1B754}" presName="root2" presStyleCnt="0"/>
      <dgm:spPr/>
    </dgm:pt>
    <dgm:pt modelId="{87C83417-AFFE-4D86-84BA-5EE0765649A3}" type="pres">
      <dgm:prSet presAssocID="{22F21788-5894-476E-9278-2EB133F1B754}" presName="LevelTwoTextNode" presStyleLbl="node2" presStyleIdx="2" presStyleCnt="3" custLinFactNeighborX="130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078F950-C5AD-4710-9EF7-D16171218E71}" type="pres">
      <dgm:prSet presAssocID="{22F21788-5894-476E-9278-2EB133F1B754}" presName="level3hierChild" presStyleCnt="0"/>
      <dgm:spPr/>
    </dgm:pt>
    <dgm:pt modelId="{9A216AAE-054B-417F-8D95-58D0EDE7DE48}" type="pres">
      <dgm:prSet presAssocID="{0F811E00-F4C6-4D2F-B495-4BF9E457F64F}" presName="conn2-1" presStyleLbl="parChTrans1D3" presStyleIdx="2" presStyleCnt="5"/>
      <dgm:spPr/>
      <dgm:t>
        <a:bodyPr/>
        <a:lstStyle/>
        <a:p>
          <a:endParaRPr lang="es-CO"/>
        </a:p>
      </dgm:t>
    </dgm:pt>
    <dgm:pt modelId="{47148F31-03F2-4472-999B-A20C774DF708}" type="pres">
      <dgm:prSet presAssocID="{0F811E00-F4C6-4D2F-B495-4BF9E457F64F}" presName="connTx" presStyleLbl="parChTrans1D3" presStyleIdx="2" presStyleCnt="5"/>
      <dgm:spPr/>
      <dgm:t>
        <a:bodyPr/>
        <a:lstStyle/>
        <a:p>
          <a:endParaRPr lang="es-CO"/>
        </a:p>
      </dgm:t>
    </dgm:pt>
    <dgm:pt modelId="{0EAB9457-FC21-46FC-ADE8-D66903B4280C}" type="pres">
      <dgm:prSet presAssocID="{FA741B74-A55E-4F9C-B099-8CC6960EC6C1}" presName="root2" presStyleCnt="0"/>
      <dgm:spPr/>
    </dgm:pt>
    <dgm:pt modelId="{EB7CEC44-6CA9-4334-A978-57BDDABA4933}" type="pres">
      <dgm:prSet presAssocID="{FA741B74-A55E-4F9C-B099-8CC6960EC6C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7BE4EB1-9660-4B43-BEB4-7BF9DD1DCCBB}" type="pres">
      <dgm:prSet presAssocID="{FA741B74-A55E-4F9C-B099-8CC6960EC6C1}" presName="level3hierChild" presStyleCnt="0"/>
      <dgm:spPr/>
    </dgm:pt>
    <dgm:pt modelId="{D05E521F-75CD-4F85-ABC1-EF7608FD30E1}" type="pres">
      <dgm:prSet presAssocID="{D03EEB0E-3C70-447C-9C8A-ADE43182D7ED}" presName="conn2-1" presStyleLbl="parChTrans1D3" presStyleIdx="3" presStyleCnt="5"/>
      <dgm:spPr/>
      <dgm:t>
        <a:bodyPr/>
        <a:lstStyle/>
        <a:p>
          <a:endParaRPr lang="es-CO"/>
        </a:p>
      </dgm:t>
    </dgm:pt>
    <dgm:pt modelId="{14F2C042-E398-48A0-84F4-03FECFA709F3}" type="pres">
      <dgm:prSet presAssocID="{D03EEB0E-3C70-447C-9C8A-ADE43182D7ED}" presName="connTx" presStyleLbl="parChTrans1D3" presStyleIdx="3" presStyleCnt="5"/>
      <dgm:spPr/>
      <dgm:t>
        <a:bodyPr/>
        <a:lstStyle/>
        <a:p>
          <a:endParaRPr lang="es-CO"/>
        </a:p>
      </dgm:t>
    </dgm:pt>
    <dgm:pt modelId="{1DE69688-F93C-4B12-AA0C-1551C4EC9046}" type="pres">
      <dgm:prSet presAssocID="{F6A7982F-C918-488A-A250-261836E74C24}" presName="root2" presStyleCnt="0"/>
      <dgm:spPr/>
    </dgm:pt>
    <dgm:pt modelId="{9A85187D-7E3E-4EF8-8979-986F2E1F1A78}" type="pres">
      <dgm:prSet presAssocID="{F6A7982F-C918-488A-A250-261836E74C24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5CAA8BD-9720-46C6-8AEA-746498A41E14}" type="pres">
      <dgm:prSet presAssocID="{F6A7982F-C918-488A-A250-261836E74C24}" presName="level3hierChild" presStyleCnt="0"/>
      <dgm:spPr/>
    </dgm:pt>
    <dgm:pt modelId="{43C7C002-E319-4A37-BF5F-24D61ACDCCEE}" type="pres">
      <dgm:prSet presAssocID="{7BE8AB0B-CFDF-4F00-9172-D31CCBFF3C42}" presName="conn2-1" presStyleLbl="parChTrans1D3" presStyleIdx="4" presStyleCnt="5"/>
      <dgm:spPr/>
      <dgm:t>
        <a:bodyPr/>
        <a:lstStyle/>
        <a:p>
          <a:endParaRPr lang="es-CO"/>
        </a:p>
      </dgm:t>
    </dgm:pt>
    <dgm:pt modelId="{29775400-B1D3-4971-B3AF-2298C504B767}" type="pres">
      <dgm:prSet presAssocID="{7BE8AB0B-CFDF-4F00-9172-D31CCBFF3C42}" presName="connTx" presStyleLbl="parChTrans1D3" presStyleIdx="4" presStyleCnt="5"/>
      <dgm:spPr/>
      <dgm:t>
        <a:bodyPr/>
        <a:lstStyle/>
        <a:p>
          <a:endParaRPr lang="es-CO"/>
        </a:p>
      </dgm:t>
    </dgm:pt>
    <dgm:pt modelId="{2E857D5D-7B3F-4C75-9880-D3ED3F09D9E4}" type="pres">
      <dgm:prSet presAssocID="{DA103CA5-EDC8-469C-9F49-FDD1A4AE04FD}" presName="root2" presStyleCnt="0"/>
      <dgm:spPr/>
    </dgm:pt>
    <dgm:pt modelId="{A187E4FD-45BD-4A54-A385-06555BF7A445}" type="pres">
      <dgm:prSet presAssocID="{DA103CA5-EDC8-469C-9F49-FDD1A4AE04F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9C90AA9-029B-4791-8627-009B40C5BA6E}" type="pres">
      <dgm:prSet presAssocID="{DA103CA5-EDC8-469C-9F49-FDD1A4AE04FD}" presName="level3hierChild" presStyleCnt="0"/>
      <dgm:spPr/>
    </dgm:pt>
  </dgm:ptLst>
  <dgm:cxnLst>
    <dgm:cxn modelId="{3AC9A763-BFAF-4283-926C-C3BAA84378F8}" type="presOf" srcId="{3B2CB801-59AA-47AA-8C60-A3A12ECC3D3E}" destId="{073EA97C-B95C-409E-9FA5-85787EFFEBB3}" srcOrd="0" destOrd="0" presId="urn:microsoft.com/office/officeart/2005/8/layout/hierarchy2"/>
    <dgm:cxn modelId="{4DC4F5D0-4462-47C8-A61C-FE3D4485C533}" type="presOf" srcId="{D03EEB0E-3C70-447C-9C8A-ADE43182D7ED}" destId="{D05E521F-75CD-4F85-ABC1-EF7608FD30E1}" srcOrd="0" destOrd="0" presId="urn:microsoft.com/office/officeart/2005/8/layout/hierarchy2"/>
    <dgm:cxn modelId="{D1ACB4CA-7C10-4CD7-AF11-AAC3BDFC1F47}" type="presOf" srcId="{B6A1ADFF-0D2F-41B6-B578-4519B8725EF7}" destId="{6A098131-147C-47E2-BED6-0FE3DFE44699}" srcOrd="1" destOrd="0" presId="urn:microsoft.com/office/officeart/2005/8/layout/hierarchy2"/>
    <dgm:cxn modelId="{A18F42A0-1FE7-4F92-918E-9DAD3D27F2DA}" srcId="{6EEBA3DA-C663-4179-ADB6-78CA518CA4AF}" destId="{F7236B14-E139-4852-A9A9-38D2C0F67887}" srcOrd="0" destOrd="0" parTransId="{D8E74440-5FC3-4B3B-AF6E-470DD72F2048}" sibTransId="{142CA4AB-8198-479E-93AB-863B54A3EF1C}"/>
    <dgm:cxn modelId="{27187030-9255-4D96-9508-106CFB5E47D6}" srcId="{22F21788-5894-476E-9278-2EB133F1B754}" destId="{DA103CA5-EDC8-469C-9F49-FDD1A4AE04FD}" srcOrd="2" destOrd="0" parTransId="{7BE8AB0B-CFDF-4F00-9172-D31CCBFF3C42}" sibTransId="{4AC809E2-EEE0-4BC2-80FF-C18F4D91A84C}"/>
    <dgm:cxn modelId="{8C743602-4EDE-4A75-AEB2-E3E33AF671D9}" type="presOf" srcId="{22F21788-5894-476E-9278-2EB133F1B754}" destId="{87C83417-AFFE-4D86-84BA-5EE0765649A3}" srcOrd="0" destOrd="0" presId="urn:microsoft.com/office/officeart/2005/8/layout/hierarchy2"/>
    <dgm:cxn modelId="{DAC7E851-1EF8-4D79-8E0E-2616E4F8F424}" srcId="{22F21788-5894-476E-9278-2EB133F1B754}" destId="{F6A7982F-C918-488A-A250-261836E74C24}" srcOrd="1" destOrd="0" parTransId="{D03EEB0E-3C70-447C-9C8A-ADE43182D7ED}" sibTransId="{CA336251-5FEE-44F6-8E56-9F724AA0F04B}"/>
    <dgm:cxn modelId="{6E6011B1-321B-46CB-B61D-F92943B660BA}" type="presOf" srcId="{0F811E00-F4C6-4D2F-B495-4BF9E457F64F}" destId="{47148F31-03F2-4472-999B-A20C774DF708}" srcOrd="1" destOrd="0" presId="urn:microsoft.com/office/officeart/2005/8/layout/hierarchy2"/>
    <dgm:cxn modelId="{C5B395BB-D9F4-4F4E-BE2E-FCA8E3F65496}" type="presOf" srcId="{7BE8AB0B-CFDF-4F00-9172-D31CCBFF3C42}" destId="{43C7C002-E319-4A37-BF5F-24D61ACDCCEE}" srcOrd="0" destOrd="0" presId="urn:microsoft.com/office/officeart/2005/8/layout/hierarchy2"/>
    <dgm:cxn modelId="{9114EDCB-54A3-49D0-83F2-A637D7D2B956}" type="presOf" srcId="{965EDD83-7FEA-4EAF-B447-68C4D2C7527A}" destId="{112DE6D7-B0F9-4828-945A-BEADDD16BCA9}" srcOrd="0" destOrd="0" presId="urn:microsoft.com/office/officeart/2005/8/layout/hierarchy2"/>
    <dgm:cxn modelId="{2180AFCA-C1B4-42BA-AF7A-62C0DF2305A2}" type="presOf" srcId="{D03EEB0E-3C70-447C-9C8A-ADE43182D7ED}" destId="{14F2C042-E398-48A0-84F4-03FECFA709F3}" srcOrd="1" destOrd="0" presId="urn:microsoft.com/office/officeart/2005/8/layout/hierarchy2"/>
    <dgm:cxn modelId="{EA7348D4-00F7-4F5C-924D-979C3B4AD9DD}" srcId="{F7236B14-E139-4852-A9A9-38D2C0F67887}" destId="{965EDD83-7FEA-4EAF-B447-68C4D2C7527A}" srcOrd="0" destOrd="0" parTransId="{3B2CB801-59AA-47AA-8C60-A3A12ECC3D3E}" sibTransId="{4F00D7D7-A181-484B-94DD-8DCCC7BD5FD0}"/>
    <dgm:cxn modelId="{AA20C254-6306-411C-B765-AC7ABF756720}" srcId="{B1DE25AA-D486-41F7-BC8D-868502465034}" destId="{A35AAA0E-8FC8-45BB-8580-F9526C4C716C}" srcOrd="0" destOrd="0" parTransId="{8A28DC6F-BBEC-4008-8E94-9B9F0FB3DED2}" sibTransId="{BDA0EE68-2B05-48B4-AC37-FF5850AC6A51}"/>
    <dgm:cxn modelId="{D8EAE27B-FF96-4B1A-85C1-540FC2E28A60}" type="presOf" srcId="{FA741B74-A55E-4F9C-B099-8CC6960EC6C1}" destId="{EB7CEC44-6CA9-4334-A978-57BDDABA4933}" srcOrd="0" destOrd="0" presId="urn:microsoft.com/office/officeart/2005/8/layout/hierarchy2"/>
    <dgm:cxn modelId="{C6FB7146-393E-476A-BD26-82378D32AC61}" type="presOf" srcId="{F7236B14-E139-4852-A9A9-38D2C0F67887}" destId="{684BA043-CC53-48EA-A28A-919FFA01B952}" srcOrd="0" destOrd="0" presId="urn:microsoft.com/office/officeart/2005/8/layout/hierarchy2"/>
    <dgm:cxn modelId="{24276147-5FD2-4159-B1F7-1D3B89FEC2F0}" type="presOf" srcId="{F1BE1F98-CBAF-413F-AF8A-CF2FE354AA47}" destId="{A1873B1B-A040-44F3-AAD3-5DBC71922CA0}" srcOrd="1" destOrd="0" presId="urn:microsoft.com/office/officeart/2005/8/layout/hierarchy2"/>
    <dgm:cxn modelId="{93AB1C67-59E3-46B9-8293-FB84CB7DB978}" type="presOf" srcId="{A35AAA0E-8FC8-45BB-8580-F9526C4C716C}" destId="{52093D97-3DF0-4D41-8629-0FE6A3B303E2}" srcOrd="0" destOrd="0" presId="urn:microsoft.com/office/officeart/2005/8/layout/hierarchy2"/>
    <dgm:cxn modelId="{024392C5-1E85-4E52-B48D-456A89FA6FB1}" srcId="{F7236B14-E139-4852-A9A9-38D2C0F67887}" destId="{22F21788-5894-476E-9278-2EB133F1B754}" srcOrd="2" destOrd="0" parTransId="{F1BE1F98-CBAF-413F-AF8A-CF2FE354AA47}" sibTransId="{1F2C6BA0-4C5B-458C-8B57-D0D1944D4EC9}"/>
    <dgm:cxn modelId="{44BFDA81-E21B-43FC-9900-EC230B3279F5}" type="presOf" srcId="{0F811E00-F4C6-4D2F-B495-4BF9E457F64F}" destId="{9A216AAE-054B-417F-8D95-58D0EDE7DE48}" srcOrd="0" destOrd="0" presId="urn:microsoft.com/office/officeart/2005/8/layout/hierarchy2"/>
    <dgm:cxn modelId="{0F5E004E-9E7E-4540-A088-967A5A8A8F7F}" srcId="{22F21788-5894-476E-9278-2EB133F1B754}" destId="{FA741B74-A55E-4F9C-B099-8CC6960EC6C1}" srcOrd="0" destOrd="0" parTransId="{0F811E00-F4C6-4D2F-B495-4BF9E457F64F}" sibTransId="{A76ADF99-31E6-426B-AD91-18228F93E4FD}"/>
    <dgm:cxn modelId="{33E67A02-B20F-4E9C-ABFE-A6C63424208D}" type="presOf" srcId="{F1BE1F98-CBAF-413F-AF8A-CF2FE354AA47}" destId="{D1523510-4879-4C76-B191-BFAEF0FC27EB}" srcOrd="0" destOrd="0" presId="urn:microsoft.com/office/officeart/2005/8/layout/hierarchy2"/>
    <dgm:cxn modelId="{4F3D19B7-977C-4055-82E5-AFF97E1C8BCC}" type="presOf" srcId="{DA103CA5-EDC8-469C-9F49-FDD1A4AE04FD}" destId="{A187E4FD-45BD-4A54-A385-06555BF7A445}" srcOrd="0" destOrd="0" presId="urn:microsoft.com/office/officeart/2005/8/layout/hierarchy2"/>
    <dgm:cxn modelId="{E2D24EDB-7520-48F1-9172-71CAA5722115}" type="presOf" srcId="{8A28DC6F-BBEC-4008-8E94-9B9F0FB3DED2}" destId="{FC254516-2A15-42D6-B969-6CC18B9C09F6}" srcOrd="1" destOrd="0" presId="urn:microsoft.com/office/officeart/2005/8/layout/hierarchy2"/>
    <dgm:cxn modelId="{FCBC7551-0E45-40FC-AB2F-C7194C61C240}" type="presOf" srcId="{3B2CB801-59AA-47AA-8C60-A3A12ECC3D3E}" destId="{3BB1E721-BCB8-4F28-A221-54838D9FB474}" srcOrd="1" destOrd="0" presId="urn:microsoft.com/office/officeart/2005/8/layout/hierarchy2"/>
    <dgm:cxn modelId="{7470DAD6-5F52-469F-9C62-4DF1EB9B2118}" type="presOf" srcId="{8A28DC6F-BBEC-4008-8E94-9B9F0FB3DED2}" destId="{EEB7B828-BF8A-4DB1-8E0C-DA87F2F21C6D}" srcOrd="0" destOrd="0" presId="urn:microsoft.com/office/officeart/2005/8/layout/hierarchy2"/>
    <dgm:cxn modelId="{67D58118-AA81-4608-ABEF-B9D88C002AF2}" type="presOf" srcId="{83D986A5-9751-4509-ACBA-CB3812DBF8AE}" destId="{D83BB33F-6C54-4610-AC7A-0B1125EE3D45}" srcOrd="0" destOrd="0" presId="urn:microsoft.com/office/officeart/2005/8/layout/hierarchy2"/>
    <dgm:cxn modelId="{3EC4CEE4-B6F3-4107-B393-7BD16B7A7517}" type="presOf" srcId="{6EEBA3DA-C663-4179-ADB6-78CA518CA4AF}" destId="{A0BC3E0A-D5D4-445F-8E55-BE7F23CC589C}" srcOrd="0" destOrd="0" presId="urn:microsoft.com/office/officeart/2005/8/layout/hierarchy2"/>
    <dgm:cxn modelId="{25F2F5BC-78D9-4A4F-BF35-834964988B1A}" type="presOf" srcId="{B1DE25AA-D486-41F7-BC8D-868502465034}" destId="{EA417E80-107E-4E8C-96DA-77AF6E61269F}" srcOrd="0" destOrd="0" presId="urn:microsoft.com/office/officeart/2005/8/layout/hierarchy2"/>
    <dgm:cxn modelId="{35B7FB35-B917-4816-BC47-9076F56DE9BF}" type="presOf" srcId="{884778EE-5953-45C2-9107-E2DF5BB65BFB}" destId="{0657F73A-FA71-4B43-86A6-4ABEF82B45C3}" srcOrd="1" destOrd="0" presId="urn:microsoft.com/office/officeart/2005/8/layout/hierarchy2"/>
    <dgm:cxn modelId="{CEB6391C-12C6-463B-AF85-2FE0DC05EA5D}" srcId="{965EDD83-7FEA-4EAF-B447-68C4D2C7527A}" destId="{83D986A5-9751-4509-ACBA-CB3812DBF8AE}" srcOrd="0" destOrd="0" parTransId="{884778EE-5953-45C2-9107-E2DF5BB65BFB}" sibTransId="{54C46A1D-38D3-4580-8598-FAA3C657FED9}"/>
    <dgm:cxn modelId="{0270B38E-3611-4321-8E35-3F6A212BFF65}" type="presOf" srcId="{B6A1ADFF-0D2F-41B6-B578-4519B8725EF7}" destId="{39380107-D970-41BD-8A38-2302DCD2159F}" srcOrd="0" destOrd="0" presId="urn:microsoft.com/office/officeart/2005/8/layout/hierarchy2"/>
    <dgm:cxn modelId="{019C9223-233E-42DC-904A-E5BE9808869F}" srcId="{F7236B14-E139-4852-A9A9-38D2C0F67887}" destId="{B1DE25AA-D486-41F7-BC8D-868502465034}" srcOrd="1" destOrd="0" parTransId="{B6A1ADFF-0D2F-41B6-B578-4519B8725EF7}" sibTransId="{FFD508D0-017B-40F1-A916-ACF9DDB8EB97}"/>
    <dgm:cxn modelId="{314795BA-8557-468F-9569-737F1A971979}" type="presOf" srcId="{7BE8AB0B-CFDF-4F00-9172-D31CCBFF3C42}" destId="{29775400-B1D3-4971-B3AF-2298C504B767}" srcOrd="1" destOrd="0" presId="urn:microsoft.com/office/officeart/2005/8/layout/hierarchy2"/>
    <dgm:cxn modelId="{61F6E2BA-0705-4C9F-B270-A0C6E3166309}" type="presOf" srcId="{F6A7982F-C918-488A-A250-261836E74C24}" destId="{9A85187D-7E3E-4EF8-8979-986F2E1F1A78}" srcOrd="0" destOrd="0" presId="urn:microsoft.com/office/officeart/2005/8/layout/hierarchy2"/>
    <dgm:cxn modelId="{46B79D3B-B2AC-4E8A-9FD2-D57AA9A5CE3B}" type="presOf" srcId="{884778EE-5953-45C2-9107-E2DF5BB65BFB}" destId="{F46BDE52-BAC2-43FF-B371-00CE1EC18063}" srcOrd="0" destOrd="0" presId="urn:microsoft.com/office/officeart/2005/8/layout/hierarchy2"/>
    <dgm:cxn modelId="{D80C8A07-DDE3-417C-92F3-6400A8A14C4E}" type="presParOf" srcId="{A0BC3E0A-D5D4-445F-8E55-BE7F23CC589C}" destId="{2F914788-2670-4C85-ABEA-5C72F6F887A6}" srcOrd="0" destOrd="0" presId="urn:microsoft.com/office/officeart/2005/8/layout/hierarchy2"/>
    <dgm:cxn modelId="{129CF211-8C63-462F-88E9-6011D977817A}" type="presParOf" srcId="{2F914788-2670-4C85-ABEA-5C72F6F887A6}" destId="{684BA043-CC53-48EA-A28A-919FFA01B952}" srcOrd="0" destOrd="0" presId="urn:microsoft.com/office/officeart/2005/8/layout/hierarchy2"/>
    <dgm:cxn modelId="{15690641-806E-4157-A5FC-DA160A1FDAC1}" type="presParOf" srcId="{2F914788-2670-4C85-ABEA-5C72F6F887A6}" destId="{6EF64473-AE5B-4B2D-A53F-2880350BD090}" srcOrd="1" destOrd="0" presId="urn:microsoft.com/office/officeart/2005/8/layout/hierarchy2"/>
    <dgm:cxn modelId="{4F598E05-CD85-4CE3-B4FE-79AD994B96A0}" type="presParOf" srcId="{6EF64473-AE5B-4B2D-A53F-2880350BD090}" destId="{073EA97C-B95C-409E-9FA5-85787EFFEBB3}" srcOrd="0" destOrd="0" presId="urn:microsoft.com/office/officeart/2005/8/layout/hierarchy2"/>
    <dgm:cxn modelId="{49197026-6308-4459-BCDB-7E85FF8741B7}" type="presParOf" srcId="{073EA97C-B95C-409E-9FA5-85787EFFEBB3}" destId="{3BB1E721-BCB8-4F28-A221-54838D9FB474}" srcOrd="0" destOrd="0" presId="urn:microsoft.com/office/officeart/2005/8/layout/hierarchy2"/>
    <dgm:cxn modelId="{80FF98DC-355E-47A9-9B0E-E60FD77D9D6C}" type="presParOf" srcId="{6EF64473-AE5B-4B2D-A53F-2880350BD090}" destId="{620D0EE8-27BB-47B4-A820-70D883A3CBD1}" srcOrd="1" destOrd="0" presId="urn:microsoft.com/office/officeart/2005/8/layout/hierarchy2"/>
    <dgm:cxn modelId="{4C583321-C866-4956-80A1-DD319D76C10B}" type="presParOf" srcId="{620D0EE8-27BB-47B4-A820-70D883A3CBD1}" destId="{112DE6D7-B0F9-4828-945A-BEADDD16BCA9}" srcOrd="0" destOrd="0" presId="urn:microsoft.com/office/officeart/2005/8/layout/hierarchy2"/>
    <dgm:cxn modelId="{BC91DCD7-16AF-4BFC-9838-E10883EB9B73}" type="presParOf" srcId="{620D0EE8-27BB-47B4-A820-70D883A3CBD1}" destId="{BEC770A1-0F05-4E2A-8DCD-587FEF934623}" srcOrd="1" destOrd="0" presId="urn:microsoft.com/office/officeart/2005/8/layout/hierarchy2"/>
    <dgm:cxn modelId="{48AF05EC-5757-454F-91CE-6220E2178747}" type="presParOf" srcId="{BEC770A1-0F05-4E2A-8DCD-587FEF934623}" destId="{F46BDE52-BAC2-43FF-B371-00CE1EC18063}" srcOrd="0" destOrd="0" presId="urn:microsoft.com/office/officeart/2005/8/layout/hierarchy2"/>
    <dgm:cxn modelId="{020DA33B-8ADB-45D1-AD61-C988F2CA5BEB}" type="presParOf" srcId="{F46BDE52-BAC2-43FF-B371-00CE1EC18063}" destId="{0657F73A-FA71-4B43-86A6-4ABEF82B45C3}" srcOrd="0" destOrd="0" presId="urn:microsoft.com/office/officeart/2005/8/layout/hierarchy2"/>
    <dgm:cxn modelId="{8C82F6D9-1A80-4EF7-BC90-2F917ABB3731}" type="presParOf" srcId="{BEC770A1-0F05-4E2A-8DCD-587FEF934623}" destId="{28F9596A-49DD-47D2-BADD-DCA1BD27F413}" srcOrd="1" destOrd="0" presId="urn:microsoft.com/office/officeart/2005/8/layout/hierarchy2"/>
    <dgm:cxn modelId="{FC35D154-3295-4AD2-BF17-7D24DAEDAAFC}" type="presParOf" srcId="{28F9596A-49DD-47D2-BADD-DCA1BD27F413}" destId="{D83BB33F-6C54-4610-AC7A-0B1125EE3D45}" srcOrd="0" destOrd="0" presId="urn:microsoft.com/office/officeart/2005/8/layout/hierarchy2"/>
    <dgm:cxn modelId="{2038C317-FC9A-4695-A05A-AACA5FF17B7C}" type="presParOf" srcId="{28F9596A-49DD-47D2-BADD-DCA1BD27F413}" destId="{5DA59DDC-AB6F-411C-B645-960F6AE1F875}" srcOrd="1" destOrd="0" presId="urn:microsoft.com/office/officeart/2005/8/layout/hierarchy2"/>
    <dgm:cxn modelId="{CC44ACFE-9362-4288-B69F-5F3AE64BC1F8}" type="presParOf" srcId="{6EF64473-AE5B-4B2D-A53F-2880350BD090}" destId="{39380107-D970-41BD-8A38-2302DCD2159F}" srcOrd="2" destOrd="0" presId="urn:microsoft.com/office/officeart/2005/8/layout/hierarchy2"/>
    <dgm:cxn modelId="{170C86A8-45A6-45A3-B8C4-466C44733052}" type="presParOf" srcId="{39380107-D970-41BD-8A38-2302DCD2159F}" destId="{6A098131-147C-47E2-BED6-0FE3DFE44699}" srcOrd="0" destOrd="0" presId="urn:microsoft.com/office/officeart/2005/8/layout/hierarchy2"/>
    <dgm:cxn modelId="{7D13F5CF-F493-4E81-A411-D9AF7388FED9}" type="presParOf" srcId="{6EF64473-AE5B-4B2D-A53F-2880350BD090}" destId="{997579ED-DD93-4055-9F77-CA620982FE26}" srcOrd="3" destOrd="0" presId="urn:microsoft.com/office/officeart/2005/8/layout/hierarchy2"/>
    <dgm:cxn modelId="{3BD3C065-3B7C-4173-BAB6-71F1DCA94DF3}" type="presParOf" srcId="{997579ED-DD93-4055-9F77-CA620982FE26}" destId="{EA417E80-107E-4E8C-96DA-77AF6E61269F}" srcOrd="0" destOrd="0" presId="urn:microsoft.com/office/officeart/2005/8/layout/hierarchy2"/>
    <dgm:cxn modelId="{BF2046F6-DE05-41D9-88D8-7E3AE56DD232}" type="presParOf" srcId="{997579ED-DD93-4055-9F77-CA620982FE26}" destId="{C40C89E3-26E5-46AB-A15E-4D925FC501D4}" srcOrd="1" destOrd="0" presId="urn:microsoft.com/office/officeart/2005/8/layout/hierarchy2"/>
    <dgm:cxn modelId="{14010F10-4046-4862-934D-0CB12DDF51E9}" type="presParOf" srcId="{C40C89E3-26E5-46AB-A15E-4D925FC501D4}" destId="{EEB7B828-BF8A-4DB1-8E0C-DA87F2F21C6D}" srcOrd="0" destOrd="0" presId="urn:microsoft.com/office/officeart/2005/8/layout/hierarchy2"/>
    <dgm:cxn modelId="{FB669A7F-00BE-4EF5-A7A0-D75B77E04D90}" type="presParOf" srcId="{EEB7B828-BF8A-4DB1-8E0C-DA87F2F21C6D}" destId="{FC254516-2A15-42D6-B969-6CC18B9C09F6}" srcOrd="0" destOrd="0" presId="urn:microsoft.com/office/officeart/2005/8/layout/hierarchy2"/>
    <dgm:cxn modelId="{B342EEB8-68F2-4A61-AF75-2285573E29B0}" type="presParOf" srcId="{C40C89E3-26E5-46AB-A15E-4D925FC501D4}" destId="{BBAAFA45-2E4D-415A-8E3D-5649A4BE18DA}" srcOrd="1" destOrd="0" presId="urn:microsoft.com/office/officeart/2005/8/layout/hierarchy2"/>
    <dgm:cxn modelId="{FFE7F00D-9255-4220-9A99-2E49A5B7AF36}" type="presParOf" srcId="{BBAAFA45-2E4D-415A-8E3D-5649A4BE18DA}" destId="{52093D97-3DF0-4D41-8629-0FE6A3B303E2}" srcOrd="0" destOrd="0" presId="urn:microsoft.com/office/officeart/2005/8/layout/hierarchy2"/>
    <dgm:cxn modelId="{CDADA656-8AB8-49E0-A30D-1A66C2678F4A}" type="presParOf" srcId="{BBAAFA45-2E4D-415A-8E3D-5649A4BE18DA}" destId="{559D923F-DBCD-4798-9B8A-20170254233D}" srcOrd="1" destOrd="0" presId="urn:microsoft.com/office/officeart/2005/8/layout/hierarchy2"/>
    <dgm:cxn modelId="{E0E6FE05-7945-40EE-9BB6-F4A6FF044C49}" type="presParOf" srcId="{6EF64473-AE5B-4B2D-A53F-2880350BD090}" destId="{D1523510-4879-4C76-B191-BFAEF0FC27EB}" srcOrd="4" destOrd="0" presId="urn:microsoft.com/office/officeart/2005/8/layout/hierarchy2"/>
    <dgm:cxn modelId="{927EABD3-35AB-442F-BB2B-247688DA4BE1}" type="presParOf" srcId="{D1523510-4879-4C76-B191-BFAEF0FC27EB}" destId="{A1873B1B-A040-44F3-AAD3-5DBC71922CA0}" srcOrd="0" destOrd="0" presId="urn:microsoft.com/office/officeart/2005/8/layout/hierarchy2"/>
    <dgm:cxn modelId="{907703E6-664B-4841-93E8-65947EB54C67}" type="presParOf" srcId="{6EF64473-AE5B-4B2D-A53F-2880350BD090}" destId="{110A06DE-2128-4173-B132-20B83AC600E3}" srcOrd="5" destOrd="0" presId="urn:microsoft.com/office/officeart/2005/8/layout/hierarchy2"/>
    <dgm:cxn modelId="{9A794831-C6A9-48C7-85C4-3FA6F2AD7152}" type="presParOf" srcId="{110A06DE-2128-4173-B132-20B83AC600E3}" destId="{87C83417-AFFE-4D86-84BA-5EE0765649A3}" srcOrd="0" destOrd="0" presId="urn:microsoft.com/office/officeart/2005/8/layout/hierarchy2"/>
    <dgm:cxn modelId="{50987B87-6B7D-4C4E-B85D-68996507F94D}" type="presParOf" srcId="{110A06DE-2128-4173-B132-20B83AC600E3}" destId="{4078F950-C5AD-4710-9EF7-D16171218E71}" srcOrd="1" destOrd="0" presId="urn:microsoft.com/office/officeart/2005/8/layout/hierarchy2"/>
    <dgm:cxn modelId="{D4311CEF-56C0-49DB-B72A-B4142459DE3F}" type="presParOf" srcId="{4078F950-C5AD-4710-9EF7-D16171218E71}" destId="{9A216AAE-054B-417F-8D95-58D0EDE7DE48}" srcOrd="0" destOrd="0" presId="urn:microsoft.com/office/officeart/2005/8/layout/hierarchy2"/>
    <dgm:cxn modelId="{56E3C842-9CDD-4BFC-BB10-FE2E2CD0F592}" type="presParOf" srcId="{9A216AAE-054B-417F-8D95-58D0EDE7DE48}" destId="{47148F31-03F2-4472-999B-A20C774DF708}" srcOrd="0" destOrd="0" presId="urn:microsoft.com/office/officeart/2005/8/layout/hierarchy2"/>
    <dgm:cxn modelId="{9E20F32F-347B-45E0-B90D-34D1500C7BF1}" type="presParOf" srcId="{4078F950-C5AD-4710-9EF7-D16171218E71}" destId="{0EAB9457-FC21-46FC-ADE8-D66903B4280C}" srcOrd="1" destOrd="0" presId="urn:microsoft.com/office/officeart/2005/8/layout/hierarchy2"/>
    <dgm:cxn modelId="{CC806088-7C97-4172-899F-992A4D2F0357}" type="presParOf" srcId="{0EAB9457-FC21-46FC-ADE8-D66903B4280C}" destId="{EB7CEC44-6CA9-4334-A978-57BDDABA4933}" srcOrd="0" destOrd="0" presId="urn:microsoft.com/office/officeart/2005/8/layout/hierarchy2"/>
    <dgm:cxn modelId="{830957FE-B654-4E56-9654-1A23FD153C83}" type="presParOf" srcId="{0EAB9457-FC21-46FC-ADE8-D66903B4280C}" destId="{47BE4EB1-9660-4B43-BEB4-7BF9DD1DCCBB}" srcOrd="1" destOrd="0" presId="urn:microsoft.com/office/officeart/2005/8/layout/hierarchy2"/>
    <dgm:cxn modelId="{A25E0F70-FE51-44D9-A5E8-27780AA4649D}" type="presParOf" srcId="{4078F950-C5AD-4710-9EF7-D16171218E71}" destId="{D05E521F-75CD-4F85-ABC1-EF7608FD30E1}" srcOrd="2" destOrd="0" presId="urn:microsoft.com/office/officeart/2005/8/layout/hierarchy2"/>
    <dgm:cxn modelId="{7CF27E65-9613-475C-81C6-F2A2E95D15E9}" type="presParOf" srcId="{D05E521F-75CD-4F85-ABC1-EF7608FD30E1}" destId="{14F2C042-E398-48A0-84F4-03FECFA709F3}" srcOrd="0" destOrd="0" presId="urn:microsoft.com/office/officeart/2005/8/layout/hierarchy2"/>
    <dgm:cxn modelId="{6DBF68B9-9E99-44A1-8616-83B2D38ECD4E}" type="presParOf" srcId="{4078F950-C5AD-4710-9EF7-D16171218E71}" destId="{1DE69688-F93C-4B12-AA0C-1551C4EC9046}" srcOrd="3" destOrd="0" presId="urn:microsoft.com/office/officeart/2005/8/layout/hierarchy2"/>
    <dgm:cxn modelId="{E4F3C1A3-5E43-4894-9B70-E11909B4F49C}" type="presParOf" srcId="{1DE69688-F93C-4B12-AA0C-1551C4EC9046}" destId="{9A85187D-7E3E-4EF8-8979-986F2E1F1A78}" srcOrd="0" destOrd="0" presId="urn:microsoft.com/office/officeart/2005/8/layout/hierarchy2"/>
    <dgm:cxn modelId="{3E18FF47-A732-4AD5-8F49-7183B3480F90}" type="presParOf" srcId="{1DE69688-F93C-4B12-AA0C-1551C4EC9046}" destId="{15CAA8BD-9720-46C6-8AEA-746498A41E14}" srcOrd="1" destOrd="0" presId="urn:microsoft.com/office/officeart/2005/8/layout/hierarchy2"/>
    <dgm:cxn modelId="{2E31961E-84D4-43DB-AAB1-3DAAAD1EF5A5}" type="presParOf" srcId="{4078F950-C5AD-4710-9EF7-D16171218E71}" destId="{43C7C002-E319-4A37-BF5F-24D61ACDCCEE}" srcOrd="4" destOrd="0" presId="urn:microsoft.com/office/officeart/2005/8/layout/hierarchy2"/>
    <dgm:cxn modelId="{6CF4FDBA-558C-4FD3-B0D0-1128227F22A4}" type="presParOf" srcId="{43C7C002-E319-4A37-BF5F-24D61ACDCCEE}" destId="{29775400-B1D3-4971-B3AF-2298C504B767}" srcOrd="0" destOrd="0" presId="urn:microsoft.com/office/officeart/2005/8/layout/hierarchy2"/>
    <dgm:cxn modelId="{4F3065A7-418B-44F6-9ADF-8994F13A6076}" type="presParOf" srcId="{4078F950-C5AD-4710-9EF7-D16171218E71}" destId="{2E857D5D-7B3F-4C75-9880-D3ED3F09D9E4}" srcOrd="5" destOrd="0" presId="urn:microsoft.com/office/officeart/2005/8/layout/hierarchy2"/>
    <dgm:cxn modelId="{2D06C9D3-80B7-4CB1-BF35-53B8595F5312}" type="presParOf" srcId="{2E857D5D-7B3F-4C75-9880-D3ED3F09D9E4}" destId="{A187E4FD-45BD-4A54-A385-06555BF7A445}" srcOrd="0" destOrd="0" presId="urn:microsoft.com/office/officeart/2005/8/layout/hierarchy2"/>
    <dgm:cxn modelId="{65880CAF-19A5-4250-AA4D-EA842801E093}" type="presParOf" srcId="{2E857D5D-7B3F-4C75-9880-D3ED3F09D9E4}" destId="{29C90AA9-029B-4791-8627-009B40C5BA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D0459-6BE1-49E7-B108-5489D3D1183B}">
      <dsp:nvSpPr>
        <dsp:cNvPr id="0" name=""/>
        <dsp:cNvSpPr/>
      </dsp:nvSpPr>
      <dsp:spPr>
        <a:xfrm>
          <a:off x="0" y="4603631"/>
          <a:ext cx="8928992" cy="7552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5. Introducción al lenguaje C</a:t>
          </a:r>
          <a:endParaRPr lang="es-CO" sz="2400" kern="1200" dirty="0"/>
        </a:p>
      </dsp:txBody>
      <dsp:txXfrm>
        <a:off x="0" y="4603631"/>
        <a:ext cx="8928992" cy="755264"/>
      </dsp:txXfrm>
    </dsp:sp>
    <dsp:sp modelId="{AA53FB62-98C0-4DA4-A230-E8858046C973}">
      <dsp:nvSpPr>
        <dsp:cNvPr id="0" name=""/>
        <dsp:cNvSpPr/>
      </dsp:nvSpPr>
      <dsp:spPr>
        <a:xfrm rot="10800000">
          <a:off x="0" y="3453364"/>
          <a:ext cx="8928992" cy="116159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4. Pseudocódigo</a:t>
          </a:r>
          <a:endParaRPr lang="es-CO" sz="2400" kern="1200" dirty="0"/>
        </a:p>
      </dsp:txBody>
      <dsp:txXfrm rot="10800000">
        <a:off x="0" y="3453364"/>
        <a:ext cx="8928992" cy="754770"/>
      </dsp:txXfrm>
    </dsp:sp>
    <dsp:sp modelId="{DB9EF973-5A26-4781-ABC8-E5EB21CF4E21}">
      <dsp:nvSpPr>
        <dsp:cNvPr id="0" name=""/>
        <dsp:cNvSpPr/>
      </dsp:nvSpPr>
      <dsp:spPr>
        <a:xfrm rot="10800000">
          <a:off x="0" y="2303097"/>
          <a:ext cx="8928992" cy="116159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3. Revisión conceptos</a:t>
          </a:r>
          <a:endParaRPr lang="es-CO" sz="2400" kern="1200" dirty="0"/>
        </a:p>
      </dsp:txBody>
      <dsp:txXfrm rot="10800000">
        <a:off x="0" y="2303097"/>
        <a:ext cx="8928992" cy="754770"/>
      </dsp:txXfrm>
    </dsp:sp>
    <dsp:sp modelId="{48AB2860-87D1-44C1-AF44-11A5DAB327CE}">
      <dsp:nvSpPr>
        <dsp:cNvPr id="0" name=""/>
        <dsp:cNvSpPr/>
      </dsp:nvSpPr>
      <dsp:spPr>
        <a:xfrm rot="10800000">
          <a:off x="0" y="1152830"/>
          <a:ext cx="8928992" cy="116159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2. Presentación del curso</a:t>
          </a:r>
          <a:endParaRPr lang="es-CO" sz="2400" kern="1200" dirty="0"/>
        </a:p>
      </dsp:txBody>
      <dsp:txXfrm rot="10800000">
        <a:off x="0" y="1152830"/>
        <a:ext cx="8928992" cy="754770"/>
      </dsp:txXfrm>
    </dsp:sp>
    <dsp:sp modelId="{B0F6CB20-806B-45A8-B692-25912D9B99A0}">
      <dsp:nvSpPr>
        <dsp:cNvPr id="0" name=""/>
        <dsp:cNvSpPr/>
      </dsp:nvSpPr>
      <dsp:spPr>
        <a:xfrm rot="10800000">
          <a:off x="0" y="2562"/>
          <a:ext cx="8928992" cy="116159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1.Presentación general</a:t>
          </a:r>
          <a:endParaRPr lang="es-CO" sz="2400" kern="1200" dirty="0"/>
        </a:p>
      </dsp:txBody>
      <dsp:txXfrm rot="10800000">
        <a:off x="0" y="2562"/>
        <a:ext cx="8928992" cy="754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975-DF5D-40ED-A7B8-7895B3C1E4E0}">
      <dsp:nvSpPr>
        <dsp:cNvPr id="0" name=""/>
        <dsp:cNvSpPr/>
      </dsp:nvSpPr>
      <dsp:spPr>
        <a:xfrm>
          <a:off x="0" y="4603631"/>
          <a:ext cx="8928992" cy="7552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5. Operadores</a:t>
          </a:r>
          <a:endParaRPr lang="es-CO" sz="2400" kern="1200" dirty="0"/>
        </a:p>
      </dsp:txBody>
      <dsp:txXfrm>
        <a:off x="0" y="4603631"/>
        <a:ext cx="8928992" cy="755264"/>
      </dsp:txXfrm>
    </dsp:sp>
    <dsp:sp modelId="{19CF7738-9F0D-48C5-91CA-6E33035C377B}">
      <dsp:nvSpPr>
        <dsp:cNvPr id="0" name=""/>
        <dsp:cNvSpPr/>
      </dsp:nvSpPr>
      <dsp:spPr>
        <a:xfrm rot="10800000">
          <a:off x="0" y="3453364"/>
          <a:ext cx="8928992" cy="116159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4. Funciones/Procedimientos</a:t>
          </a:r>
          <a:endParaRPr lang="es-CO" sz="2400" kern="1200" dirty="0"/>
        </a:p>
      </dsp:txBody>
      <dsp:txXfrm rot="10800000">
        <a:off x="0" y="3453364"/>
        <a:ext cx="8928992" cy="754770"/>
      </dsp:txXfrm>
    </dsp:sp>
    <dsp:sp modelId="{2B4715EE-17D0-4500-8B32-48B2ED8AF6CB}">
      <dsp:nvSpPr>
        <dsp:cNvPr id="0" name=""/>
        <dsp:cNvSpPr/>
      </dsp:nvSpPr>
      <dsp:spPr>
        <a:xfrm rot="10800000">
          <a:off x="0" y="2303097"/>
          <a:ext cx="8928992" cy="116159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3. Asignaciones</a:t>
          </a:r>
          <a:endParaRPr lang="es-CO" sz="2400" kern="1200" dirty="0"/>
        </a:p>
      </dsp:txBody>
      <dsp:txXfrm rot="10800000">
        <a:off x="0" y="2303097"/>
        <a:ext cx="8928992" cy="754770"/>
      </dsp:txXfrm>
    </dsp:sp>
    <dsp:sp modelId="{384023A0-B2F5-4A71-9D4E-58C471A9FCDB}">
      <dsp:nvSpPr>
        <dsp:cNvPr id="0" name=""/>
        <dsp:cNvSpPr/>
      </dsp:nvSpPr>
      <dsp:spPr>
        <a:xfrm rot="10800000">
          <a:off x="0" y="1152830"/>
          <a:ext cx="8928992" cy="116159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2. Lectura e impresión de datos</a:t>
          </a:r>
          <a:endParaRPr lang="es-CO" sz="2400" kern="1200" dirty="0"/>
        </a:p>
      </dsp:txBody>
      <dsp:txXfrm rot="10800000">
        <a:off x="0" y="1152830"/>
        <a:ext cx="8928992" cy="754770"/>
      </dsp:txXfrm>
    </dsp:sp>
    <dsp:sp modelId="{DD659267-EACF-47B7-9067-5D49BC4059B9}">
      <dsp:nvSpPr>
        <dsp:cNvPr id="0" name=""/>
        <dsp:cNvSpPr/>
      </dsp:nvSpPr>
      <dsp:spPr>
        <a:xfrm rot="10800000">
          <a:off x="0" y="2562"/>
          <a:ext cx="8928992" cy="116159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1. Partes de un programa en C</a:t>
          </a:r>
          <a:endParaRPr lang="es-CO" sz="2400" kern="1200" dirty="0"/>
        </a:p>
      </dsp:txBody>
      <dsp:txXfrm rot="10800000">
        <a:off x="0" y="2562"/>
        <a:ext cx="8928992" cy="754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3CEB3-40AC-4641-A3FE-CB2FD9E843A6}">
      <dsp:nvSpPr>
        <dsp:cNvPr id="0" name=""/>
        <dsp:cNvSpPr/>
      </dsp:nvSpPr>
      <dsp:spPr>
        <a:xfrm>
          <a:off x="-455467" y="37306"/>
          <a:ext cx="9140534" cy="51435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06DBD-4305-45F1-ABD2-EFCFB16D4F7C}">
      <dsp:nvSpPr>
        <dsp:cNvPr id="0" name=""/>
        <dsp:cNvSpPr/>
      </dsp:nvSpPr>
      <dsp:spPr>
        <a:xfrm>
          <a:off x="1045159" y="3587350"/>
          <a:ext cx="213969" cy="2139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AEED6-1C74-46CC-BCC2-5D851CC0E5C5}">
      <dsp:nvSpPr>
        <dsp:cNvPr id="0" name=""/>
        <dsp:cNvSpPr/>
      </dsp:nvSpPr>
      <dsp:spPr>
        <a:xfrm>
          <a:off x="1152144" y="3694335"/>
          <a:ext cx="1917496" cy="1486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8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Codificar el programa</a:t>
          </a:r>
          <a:endParaRPr lang="es-CO" sz="2700" kern="1200" dirty="0"/>
        </a:p>
      </dsp:txBody>
      <dsp:txXfrm>
        <a:off x="1152144" y="3694335"/>
        <a:ext cx="1917496" cy="1486471"/>
      </dsp:txXfrm>
    </dsp:sp>
    <dsp:sp modelId="{76463BFB-BAA7-4C3A-BFDF-AA353B4747D7}">
      <dsp:nvSpPr>
        <dsp:cNvPr id="0" name=""/>
        <dsp:cNvSpPr/>
      </dsp:nvSpPr>
      <dsp:spPr>
        <a:xfrm>
          <a:off x="2933852" y="2189346"/>
          <a:ext cx="386791" cy="386791"/>
        </a:xfrm>
        <a:prstGeom prst="ellipse">
          <a:avLst/>
        </a:prstGeom>
        <a:solidFill>
          <a:schemeClr val="accent2">
            <a:hueOff val="-1706627"/>
            <a:satOff val="-14287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F058-DCF5-4F09-8911-6065733F34CD}">
      <dsp:nvSpPr>
        <dsp:cNvPr id="0" name=""/>
        <dsp:cNvSpPr/>
      </dsp:nvSpPr>
      <dsp:spPr>
        <a:xfrm>
          <a:off x="3127248" y="2382742"/>
          <a:ext cx="1975104" cy="279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53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Compilar el programa</a:t>
          </a:r>
          <a:endParaRPr lang="es-CO" sz="2700" kern="1200" dirty="0"/>
        </a:p>
      </dsp:txBody>
      <dsp:txXfrm>
        <a:off x="3127248" y="2382742"/>
        <a:ext cx="1975104" cy="2798064"/>
      </dsp:txXfrm>
    </dsp:sp>
    <dsp:sp modelId="{015A6370-030D-4480-8624-F39D5ABC5862}">
      <dsp:nvSpPr>
        <dsp:cNvPr id="0" name=""/>
        <dsp:cNvSpPr/>
      </dsp:nvSpPr>
      <dsp:spPr>
        <a:xfrm>
          <a:off x="5205222" y="1338611"/>
          <a:ext cx="534924" cy="534924"/>
        </a:xfrm>
        <a:prstGeom prst="ellipse">
          <a:avLst/>
        </a:prstGeom>
        <a:solidFill>
          <a:schemeClr val="accent2">
            <a:hueOff val="-3413254"/>
            <a:satOff val="-28575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6CDC-F0D2-4DC8-B7B2-5726E714B8BF}">
      <dsp:nvSpPr>
        <dsp:cNvPr id="0" name=""/>
        <dsp:cNvSpPr/>
      </dsp:nvSpPr>
      <dsp:spPr>
        <a:xfrm>
          <a:off x="5472684" y="1606074"/>
          <a:ext cx="1975104" cy="357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45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Ejecutar el programa</a:t>
          </a:r>
          <a:endParaRPr lang="es-CO" sz="2700" kern="1200" dirty="0"/>
        </a:p>
      </dsp:txBody>
      <dsp:txXfrm>
        <a:off x="5472684" y="1606074"/>
        <a:ext cx="1975104" cy="3574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4591-013D-4034-9238-B5BEF89FC698}">
      <dsp:nvSpPr>
        <dsp:cNvPr id="0" name=""/>
        <dsp:cNvSpPr/>
      </dsp:nvSpPr>
      <dsp:spPr>
        <a:xfrm>
          <a:off x="3021" y="985661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shade val="80000"/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 dirty="0" smtClean="0"/>
            <a:t>Variables</a:t>
          </a:r>
          <a:endParaRPr lang="es-CO" sz="3500" kern="1200" dirty="0"/>
        </a:p>
      </dsp:txBody>
      <dsp:txXfrm>
        <a:off x="34325" y="1016965"/>
        <a:ext cx="2074970" cy="1006181"/>
      </dsp:txXfrm>
    </dsp:sp>
    <dsp:sp modelId="{EE6D5F1D-14C3-4E69-912F-0F5203CCDA2A}">
      <dsp:nvSpPr>
        <dsp:cNvPr id="0" name=""/>
        <dsp:cNvSpPr/>
      </dsp:nvSpPr>
      <dsp:spPr>
        <a:xfrm rot="19457599">
          <a:off x="2041628" y="1181138"/>
          <a:ext cx="105297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2974" y="31640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1791" y="1186454"/>
        <a:ext cx="52648" cy="52648"/>
      </dsp:txXfrm>
    </dsp:sp>
    <dsp:sp modelId="{C502F9DF-DE8A-4A49-B7DF-90634F91EC80}">
      <dsp:nvSpPr>
        <dsp:cNvPr id="0" name=""/>
        <dsp:cNvSpPr/>
      </dsp:nvSpPr>
      <dsp:spPr>
        <a:xfrm>
          <a:off x="2995631" y="371107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tint val="99000"/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 dirty="0" smtClean="0"/>
            <a:t>Locales</a:t>
          </a:r>
          <a:endParaRPr lang="es-CO" sz="3500" kern="1200" dirty="0"/>
        </a:p>
      </dsp:txBody>
      <dsp:txXfrm>
        <a:off x="3026935" y="402411"/>
        <a:ext cx="2074970" cy="1006181"/>
      </dsp:txXfrm>
    </dsp:sp>
    <dsp:sp modelId="{448541CE-5F7A-44DE-BDC3-A129608FFF69}">
      <dsp:nvSpPr>
        <dsp:cNvPr id="0" name=""/>
        <dsp:cNvSpPr/>
      </dsp:nvSpPr>
      <dsp:spPr>
        <a:xfrm rot="2142401">
          <a:off x="2041628" y="1795692"/>
          <a:ext cx="105297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2974" y="31640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1791" y="1801008"/>
        <a:ext cx="52648" cy="52648"/>
      </dsp:txXfrm>
    </dsp:sp>
    <dsp:sp modelId="{5BC92E94-1CE6-46B0-9DAD-1721906A0FC5}">
      <dsp:nvSpPr>
        <dsp:cNvPr id="0" name=""/>
        <dsp:cNvSpPr/>
      </dsp:nvSpPr>
      <dsp:spPr>
        <a:xfrm>
          <a:off x="2995631" y="1600215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tint val="99000"/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 dirty="0" smtClean="0"/>
            <a:t>Globales</a:t>
          </a:r>
          <a:endParaRPr lang="es-CO" sz="3500" kern="1200" dirty="0"/>
        </a:p>
      </dsp:txBody>
      <dsp:txXfrm>
        <a:off x="3026935" y="1631519"/>
        <a:ext cx="2074970" cy="1006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BA043-CC53-48EA-A28A-919FFA01B952}">
      <dsp:nvSpPr>
        <dsp:cNvPr id="0" name=""/>
        <dsp:cNvSpPr/>
      </dsp:nvSpPr>
      <dsp:spPr>
        <a:xfrm>
          <a:off x="439824" y="161699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0000"/>
              </a:schemeClr>
            </a:gs>
            <a:gs pos="48000">
              <a:schemeClr val="accent3">
                <a:tint val="54000"/>
                <a:satMod val="140000"/>
              </a:schemeClr>
            </a:gs>
            <a:gs pos="100000">
              <a:schemeClr val="accent3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3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Tipos de datos</a:t>
          </a:r>
          <a:endParaRPr lang="es-CO" sz="2000" b="0" kern="1200" dirty="0"/>
        </a:p>
      </dsp:txBody>
      <dsp:txXfrm>
        <a:off x="467100" y="1644270"/>
        <a:ext cx="1807967" cy="876707"/>
      </dsp:txXfrm>
    </dsp:sp>
    <dsp:sp modelId="{073EA97C-B95C-409E-9FA5-85787EFFEBB3}">
      <dsp:nvSpPr>
        <dsp:cNvPr id="0" name=""/>
        <dsp:cNvSpPr/>
      </dsp:nvSpPr>
      <dsp:spPr>
        <a:xfrm rot="17957467">
          <a:off x="1829313" y="1258829"/>
          <a:ext cx="18522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52290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b="0" kern="1200">
            <a:solidFill>
              <a:schemeClr val="tx1"/>
            </a:solidFill>
          </a:endParaRPr>
        </a:p>
      </dsp:txBody>
      <dsp:txXfrm>
        <a:off x="2709151" y="1228584"/>
        <a:ext cx="92614" cy="92614"/>
      </dsp:txXfrm>
    </dsp:sp>
    <dsp:sp modelId="{112DE6D7-B0F9-4828-945A-BEADDD16BCA9}">
      <dsp:nvSpPr>
        <dsp:cNvPr id="0" name=""/>
        <dsp:cNvSpPr/>
      </dsp:nvSpPr>
      <dsp:spPr>
        <a:xfrm>
          <a:off x="3208572" y="1528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0000"/>
              </a:schemeClr>
            </a:gs>
            <a:gs pos="48000">
              <a:schemeClr val="accent6">
                <a:tint val="54000"/>
                <a:satMod val="140000"/>
              </a:schemeClr>
            </a:gs>
            <a:gs pos="100000">
              <a:schemeClr val="accent6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Enteros</a:t>
          </a:r>
          <a:endParaRPr lang="es-CO" sz="2000" b="0" kern="1200" dirty="0"/>
        </a:p>
      </dsp:txBody>
      <dsp:txXfrm>
        <a:off x="3235848" y="28804"/>
        <a:ext cx="1807967" cy="876707"/>
      </dsp:txXfrm>
    </dsp:sp>
    <dsp:sp modelId="{F46BDE52-BAC2-43FF-B371-00CE1EC18063}">
      <dsp:nvSpPr>
        <dsp:cNvPr id="0" name=""/>
        <dsp:cNvSpPr/>
      </dsp:nvSpPr>
      <dsp:spPr>
        <a:xfrm>
          <a:off x="5071092" y="451096"/>
          <a:ext cx="7199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9975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5413080" y="449159"/>
        <a:ext cx="35998" cy="35998"/>
      </dsp:txXfrm>
    </dsp:sp>
    <dsp:sp modelId="{D83BB33F-6C54-4610-AC7A-0B1125EE3D45}">
      <dsp:nvSpPr>
        <dsp:cNvPr id="0" name=""/>
        <dsp:cNvSpPr/>
      </dsp:nvSpPr>
      <dsp:spPr>
        <a:xfrm>
          <a:off x="5791067" y="1528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0000"/>
              </a:schemeClr>
            </a:gs>
            <a:gs pos="48000">
              <a:schemeClr val="accent6">
                <a:tint val="54000"/>
                <a:satMod val="140000"/>
              </a:schemeClr>
            </a:gs>
            <a:gs pos="100000">
              <a:schemeClr val="accent6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-32768 a 32768</a:t>
          </a:r>
          <a:endParaRPr lang="es-CO" sz="2000" b="0" kern="1200" dirty="0"/>
        </a:p>
      </dsp:txBody>
      <dsp:txXfrm>
        <a:off x="5818343" y="28804"/>
        <a:ext cx="1807967" cy="876707"/>
      </dsp:txXfrm>
    </dsp:sp>
    <dsp:sp modelId="{39380107-D970-41BD-8A38-2302DCD2159F}">
      <dsp:nvSpPr>
        <dsp:cNvPr id="0" name=""/>
        <dsp:cNvSpPr/>
      </dsp:nvSpPr>
      <dsp:spPr>
        <a:xfrm>
          <a:off x="2302344" y="2066562"/>
          <a:ext cx="8569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6963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2709402" y="2061200"/>
        <a:ext cx="42848" cy="42848"/>
      </dsp:txXfrm>
    </dsp:sp>
    <dsp:sp modelId="{EA417E80-107E-4E8C-96DA-77AF6E61269F}">
      <dsp:nvSpPr>
        <dsp:cNvPr id="0" name=""/>
        <dsp:cNvSpPr/>
      </dsp:nvSpPr>
      <dsp:spPr>
        <a:xfrm>
          <a:off x="3159308" y="161699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0000"/>
              </a:schemeClr>
            </a:gs>
            <a:gs pos="48000">
              <a:schemeClr val="accent5">
                <a:tint val="54000"/>
                <a:satMod val="140000"/>
              </a:schemeClr>
            </a:gs>
            <a:gs pos="100000">
              <a:schemeClr val="accent5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5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Flotantes</a:t>
          </a:r>
          <a:endParaRPr lang="es-CO" sz="2000" b="0" kern="1200" dirty="0"/>
        </a:p>
      </dsp:txBody>
      <dsp:txXfrm>
        <a:off x="3186584" y="1644270"/>
        <a:ext cx="1807967" cy="876707"/>
      </dsp:txXfrm>
    </dsp:sp>
    <dsp:sp modelId="{EEB7B828-BF8A-4DB1-8E0C-DA87F2F21C6D}">
      <dsp:nvSpPr>
        <dsp:cNvPr id="0" name=""/>
        <dsp:cNvSpPr/>
      </dsp:nvSpPr>
      <dsp:spPr>
        <a:xfrm rot="19482401">
          <a:off x="4935218" y="1794304"/>
          <a:ext cx="9424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2458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5382886" y="1786804"/>
        <a:ext cx="47122" cy="47122"/>
      </dsp:txXfrm>
    </dsp:sp>
    <dsp:sp modelId="{52093D97-3DF0-4D41-8629-0FE6A3B303E2}">
      <dsp:nvSpPr>
        <dsp:cNvPr id="0" name=""/>
        <dsp:cNvSpPr/>
      </dsp:nvSpPr>
      <dsp:spPr>
        <a:xfrm>
          <a:off x="5791067" y="1072477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0000"/>
              </a:schemeClr>
            </a:gs>
            <a:gs pos="48000">
              <a:schemeClr val="accent5">
                <a:tint val="54000"/>
                <a:satMod val="140000"/>
              </a:schemeClr>
            </a:gs>
            <a:gs pos="100000">
              <a:schemeClr val="accent5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5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Punto decimal</a:t>
          </a:r>
          <a:endParaRPr lang="es-CO" sz="2000" b="0" kern="1200" dirty="0"/>
        </a:p>
      </dsp:txBody>
      <dsp:txXfrm>
        <a:off x="5818343" y="1099753"/>
        <a:ext cx="1807967" cy="876707"/>
      </dsp:txXfrm>
    </dsp:sp>
    <dsp:sp modelId="{D1523510-4879-4C76-B191-BFAEF0FC27EB}">
      <dsp:nvSpPr>
        <dsp:cNvPr id="0" name=""/>
        <dsp:cNvSpPr/>
      </dsp:nvSpPr>
      <dsp:spPr>
        <a:xfrm rot="3627275">
          <a:off x="1836986" y="2865252"/>
          <a:ext cx="18361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6143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b="0" kern="1200">
            <a:solidFill>
              <a:schemeClr val="tx1"/>
            </a:solidFill>
          </a:endParaRPr>
        </a:p>
      </dsp:txBody>
      <dsp:txXfrm>
        <a:off x="2709154" y="2835411"/>
        <a:ext cx="91807" cy="91807"/>
      </dsp:txXfrm>
    </dsp:sp>
    <dsp:sp modelId="{87C83417-AFFE-4D86-84BA-5EE0765649A3}">
      <dsp:nvSpPr>
        <dsp:cNvPr id="0" name=""/>
        <dsp:cNvSpPr/>
      </dsp:nvSpPr>
      <dsp:spPr>
        <a:xfrm>
          <a:off x="3207771" y="3214375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0000"/>
              </a:schemeClr>
            </a:gs>
            <a:gs pos="48000">
              <a:schemeClr val="accent1">
                <a:tint val="54000"/>
                <a:satMod val="140000"/>
              </a:schemeClr>
            </a:gs>
            <a:gs pos="100000">
              <a:schemeClr val="accent1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Cadenas</a:t>
          </a:r>
          <a:endParaRPr lang="es-CO" sz="2000" b="0" kern="1200" dirty="0"/>
        </a:p>
      </dsp:txBody>
      <dsp:txXfrm>
        <a:off x="3235047" y="3241651"/>
        <a:ext cx="1807967" cy="876707"/>
      </dsp:txXfrm>
    </dsp:sp>
    <dsp:sp modelId="{9A216AAE-054B-417F-8D95-58D0EDE7DE48}">
      <dsp:nvSpPr>
        <dsp:cNvPr id="0" name=""/>
        <dsp:cNvSpPr/>
      </dsp:nvSpPr>
      <dsp:spPr>
        <a:xfrm rot="18236495">
          <a:off x="4785224" y="3128468"/>
          <a:ext cx="1290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0910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5398406" y="3112258"/>
        <a:ext cx="64545" cy="64545"/>
      </dsp:txXfrm>
    </dsp:sp>
    <dsp:sp modelId="{EB7CEC44-6CA9-4334-A978-57BDDABA4933}">
      <dsp:nvSpPr>
        <dsp:cNvPr id="0" name=""/>
        <dsp:cNvSpPr/>
      </dsp:nvSpPr>
      <dsp:spPr>
        <a:xfrm>
          <a:off x="5791067" y="2143426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0000"/>
              </a:schemeClr>
            </a:gs>
            <a:gs pos="48000">
              <a:schemeClr val="accent1">
                <a:tint val="54000"/>
                <a:satMod val="140000"/>
              </a:schemeClr>
            </a:gs>
            <a:gs pos="100000">
              <a:schemeClr val="accent1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Carácter del alfabeto.</a:t>
          </a:r>
          <a:endParaRPr lang="es-CO" sz="2000" b="0" kern="1200" dirty="0"/>
        </a:p>
      </dsp:txBody>
      <dsp:txXfrm>
        <a:off x="5818343" y="2170702"/>
        <a:ext cx="1807967" cy="876707"/>
      </dsp:txXfrm>
    </dsp:sp>
    <dsp:sp modelId="{D05E521F-75CD-4F85-ABC1-EF7608FD30E1}">
      <dsp:nvSpPr>
        <dsp:cNvPr id="0" name=""/>
        <dsp:cNvSpPr/>
      </dsp:nvSpPr>
      <dsp:spPr>
        <a:xfrm>
          <a:off x="5070291" y="3663943"/>
          <a:ext cx="72077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20776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5412660" y="3661985"/>
        <a:ext cx="36038" cy="36038"/>
      </dsp:txXfrm>
    </dsp:sp>
    <dsp:sp modelId="{9A85187D-7E3E-4EF8-8979-986F2E1F1A78}">
      <dsp:nvSpPr>
        <dsp:cNvPr id="0" name=""/>
        <dsp:cNvSpPr/>
      </dsp:nvSpPr>
      <dsp:spPr>
        <a:xfrm>
          <a:off x="5791067" y="3214375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0000"/>
              </a:schemeClr>
            </a:gs>
            <a:gs pos="48000">
              <a:schemeClr val="accent1">
                <a:tint val="54000"/>
                <a:satMod val="140000"/>
              </a:schemeClr>
            </a:gs>
            <a:gs pos="100000">
              <a:schemeClr val="accent1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Se leen como </a:t>
          </a:r>
          <a:r>
            <a:rPr lang="es-CO" sz="2000" b="0" kern="1200" dirty="0" err="1" smtClean="0"/>
            <a:t>arrays</a:t>
          </a:r>
          <a:endParaRPr lang="es-CO" sz="2000" b="0" kern="1200" dirty="0"/>
        </a:p>
      </dsp:txBody>
      <dsp:txXfrm>
        <a:off x="5818343" y="3241651"/>
        <a:ext cx="1807967" cy="876707"/>
      </dsp:txXfrm>
    </dsp:sp>
    <dsp:sp modelId="{43C7C002-E319-4A37-BF5F-24D61ACDCCEE}">
      <dsp:nvSpPr>
        <dsp:cNvPr id="0" name=""/>
        <dsp:cNvSpPr/>
      </dsp:nvSpPr>
      <dsp:spPr>
        <a:xfrm rot="3363505">
          <a:off x="4785224" y="4199417"/>
          <a:ext cx="1290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0910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b="0" kern="1200">
            <a:solidFill>
              <a:schemeClr val="tx1"/>
            </a:solidFill>
          </a:endParaRPr>
        </a:p>
      </dsp:txBody>
      <dsp:txXfrm>
        <a:off x="5398406" y="4183207"/>
        <a:ext cx="64545" cy="64545"/>
      </dsp:txXfrm>
    </dsp:sp>
    <dsp:sp modelId="{A187E4FD-45BD-4A54-A385-06555BF7A445}">
      <dsp:nvSpPr>
        <dsp:cNvPr id="0" name=""/>
        <dsp:cNvSpPr/>
      </dsp:nvSpPr>
      <dsp:spPr>
        <a:xfrm>
          <a:off x="5791067" y="428532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0000"/>
              </a:schemeClr>
            </a:gs>
            <a:gs pos="48000">
              <a:schemeClr val="accent1">
                <a:tint val="54000"/>
                <a:satMod val="140000"/>
              </a:schemeClr>
            </a:gs>
            <a:gs pos="100000">
              <a:schemeClr val="accent1"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kern="1200" dirty="0" smtClean="0"/>
            <a:t>Almacenados como números</a:t>
          </a:r>
          <a:endParaRPr lang="es-CO" sz="2000" b="0" kern="1200" dirty="0"/>
        </a:p>
      </dsp:txBody>
      <dsp:txXfrm>
        <a:off x="5818343" y="4312600"/>
        <a:ext cx="1807967" cy="87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Directivas: Instrucciones que se dan al compilador. Permiten definir constantes</a:t>
            </a:r>
            <a:r>
              <a:rPr lang="es-CO" baseline="0" dirty="0" smtClean="0"/>
              <a:t>, librerías. </a:t>
            </a:r>
            <a:endParaRPr lang="es-CO" dirty="0" smtClean="0"/>
          </a:p>
          <a:p>
            <a:r>
              <a:rPr lang="es-CO" dirty="0" smtClean="0"/>
              <a:t>Salto de línea</a:t>
            </a:r>
          </a:p>
          <a:p>
            <a:r>
              <a:rPr lang="es-CO" dirty="0" smtClean="0"/>
              <a:t>Punto y coma</a:t>
            </a:r>
          </a:p>
          <a:p>
            <a:r>
              <a:rPr lang="es-CO" dirty="0" smtClean="0"/>
              <a:t>Método</a:t>
            </a:r>
            <a:r>
              <a:rPr lang="es-CO" baseline="0" dirty="0" smtClean="0"/>
              <a:t> principal. Sólo un método principal, otras funciones</a:t>
            </a:r>
          </a:p>
          <a:p>
            <a:r>
              <a:rPr lang="es-CO" baseline="0" dirty="0" smtClean="0"/>
              <a:t>Librerías ( cabeceras)</a:t>
            </a:r>
          </a:p>
          <a:p>
            <a:r>
              <a:rPr lang="es-CO" baseline="0" dirty="0" smtClean="0"/>
              <a:t>Comentarios:  Obligatorio en el curso.</a:t>
            </a:r>
          </a:p>
          <a:p>
            <a:r>
              <a:rPr lang="es-CO" baseline="0" dirty="0" err="1" smtClean="0"/>
              <a:t>System</a:t>
            </a:r>
            <a:r>
              <a:rPr lang="es-CO" baseline="0" dirty="0" smtClean="0"/>
              <a:t>(pause)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0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palabra reservada (</a:t>
            </a:r>
            <a:r>
              <a:rPr lang="es-C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es-C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C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resewed</a:t>
            </a:r>
            <a:r>
              <a:rPr lang="es-C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es-C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tal como </a:t>
            </a:r>
            <a:r>
              <a:rPr lang="es-C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C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característica del lenguaje C asociada con algún significado especial. Una palabra reservada no se puede utilizar como nombre de identificador o función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01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Probablemente el tipo de dato más familiar es el entero, o tipo </a:t>
            </a:r>
            <a:r>
              <a:rPr lang="es-CO" dirty="0" err="1" smtClean="0"/>
              <a:t>int</a:t>
            </a:r>
            <a:r>
              <a:rPr lang="es-CO" dirty="0" smtClean="0"/>
              <a:t>. Los enteros son adecuados para aplicaciones que trabajen con datos numéricos</a:t>
            </a:r>
          </a:p>
          <a:p>
            <a:r>
              <a:rPr lang="es-CO" dirty="0" smtClean="0"/>
              <a:t>Un carácter es cualquier elemento de un conjunto de caracteres predefinidos o alfabeto. La mayoría de las computadoras utilizan el conjunto de caracteres ASCII. C procesa datos carácter (tales como texto) utilizando el tipo de dato </a:t>
            </a:r>
            <a:r>
              <a:rPr lang="es-CO" dirty="0" err="1" smtClean="0"/>
              <a:t>char</a:t>
            </a:r>
            <a:r>
              <a:rPr lang="es-CO" dirty="0" smtClean="0"/>
              <a:t>. En unión con la</a:t>
            </a:r>
          </a:p>
          <a:p>
            <a:r>
              <a:rPr lang="es-CO" dirty="0" smtClean="0"/>
              <a:t>estructura </a:t>
            </a:r>
            <a:r>
              <a:rPr lang="es-CO" dirty="0" err="1" smtClean="0"/>
              <a:t>array</a:t>
            </a:r>
            <a:r>
              <a:rPr lang="es-CO" dirty="0" smtClean="0"/>
              <a:t>, que se verá posteriormente, se puede utilizar para almacenar cadenas de caracteres (grupos de caracteres). </a:t>
            </a:r>
          </a:p>
          <a:p>
            <a:r>
              <a:rPr lang="es-CO" dirty="0" smtClean="0"/>
              <a:t>Internamente, los caracteres se almacenan como números. La letra A, por ejemplo, se almacena</a:t>
            </a:r>
          </a:p>
          <a:p>
            <a:r>
              <a:rPr lang="es-CO" dirty="0" smtClean="0"/>
              <a:t>internamente como el número 65, la letra B es 66, la letra c es 67, </a:t>
            </a:r>
            <a:r>
              <a:rPr lang="es-CO" dirty="0" err="1" smtClean="0"/>
              <a:t>etc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3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 smtClean="0"/>
              <a:t>Tene</a:t>
            </a:r>
            <a:r>
              <a:rPr lang="es-CO" baseline="0" dirty="0" smtClean="0"/>
              <a:t>r </a:t>
            </a:r>
            <a:r>
              <a:rPr lang="es-CO" baseline="0" dirty="0" err="1" smtClean="0"/>
              <a:t>encuenta</a:t>
            </a:r>
            <a:r>
              <a:rPr lang="es-CO" baseline="0" dirty="0" smtClean="0"/>
              <a:t> este </a:t>
            </a:r>
            <a:r>
              <a:rPr lang="es-CO" baseline="0" dirty="0" err="1" smtClean="0"/>
              <a:t>quiz</a:t>
            </a:r>
            <a:endParaRPr lang="es-CO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What is the correct value to return to the operating system upon the successful completion of a program?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-1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1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0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Programs do not return a value.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What is the only function all C programs must contain?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start()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system()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main()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program()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What punctuation is used to signal the beginning and end of code blocks?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{ }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-&gt; and &lt;-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BEGIN and END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( and )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What punctuation ends most lines of C code?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.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;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: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' 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Which of the following is a correct comment?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*/ Comments */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** Comment **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/* Comment */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{ Comment }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Which of the following is not a correct variable type?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float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real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double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Which of the following is the correct operator to compare two variables?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:=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=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equal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==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20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de título del </a:t>
            </a:r>
            <a:r>
              <a:rPr lang="es-ES" dirty="0" err="1" smtClean="0"/>
              <a:t>patrónHaga</a:t>
            </a:r>
            <a:r>
              <a:rPr lang="es-ES" dirty="0" smtClean="0"/>
              <a:t> clic para modificar el estilo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31/01/2015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0.png"/><Relationship Id="rId4" Type="http://schemas.openxmlformats.org/officeDocument/2006/relationships/diagramData" Target="../diagrams/data5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 smtClean="0"/>
              <a:t>Laboratorio de programación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 smtClean="0"/>
              <a:t>Luisa Fernanda Rincón Pérez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75656" y="4221088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1" y="1901894"/>
            <a:ext cx="8313009" cy="292979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551" y="-99392"/>
            <a:ext cx="8229600" cy="796950"/>
          </a:xfrm>
        </p:spPr>
        <p:txBody>
          <a:bodyPr/>
          <a:lstStyle/>
          <a:p>
            <a:r>
              <a:rPr lang="es-CO" dirty="0" smtClean="0"/>
              <a:t>Programa en C: </a:t>
            </a:r>
            <a:r>
              <a:rPr lang="es-CO" dirty="0" err="1" smtClean="0"/>
              <a:t>main.c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6" name="5 Cerrar llave"/>
          <p:cNvSpPr/>
          <p:nvPr/>
        </p:nvSpPr>
        <p:spPr>
          <a:xfrm rot="5400000">
            <a:off x="5804529" y="-650674"/>
            <a:ext cx="415259" cy="2592288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5724128" y="904428"/>
            <a:ext cx="2808312" cy="7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Nombre del programa. Extensión .C</a:t>
            </a:r>
            <a:endParaRPr lang="es-CO" dirty="0"/>
          </a:p>
        </p:txBody>
      </p:sp>
      <p:sp>
        <p:nvSpPr>
          <p:cNvPr id="11" name="10 Cerrar llave"/>
          <p:cNvSpPr/>
          <p:nvPr/>
        </p:nvSpPr>
        <p:spPr>
          <a:xfrm>
            <a:off x="3491880" y="2056692"/>
            <a:ext cx="360040" cy="392509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4211960" y="2069334"/>
            <a:ext cx="3672408" cy="5873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Directivas: (Librerías, constantes)</a:t>
            </a:r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438470" y="645470"/>
            <a:ext cx="4817606" cy="99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Función </a:t>
            </a:r>
            <a:r>
              <a:rPr lang="es-CO" dirty="0" err="1" smtClean="0"/>
              <a:t>Main</a:t>
            </a:r>
            <a:r>
              <a:rPr lang="es-CO" dirty="0" smtClean="0"/>
              <a:t> ( </a:t>
            </a:r>
            <a:r>
              <a:rPr lang="es-CO" dirty="0" err="1" smtClean="0"/>
              <a:t>oblitagoria</a:t>
            </a:r>
            <a:r>
              <a:rPr lang="es-CO" dirty="0" smtClean="0"/>
              <a:t> en todo programa en C</a:t>
            </a:r>
            <a:r>
              <a:rPr lang="es-CO" b="1" dirty="0" smtClean="0">
                <a:solidFill>
                  <a:srgbClr val="FFFF00"/>
                </a:solidFill>
              </a:rPr>
              <a:t>). Sólo una por proyecto</a:t>
            </a:r>
            <a:endParaRPr lang="es-CO" b="1" dirty="0">
              <a:solidFill>
                <a:srgbClr val="FFFF00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131840" y="4149080"/>
            <a:ext cx="108012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4211960" y="3861048"/>
            <a:ext cx="2088232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Retorno sin errores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6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6236"/>
            <a:ext cx="6898506" cy="341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Miremos algunos ejemplos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42482"/>
            <a:ext cx="6853267" cy="246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4400" dirty="0" smtClean="0">
                <a:solidFill>
                  <a:schemeClr val="accent6">
                    <a:lumMod val="75000"/>
                  </a:schemeClr>
                </a:solidFill>
              </a:rPr>
              <a:t>Cabecera</a:t>
            </a:r>
          </a:p>
          <a:p>
            <a:r>
              <a:rPr lang="es-CO" sz="4400" dirty="0" smtClean="0">
                <a:solidFill>
                  <a:schemeClr val="accent6">
                    <a:lumMod val="75000"/>
                  </a:schemeClr>
                </a:solidFill>
              </a:rPr>
              <a:t>Cuerpo del programa</a:t>
            </a:r>
          </a:p>
          <a:p>
            <a:pPr lvl="1"/>
            <a:r>
              <a:rPr lang="es-CO" sz="4000" dirty="0" smtClean="0">
                <a:solidFill>
                  <a:schemeClr val="accent3">
                    <a:lumMod val="75000"/>
                  </a:schemeClr>
                </a:solidFill>
              </a:rPr>
              <a:t>Comentarios</a:t>
            </a:r>
          </a:p>
          <a:p>
            <a:pPr lvl="1"/>
            <a:r>
              <a:rPr lang="es-CO" sz="4000" dirty="0" smtClean="0">
                <a:solidFill>
                  <a:schemeClr val="accent3">
                    <a:lumMod val="75000"/>
                  </a:schemeClr>
                </a:solidFill>
              </a:rPr>
              <a:t> Variables locales y globales, operadores</a:t>
            </a:r>
          </a:p>
          <a:p>
            <a:pPr lvl="1"/>
            <a:r>
              <a:rPr lang="es-CO" sz="4000" dirty="0" smtClean="0">
                <a:solidFill>
                  <a:schemeClr val="accent3">
                    <a:lumMod val="75000"/>
                  </a:schemeClr>
                </a:solidFill>
              </a:rPr>
              <a:t>Funciones del usuario</a:t>
            </a:r>
          </a:p>
          <a:p>
            <a:pPr lvl="1"/>
            <a:r>
              <a:rPr lang="es-CO" sz="4000" dirty="0" smtClean="0">
                <a:solidFill>
                  <a:schemeClr val="accent3">
                    <a:lumMod val="75000"/>
                  </a:schemeClr>
                </a:solidFill>
              </a:rPr>
              <a:t>Función </a:t>
            </a:r>
            <a:r>
              <a:rPr lang="es-CO" sz="4000" b="1" dirty="0" err="1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endParaRPr lang="es-CO" sz="4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s-CO" sz="4000" dirty="0" smtClean="0">
                <a:solidFill>
                  <a:schemeClr val="accent3">
                    <a:lumMod val="75000"/>
                  </a:schemeClr>
                </a:solidFill>
              </a:rPr>
              <a:t>Palabras reservadas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 resumen: partes de un programa en 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break 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case 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enum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static </a:t>
            </a:r>
          </a:p>
          <a:p>
            <a:pPr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switch </a:t>
            </a:r>
          </a:p>
          <a:p>
            <a:pPr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s-CO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Default</a:t>
            </a:r>
          </a:p>
          <a:p>
            <a:pPr algn="ctr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 do</a:t>
            </a: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es-CO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else</a:t>
            </a:r>
            <a:endParaRPr lang="es-CO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s-CO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dirty="0" err="1" smtClean="0">
                <a:latin typeface="Consolas" pitchFamily="49" charset="0"/>
                <a:cs typeface="Consolas" pitchFamily="49" charset="0"/>
              </a:rPr>
              <a:t>long</a:t>
            </a:r>
            <a:endParaRPr lang="es-CO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s-CO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Short</a:t>
            </a: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Void</a:t>
            </a:r>
            <a:endParaRPr lang="es-CO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es-CO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s-CO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Palabras reservadas ¿Cuáles conocemos?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81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None/>
            </a:pPr>
            <a:r>
              <a:rPr lang="es-CO" sz="4000" dirty="0" smtClean="0"/>
              <a:t>Se usa para terminar </a:t>
            </a:r>
            <a:r>
              <a:rPr lang="es-CO" sz="4000" b="1" dirty="0" smtClean="0"/>
              <a:t>enunciados</a:t>
            </a:r>
            <a:r>
              <a:rPr lang="es-CO" sz="4000" dirty="0" smtClean="0"/>
              <a:t>. </a:t>
            </a:r>
            <a:r>
              <a:rPr lang="es-CO" sz="4000" dirty="0" err="1" smtClean="0"/>
              <a:t>Ejm</a:t>
            </a:r>
            <a:r>
              <a:rPr lang="es-CO" sz="4000" dirty="0" smtClean="0"/>
              <a:t>: asignación, operaciones, invocación a funciones y procedimientos llevan punto y coma</a:t>
            </a:r>
            <a:endParaRPr lang="es-CO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¿Cuándo usar el punto  y coma?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5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Inician con </a:t>
            </a:r>
            <a:r>
              <a:rPr lang="en-US" dirty="0" smtClean="0"/>
              <a:t>\</a:t>
            </a:r>
          </a:p>
          <a:p>
            <a:pPr>
              <a:buNone/>
            </a:pPr>
            <a:r>
              <a:rPr lang="en-US" dirty="0" err="1" smtClean="0"/>
              <a:t>Ejm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\n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salto</a:t>
            </a:r>
            <a:r>
              <a:rPr lang="en-US" dirty="0" smtClean="0"/>
              <a:t> de l</a:t>
            </a:r>
            <a:r>
              <a:rPr lang="es-CO" dirty="0" err="1" smtClean="0"/>
              <a:t>ínea</a:t>
            </a:r>
            <a:endParaRPr lang="es-CO" dirty="0" smtClean="0"/>
          </a:p>
          <a:p>
            <a:pPr>
              <a:buNone/>
            </a:pPr>
            <a:r>
              <a:rPr lang="en-US" dirty="0" smtClean="0"/>
              <a:t>\t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tabulaci</a:t>
            </a:r>
            <a:r>
              <a:rPr lang="es-CO" dirty="0" err="1" smtClean="0"/>
              <a:t>ón</a:t>
            </a: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Caracteres de escape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1187624" y="3284984"/>
            <a:ext cx="7776864" cy="2952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 smtClean="0"/>
              <a:t>Qué pasa si se escribe</a:t>
            </a:r>
          </a:p>
          <a:p>
            <a:pPr algn="ctr"/>
            <a:r>
              <a:rPr lang="es-CO" sz="3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s-CO" sz="3600" dirty="0" smtClean="0">
                <a:latin typeface="Consolas" pitchFamily="49" charset="0"/>
                <a:cs typeface="Consolas" pitchFamily="49" charset="0"/>
              </a:rPr>
              <a:t>(“Bienvenidos al curso de”);</a:t>
            </a:r>
          </a:p>
          <a:p>
            <a:pPr algn="ctr"/>
            <a:r>
              <a:rPr lang="es-CO" sz="3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s-CO" sz="3600" dirty="0" smtClean="0">
                <a:latin typeface="Consolas" pitchFamily="49" charset="0"/>
                <a:cs typeface="Consolas" pitchFamily="49" charset="0"/>
              </a:rPr>
              <a:t>(“programación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es-CO" sz="4000" dirty="0" smtClean="0">
                <a:latin typeface="Consolas" pitchFamily="49" charset="0"/>
                <a:cs typeface="Consolas" pitchFamily="49" charset="0"/>
              </a:rPr>
              <a:t>”);</a:t>
            </a:r>
            <a:endParaRPr lang="es-CO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 smtClean="0"/>
              <a:t>Sirven para identificar las variables. La primera letra debe ser una letra. No pueden ser iguales a las palabras reservadas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Identificadores</a:t>
            </a:r>
            <a:endParaRPr lang="es-CO" dirty="0"/>
          </a:p>
        </p:txBody>
      </p:sp>
      <p:graphicFrame>
        <p:nvGraphicFramePr>
          <p:cNvPr id="6" name="5 Diagrama"/>
          <p:cNvGraphicFramePr/>
          <p:nvPr>
            <p:extLst/>
          </p:nvPr>
        </p:nvGraphicFramePr>
        <p:xfrm>
          <a:off x="2123728" y="2405112"/>
          <a:ext cx="513623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Rectángulo"/>
          <p:cNvSpPr/>
          <p:nvPr/>
        </p:nvSpPr>
        <p:spPr>
          <a:xfrm>
            <a:off x="467544" y="5445224"/>
            <a:ext cx="828092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DECLARACIÓN DE VARIABLES:  NOMBRE Y TIPO DE DATOS. ANTES DE SER USADAS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6214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157192"/>
            <a:ext cx="2880320" cy="31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Tipos de datos para las variables en C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7261" y="3501008"/>
            <a:ext cx="277911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62682" y="1916833"/>
            <a:ext cx="2477470" cy="25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9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18</a:t>
            </a:fld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¿Cómo se le asignan valores a las variables?</a:t>
            </a:r>
            <a:endParaRPr lang="es-CO" dirty="0"/>
          </a:p>
        </p:txBody>
      </p:sp>
      <p:sp>
        <p:nvSpPr>
          <p:cNvPr id="8" name="7 Redondear rectángulo de esquina del mismo lado"/>
          <p:cNvSpPr/>
          <p:nvPr/>
        </p:nvSpPr>
        <p:spPr>
          <a:xfrm>
            <a:off x="539552" y="1052736"/>
            <a:ext cx="3528392" cy="44644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Forma correcta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 err="1" smtClean="0"/>
              <a:t>numEntero</a:t>
            </a:r>
            <a:r>
              <a:rPr lang="es-CO" sz="3200" dirty="0" smtClean="0"/>
              <a:t>= 5;</a:t>
            </a:r>
            <a:endParaRPr lang="es-CO" sz="3200" dirty="0"/>
          </a:p>
        </p:txBody>
      </p:sp>
      <p:sp>
        <p:nvSpPr>
          <p:cNvPr id="10" name="9 Redondear rectángulo de esquina del mismo lado"/>
          <p:cNvSpPr/>
          <p:nvPr/>
        </p:nvSpPr>
        <p:spPr>
          <a:xfrm>
            <a:off x="4671732" y="1052736"/>
            <a:ext cx="3528392" cy="4464496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Forma incorrecta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 smtClean="0"/>
              <a:t>5 = </a:t>
            </a:r>
            <a:r>
              <a:rPr lang="es-CO" sz="3200" dirty="0" err="1" smtClean="0"/>
              <a:t>numEntero</a:t>
            </a:r>
            <a:r>
              <a:rPr lang="es-CO" sz="3200" dirty="0" smtClean="0"/>
              <a:t>;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5671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Miremos un ejemplo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853267" cy="246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Sesión 2. Partes programa en C</a:t>
            </a:r>
            <a:endParaRPr lang="es-CO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Tarea lunes. Capítulo 3 del libro</a:t>
            </a:r>
            <a:endParaRPr lang="es-CO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235B30C-86F8-49BD-820E-4721741473E2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err="1"/>
              <a:t>p</a:t>
            </a:r>
            <a:r>
              <a:rPr lang="es-CO" b="1" dirty="0" err="1" smtClean="0"/>
              <a:t>rintf</a:t>
            </a:r>
            <a:r>
              <a:rPr lang="es-CO" b="1" dirty="0" smtClean="0"/>
              <a:t>: </a:t>
            </a:r>
            <a:r>
              <a:rPr lang="es-CO" dirty="0" smtClean="0"/>
              <a:t>Es una operación para mostrar valores en consola.</a:t>
            </a:r>
          </a:p>
          <a:p>
            <a:pPr marL="0" indent="0" algn="ctr">
              <a:buNone/>
            </a:pPr>
            <a:r>
              <a:rPr lang="es-CO" b="1" dirty="0" err="1" smtClean="0">
                <a:solidFill>
                  <a:schemeClr val="accent3">
                    <a:lumMod val="75000"/>
                  </a:schemeClr>
                </a:solidFill>
              </a:rPr>
              <a:t>printf</a:t>
            </a: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 (“Hola mundo”);</a:t>
            </a:r>
          </a:p>
          <a:p>
            <a:pPr marL="0" indent="0" algn="ctr">
              <a:buNone/>
            </a:pPr>
            <a:r>
              <a:rPr lang="es-CO" b="1" dirty="0" err="1">
                <a:solidFill>
                  <a:schemeClr val="accent3">
                    <a:lumMod val="75000"/>
                  </a:schemeClr>
                </a:solidFill>
              </a:rPr>
              <a:t>printf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(“El valor de la variable es </a:t>
            </a:r>
            <a:r>
              <a:rPr lang="es-CO" b="1" dirty="0" smtClean="0">
                <a:solidFill>
                  <a:srgbClr val="FF0000"/>
                </a:solidFill>
              </a:rPr>
              <a:t>%d</a:t>
            </a: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”, </a:t>
            </a:r>
            <a:r>
              <a:rPr lang="es-CO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);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err="1"/>
              <a:t>s</a:t>
            </a:r>
            <a:r>
              <a:rPr lang="es-CO" b="1" dirty="0" err="1" smtClean="0"/>
              <a:t>canf</a:t>
            </a:r>
            <a:r>
              <a:rPr lang="es-CO" b="1" dirty="0" smtClean="0"/>
              <a:t>: </a:t>
            </a:r>
            <a:r>
              <a:rPr lang="es-CO" dirty="0" smtClean="0"/>
              <a:t>Es una operación para leer valores desde consola. </a:t>
            </a:r>
          </a:p>
          <a:p>
            <a:pPr marL="0" indent="0" algn="ctr">
              <a:buNone/>
            </a:pPr>
            <a:r>
              <a:rPr lang="es-CO" b="1" dirty="0" err="1" smtClean="0">
                <a:solidFill>
                  <a:schemeClr val="accent3">
                    <a:lumMod val="75000"/>
                  </a:schemeClr>
                </a:solidFill>
              </a:rPr>
              <a:t>scanf</a:t>
            </a:r>
            <a:r>
              <a:rPr lang="es-CO" b="1" dirty="0" smtClean="0">
                <a:solidFill>
                  <a:srgbClr val="FF0000"/>
                </a:solidFill>
              </a:rPr>
              <a:t>(“%</a:t>
            </a:r>
            <a:r>
              <a:rPr lang="es-CO" b="1" dirty="0">
                <a:solidFill>
                  <a:srgbClr val="FF0000"/>
                </a:solidFill>
              </a:rPr>
              <a:t>d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”, </a:t>
            </a: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es-CO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leer o imprimir valores en C?</a:t>
            </a:r>
            <a:endParaRPr lang="es-CO" dirty="0"/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2555776" y="5589240"/>
            <a:ext cx="6120680" cy="64807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800" dirty="0" smtClean="0"/>
              <a:t>Requiere librería </a:t>
            </a:r>
            <a:r>
              <a:rPr lang="es-CO" sz="2800" dirty="0" err="1" smtClean="0"/>
              <a:t>stdio.h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10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s-CO" dirty="0" err="1" smtClean="0"/>
              <a:t>printf</a:t>
            </a:r>
            <a:r>
              <a:rPr lang="es-CO" dirty="0" smtClean="0"/>
              <a:t>(“Mensaje </a:t>
            </a:r>
            <a:r>
              <a:rPr lang="es-CO" b="1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s-CO" b="1" dirty="0" err="1" smtClean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CO" dirty="0" err="1" smtClean="0"/>
              <a:t>",parámetros</a:t>
            </a:r>
            <a:r>
              <a:rPr lang="es-CO" dirty="0" smtClean="0"/>
              <a:t>);</a:t>
            </a:r>
          </a:p>
          <a:p>
            <a:pPr algn="ctr">
              <a:buNone/>
            </a:pPr>
            <a:endParaRPr lang="es-CO" dirty="0"/>
          </a:p>
          <a:p>
            <a:pPr algn="ctr">
              <a:buNone/>
            </a:pPr>
            <a:endParaRPr lang="es-CO" dirty="0" smtClean="0"/>
          </a:p>
          <a:p>
            <a:pPr algn="ctr">
              <a:buNone/>
            </a:pPr>
            <a:r>
              <a:rPr lang="es-CO" dirty="0" err="1"/>
              <a:t>printf</a:t>
            </a:r>
            <a:r>
              <a:rPr lang="es-CO" dirty="0"/>
              <a:t>(“Mensaje </a:t>
            </a:r>
            <a:r>
              <a:rPr lang="es-CO" b="1" dirty="0" smtClean="0"/>
              <a:t>no </a:t>
            </a:r>
            <a:r>
              <a:rPr lang="es-CO" b="1" dirty="0" err="1" smtClean="0"/>
              <a:t>parametros</a:t>
            </a:r>
            <a:r>
              <a:rPr lang="es-CO" dirty="0" smtClean="0"/>
              <a:t>");</a:t>
            </a:r>
            <a:endParaRPr lang="es-CO" dirty="0"/>
          </a:p>
          <a:p>
            <a:pPr algn="ctr"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Printf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370390"/>
            <a:ext cx="459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bg2">
                    <a:lumMod val="50000"/>
                  </a:schemeClr>
                </a:solidFill>
              </a:rPr>
              <a:t>cadena de control de formato</a:t>
            </a:r>
            <a:endParaRPr lang="es-CO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65270"/>
              </p:ext>
            </p:extLst>
          </p:nvPr>
        </p:nvGraphicFramePr>
        <p:xfrm>
          <a:off x="899592" y="3933056"/>
          <a:ext cx="7206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10"/>
                <a:gridCol w="466958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Cadena de control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Tipo de dato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Entero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Flotante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Carácter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Cadenas</a:t>
                      </a:r>
                      <a:r>
                        <a:rPr lang="es-CO" baseline="0" dirty="0" smtClean="0"/>
                        <a:t> ( conjunto de caracteres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s-CO" sz="4800" dirty="0" err="1" smtClean="0"/>
              <a:t>scanf</a:t>
            </a:r>
            <a:r>
              <a:rPr lang="es-CO" sz="4800" dirty="0" smtClean="0"/>
              <a:t>("</a:t>
            </a:r>
            <a:r>
              <a:rPr lang="es-CO" sz="4800" b="1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s-CO" sz="4800" b="1" dirty="0" err="1" smtClean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CO" sz="4800" dirty="0" err="1" smtClean="0"/>
              <a:t>",</a:t>
            </a:r>
            <a:r>
              <a:rPr lang="es-CO" sz="4800" dirty="0" err="1" smtClean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s-CO" sz="4800" dirty="0" err="1" smtClean="0"/>
              <a:t>numUno</a:t>
            </a:r>
            <a:r>
              <a:rPr lang="es-CO" sz="4800" dirty="0" smtClean="0"/>
              <a:t>);</a:t>
            </a:r>
            <a:endParaRPr lang="es-CO" sz="4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Scanf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37433" y="1628800"/>
            <a:ext cx="459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bg2">
                    <a:lumMod val="50000"/>
                  </a:schemeClr>
                </a:solidFill>
              </a:rPr>
              <a:t>cadena de control de formato</a:t>
            </a:r>
            <a:endParaRPr lang="es-CO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83968" y="2034426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3">
                    <a:lumMod val="75000"/>
                  </a:schemeClr>
                </a:solidFill>
              </a:rPr>
              <a:t>operador de dirección en 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endParaRPr lang="es-CO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413790" y="2813303"/>
            <a:ext cx="6768752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 smtClean="0"/>
              <a:t>Posición de memoria  donde se almacena la variable. Conceptos de memoria</a:t>
            </a:r>
            <a:endParaRPr lang="es-CO" sz="2800" dirty="0"/>
          </a:p>
        </p:txBody>
      </p:sp>
      <p:cxnSp>
        <p:nvCxnSpPr>
          <p:cNvPr id="11" name="10 Conector recto de flecha"/>
          <p:cNvCxnSpPr>
            <a:stCxn id="8" idx="0"/>
            <a:endCxn id="7" idx="2"/>
          </p:cNvCxnSpPr>
          <p:nvPr/>
        </p:nvCxnSpPr>
        <p:spPr>
          <a:xfrm rot="5400000" flipH="1" flipV="1">
            <a:off x="5503762" y="1852051"/>
            <a:ext cx="255657" cy="1666848"/>
          </a:xfrm>
          <a:prstGeom prst="bentConnector3">
            <a:avLst>
              <a:gd name="adj1" fmla="val 8406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62745"/>
              </p:ext>
            </p:extLst>
          </p:nvPr>
        </p:nvGraphicFramePr>
        <p:xfrm>
          <a:off x="2411760" y="4293096"/>
          <a:ext cx="2536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1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Cadena de control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%d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%c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342991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50"/>
          </a:xfrm>
        </p:spPr>
        <p:txBody>
          <a:bodyPr/>
          <a:lstStyle/>
          <a:p>
            <a:r>
              <a:rPr lang="es-CO" sz="2800" dirty="0" smtClean="0"/>
              <a:t>Identifiquemos los elementos de este programa</a:t>
            </a:r>
            <a:endParaRPr lang="es-CO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24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466" y="836712"/>
            <a:ext cx="74199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4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Hacer ejercicios subidos en </a:t>
            </a:r>
            <a:r>
              <a:rPr lang="es-CO" b="1" dirty="0" err="1" smtClean="0"/>
              <a:t>moodle</a:t>
            </a:r>
            <a:endParaRPr lang="es-CO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84835"/>
              </p:ext>
            </p:extLst>
          </p:nvPr>
        </p:nvGraphicFramePr>
        <p:xfrm>
          <a:off x="0" y="785626"/>
          <a:ext cx="8928992" cy="536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vimos la clase pasada?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33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018115"/>
              </p:ext>
            </p:extLst>
          </p:nvPr>
        </p:nvGraphicFramePr>
        <p:xfrm>
          <a:off x="0" y="785626"/>
          <a:ext cx="8928992" cy="536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haremos hoy?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4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Pasos para ejecutar programas escritos en 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43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 1. Codificar el programa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2493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427984" y="5333776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accent6">
                    <a:lumMod val="75000"/>
                  </a:schemeClr>
                </a:solidFill>
              </a:rPr>
              <a:t>Función principal</a:t>
            </a:r>
            <a:endParaRPr lang="es-CO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32246"/>
            <a:ext cx="9144000" cy="796950"/>
          </a:xfrm>
        </p:spPr>
        <p:txBody>
          <a:bodyPr/>
          <a:lstStyle/>
          <a:p>
            <a:r>
              <a:rPr lang="es-CO" sz="2800" dirty="0" smtClean="0"/>
              <a:t>Compilar y ejecutar un programa desde línea de comandos</a:t>
            </a:r>
            <a:endParaRPr lang="es-CO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CO" dirty="0" err="1" smtClean="0"/>
              <a:t>gcc</a:t>
            </a:r>
            <a:r>
              <a:rPr lang="es-CO" dirty="0" smtClean="0"/>
              <a:t> </a:t>
            </a:r>
            <a:r>
              <a:rPr lang="es-CO" dirty="0" err="1" smtClean="0"/>
              <a:t>prueba.c</a:t>
            </a:r>
            <a:r>
              <a:rPr lang="es-CO" dirty="0" smtClean="0"/>
              <a:t> </a:t>
            </a:r>
            <a:r>
              <a:rPr lang="es-CO" b="1" dirty="0" smtClean="0">
                <a:solidFill>
                  <a:srgbClr val="0070C0"/>
                </a:solidFill>
              </a:rPr>
              <a:t>-o </a:t>
            </a:r>
            <a:r>
              <a:rPr lang="es-CO" dirty="0" smtClean="0">
                <a:solidFill>
                  <a:srgbClr val="0070C0"/>
                </a:solidFill>
              </a:rPr>
              <a:t>prueba</a:t>
            </a:r>
          </a:p>
          <a:p>
            <a:pPr marL="514350" indent="-514350">
              <a:buNone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s-CO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 smtClean="0">
              <a:solidFill>
                <a:srgbClr val="0070C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1212" b="7350"/>
          <a:stretch>
            <a:fillRect/>
          </a:stretch>
        </p:blipFill>
        <p:spPr bwMode="auto">
          <a:xfrm>
            <a:off x="107504" y="1719514"/>
            <a:ext cx="89289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933056"/>
            <a:ext cx="479301" cy="18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 3. Ejecutar el programa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601553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solidFill>
                  <a:srgbClr val="0070C0"/>
                </a:solidFill>
              </a:rPr>
              <a:t>Ejecutar prueba escribiendo en consola el nombre del ejecutable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80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1.Partes de un programa en C</a:t>
            </a:r>
            <a:endParaRPr lang="es-CO" b="1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4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s2014-2">
  <a:themeElements>
    <a:clrScheme name="Personalizado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BE98DB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424</TotalTime>
  <Words>850</Words>
  <Application>Microsoft Office PowerPoint</Application>
  <PresentationFormat>Presentación en pantalla (4:3)</PresentationFormat>
  <Paragraphs>190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Cursos2014-2</vt:lpstr>
      <vt:lpstr>Laboratorio de programación</vt:lpstr>
      <vt:lpstr>Sesión 2. Partes programa en C</vt:lpstr>
      <vt:lpstr>¿Qué vimos la clase pasada?</vt:lpstr>
      <vt:lpstr>¿Qué haremos hoy?</vt:lpstr>
      <vt:lpstr>Pasos para ejecutar programas escritos en C</vt:lpstr>
      <vt:lpstr>Paso 1. Codificar el programa</vt:lpstr>
      <vt:lpstr>Compilar y ejecutar un programa desde línea de comandos</vt:lpstr>
      <vt:lpstr>Paso 3. Ejecutar el programa</vt:lpstr>
      <vt:lpstr>1.Partes de un programa en C</vt:lpstr>
      <vt:lpstr>Programa en C: main.c</vt:lpstr>
      <vt:lpstr>Miremos algunos ejemplos</vt:lpstr>
      <vt:lpstr>En resumen: partes de un programa en C</vt:lpstr>
      <vt:lpstr>Palabras reservadas ¿Cuáles conocemos?</vt:lpstr>
      <vt:lpstr>¿Cuándo usar el punto  y coma?</vt:lpstr>
      <vt:lpstr>Caracteres de escape</vt:lpstr>
      <vt:lpstr>Identificadores</vt:lpstr>
      <vt:lpstr>Tipos de datos para las variables en C</vt:lpstr>
      <vt:lpstr>¿Cómo se le asignan valores a las variables?</vt:lpstr>
      <vt:lpstr>Miremos un ejemplo</vt:lpstr>
      <vt:lpstr>¿Cómo leer o imprimir valores en C?</vt:lpstr>
      <vt:lpstr>Printf</vt:lpstr>
      <vt:lpstr>Scanf</vt:lpstr>
      <vt:lpstr>Ejemplo</vt:lpstr>
      <vt:lpstr>Identifiquemos los elementos de este programa</vt:lpstr>
      <vt:lpstr>Hacer ejercicios subidos en moodle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50</cp:revision>
  <dcterms:created xsi:type="dcterms:W3CDTF">2015-01-26T00:13:37Z</dcterms:created>
  <dcterms:modified xsi:type="dcterms:W3CDTF">2015-02-01T01:14:47Z</dcterms:modified>
</cp:coreProperties>
</file>