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85" r:id="rId3"/>
    <p:sldId id="257" r:id="rId4"/>
    <p:sldId id="267" r:id="rId5"/>
    <p:sldId id="258" r:id="rId6"/>
    <p:sldId id="259" r:id="rId7"/>
    <p:sldId id="263" r:id="rId8"/>
    <p:sldId id="270" r:id="rId9"/>
    <p:sldId id="264" r:id="rId10"/>
    <p:sldId id="269" r:id="rId11"/>
    <p:sldId id="271" r:id="rId12"/>
    <p:sldId id="272" r:id="rId13"/>
    <p:sldId id="265" r:id="rId14"/>
    <p:sldId id="273" r:id="rId15"/>
    <p:sldId id="276" r:id="rId16"/>
    <p:sldId id="260" r:id="rId17"/>
    <p:sldId id="266" r:id="rId18"/>
    <p:sldId id="274" r:id="rId19"/>
    <p:sldId id="275" r:id="rId20"/>
    <p:sldId id="26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60950-16B4-4E3E-87DB-4C5762007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F11CE1-078C-462D-91F9-70AA59821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E13EF7-F2FF-471B-89A4-E6AA76CF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3CE94A-AC57-40DE-B318-E7CEEBDA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AAC4ED-AB9B-459E-AB05-2C6B6077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7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72D25-2C23-44F8-83C0-D1917E2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BB64B8-BA7C-4C3B-B32F-9A43FDC6B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8B199-B283-4D5B-8970-C5F994FF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595112-3BBC-49F1-AE82-0EFF17E2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442B42-5FE4-46EF-A2A1-A563EE96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14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E4480D-001C-41C8-B0EF-E652B65A5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11044D-CC9B-42D9-8419-70EFCF823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6F44B-EDD7-40F4-BEF7-833A34FE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C5AC79-980C-404D-B90B-F6725EF9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B2189-1F08-41BD-B8B2-7675F925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4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8DB43-052E-490C-B934-E399F557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2448E-D6D5-477C-9592-60AF7432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AD948-2E62-41BB-B2E1-4CB1605F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45B1A-EF01-417A-879F-37FD802F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F3032-AE7E-461E-A0E2-60A5E3EB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61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8F04E-6BB3-4107-864F-5C6573C3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A7F81-23DF-47B1-B29C-13DC062A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CC655-1498-4CEE-9FBD-826CEB1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A0781-E7A0-4A85-8323-888D9F68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32A70-B750-4EAF-BBFD-74D55DE6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7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8EEB3-0A1A-447A-BD58-217C8292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AE697-F4C5-4EDC-B3B0-3C15ADAB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84CC97-61E5-4BEF-A570-01E7CFC0A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59A74C-0C04-4D7E-A70F-5FE4EB54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F61289-B77B-4E12-9E3D-CBDD158B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7FFE3F-1CCE-4CB2-B97E-8BF6E6A8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81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1CBC7-CE23-4DEC-BCCC-3415443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A7959-8E66-4163-A815-12A1A03E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23C4D-13A5-4630-9137-CD32D6BA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428EF3-9908-4E53-8BCA-CD67ADE4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AF2A4B-F5A3-419D-B2CA-84FEC3DBA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2BCC09-E344-4486-A04A-516F3973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CC860C-030E-4442-A12A-0C93DA1D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463AB1-7E70-42F6-B1A1-06C25DFD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91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F981B-EC01-4D4D-9B51-6492F2DA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C533F9-4248-4005-BA4B-5F9F680D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694A1F-42E6-4AB6-AF5B-B6C961D6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F59353-11D3-4E4A-9F21-B5944909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7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042668-713A-4B6A-A2B3-75F7A8D3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1C8C4B-DFF0-4EFF-8B6C-F48EC8EC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66FF8-8031-47AF-86E7-2E0AD519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05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49D8A-C15B-44FC-A22D-6440F224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57AA8-A490-47D3-8DDD-85CD7A43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195445-2ECC-4A0A-983A-4BEA6E4C9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EE0F3-C161-483F-A5DF-CAB721B9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003C32-2274-4CE8-842A-D29B1038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F4B77-569D-4B1B-8324-1D86AEDD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52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BD0F4-075D-491D-A51D-E546F6E2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A82208-4001-41A6-BAA3-7D6E21870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B72815-FAF6-40FD-844E-013EFE15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BB37E2-CE7C-4495-B8AC-1FC49ABA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F4007F-DDA3-4FA7-8EB7-86C06125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FFFC01-7F62-42D3-A143-89E07DEE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6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3D6BAB-CE79-449F-B003-70131EE3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0F2C75-6E7D-4F6D-88A3-95B7A8DF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6CA27-F57C-4167-8629-19447CC1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A3E4-6E6B-42BB-99E2-BB3787DB71A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89C65-7E08-41C3-B0D1-DB8972860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BC32CE-2969-4B03-8409-3CBCC8FB6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1135-7DB1-490F-9443-3FB7CAFCD7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9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07704" y="3356992"/>
            <a:ext cx="6600451" cy="2262781"/>
          </a:xfrm>
        </p:spPr>
        <p:txBody>
          <a:bodyPr/>
          <a:lstStyle/>
          <a:p>
            <a:r>
              <a:rPr lang="fr-FR" dirty="0"/>
              <a:t>Machine Learning </a:t>
            </a:r>
            <a:r>
              <a:rPr lang="fr-FR" dirty="0" err="1"/>
              <a:t>Experiments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FC79FD-E81D-4D3A-8B7B-5B4B8AE3A5BA}"/>
              </a:ext>
            </a:extLst>
          </p:cNvPr>
          <p:cNvSpPr txBox="1"/>
          <p:nvPr/>
        </p:nvSpPr>
        <p:spPr>
          <a:xfrm>
            <a:off x="5652120" y="2606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Baptiste ZEGRE</a:t>
            </a:r>
          </a:p>
          <a:p>
            <a:r>
              <a:rPr lang="fr-FR" dirty="0"/>
              <a:t>Bastien BRUNOD SMADJA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Studio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58381" y="1825625"/>
            <a:ext cx="46272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B7E320-4320-499B-9E78-8BAB1AC1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0" b="1"/>
          <a:stretch/>
        </p:blipFill>
        <p:spPr>
          <a:xfrm>
            <a:off x="643467" y="643467"/>
            <a:ext cx="78591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3E01EA-DE93-42DD-9467-38DDEECDB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2" b="3026"/>
          <a:stretch/>
        </p:blipFill>
        <p:spPr>
          <a:xfrm>
            <a:off x="245434" y="0"/>
            <a:ext cx="8892480" cy="66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Créé par Google</a:t>
            </a:r>
          </a:p>
          <a:p>
            <a:r>
              <a:rPr lang="fr-FR" dirty="0"/>
              <a:t>Dur à maitriser</a:t>
            </a:r>
          </a:p>
          <a:p>
            <a:r>
              <a:rPr lang="fr-FR" dirty="0"/>
              <a:t>Peu de documentation</a:t>
            </a:r>
          </a:p>
          <a:p>
            <a:r>
              <a:rPr lang="fr-FR" dirty="0"/>
              <a:t>Très puissant </a:t>
            </a:r>
          </a:p>
          <a:p>
            <a:r>
              <a:rPr lang="fr-FR" dirty="0"/>
              <a:t>Beaucoup d’algorithmes implémentés</a:t>
            </a:r>
          </a:p>
          <a:p>
            <a:r>
              <a:rPr lang="fr-FR" dirty="0" err="1"/>
              <a:t>Tensorboard</a:t>
            </a:r>
            <a:r>
              <a:rPr lang="fr-FR" dirty="0"/>
              <a:t> très utile pour tester les modèles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82AC6-06DC-4B3E-A2FF-CBEFFD8F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F730DE-0D78-4A1F-A5D4-99C93279E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7" y="2492896"/>
            <a:ext cx="8980542" cy="32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3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63B01-434F-40D9-87B3-75B9394F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C15CC-1E56-4CE3-A971-FBE900A0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essayons de vérifier l’impact de deux paramètres sur l’apprentissage de nos modèles: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learning</a:t>
            </a:r>
            <a:r>
              <a:rPr lang="fr-FR" dirty="0"/>
              <a:t> rate</a:t>
            </a:r>
          </a:p>
          <a:p>
            <a:pPr lvl="1"/>
            <a:r>
              <a:rPr lang="fr-FR" dirty="0"/>
              <a:t>L’optimisation de la descente du gradient</a:t>
            </a:r>
          </a:p>
        </p:txBody>
      </p:sp>
    </p:spTree>
    <p:extLst>
      <p:ext uri="{BB962C8B-B14F-4D97-AF65-F5344CB8AC3E}">
        <p14:creationId xmlns:p14="http://schemas.microsoft.com/office/powerpoint/2010/main" val="2889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 des données </a:t>
            </a:r>
          </a:p>
          <a:p>
            <a:r>
              <a:rPr lang="fr-FR" dirty="0"/>
              <a:t>Séparation en train/test/</a:t>
            </a:r>
            <a:r>
              <a:rPr lang="fr-FR" dirty="0" err="1"/>
              <a:t>validate</a:t>
            </a:r>
            <a:r>
              <a:rPr lang="fr-FR" dirty="0"/>
              <a:t> set</a:t>
            </a:r>
          </a:p>
          <a:p>
            <a:r>
              <a:rPr lang="fr-FR" dirty="0"/>
              <a:t>Construction du modèle </a:t>
            </a:r>
          </a:p>
          <a:p>
            <a:r>
              <a:rPr lang="fr-FR" dirty="0"/>
              <a:t>Modification des hyperparamètres</a:t>
            </a:r>
          </a:p>
          <a:p>
            <a:r>
              <a:rPr lang="fr-FR" dirty="0"/>
              <a:t>Modification des méthode d’optimisation de décente du gradient</a:t>
            </a:r>
          </a:p>
          <a:p>
            <a:r>
              <a:rPr lang="fr-FR" dirty="0"/>
              <a:t>Comparaison de l’</a:t>
            </a:r>
            <a:r>
              <a:rPr lang="fr-FR" dirty="0" err="1"/>
              <a:t>accuracy</a:t>
            </a:r>
            <a:r>
              <a:rPr lang="fr-FR" dirty="0"/>
              <a:t> des modèles</a:t>
            </a:r>
          </a:p>
          <a:p>
            <a:r>
              <a:rPr lang="fr-FR" dirty="0"/>
              <a:t>Notes manuscrites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testés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Optimizer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Descente du gradient simple</a:t>
            </a:r>
          </a:p>
          <a:p>
            <a:pPr lvl="1"/>
            <a:r>
              <a:rPr lang="fr-FR" dirty="0" err="1"/>
              <a:t>Momentum</a:t>
            </a:r>
            <a:r>
              <a:rPr lang="fr-FR" dirty="0"/>
              <a:t> (avec et sans </a:t>
            </a:r>
            <a:r>
              <a:rPr lang="fr-FR" dirty="0" err="1"/>
              <a:t>Nesterov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Adam</a:t>
            </a:r>
          </a:p>
          <a:p>
            <a:pPr lvl="1"/>
            <a:r>
              <a:rPr lang="fr-FR" dirty="0" err="1"/>
              <a:t>Adagrad</a:t>
            </a:r>
            <a:endParaRPr lang="fr-FR" dirty="0"/>
          </a:p>
          <a:p>
            <a:pPr lvl="1"/>
            <a:r>
              <a:rPr lang="fr-FR" dirty="0" err="1"/>
              <a:t>Adadelta</a:t>
            </a:r>
            <a:endParaRPr lang="fr-FR" dirty="0"/>
          </a:p>
          <a:p>
            <a:r>
              <a:rPr lang="fr-FR" dirty="0" err="1"/>
              <a:t>Hyperparamètres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Learning rate</a:t>
            </a:r>
          </a:p>
          <a:p>
            <a:pPr lvl="1"/>
            <a:r>
              <a:rPr lang="fr-FR" dirty="0" err="1"/>
              <a:t>Momentum</a:t>
            </a:r>
            <a:endParaRPr lang="fr-FR" dirty="0"/>
          </a:p>
          <a:p>
            <a:pPr lvl="1"/>
            <a:r>
              <a:rPr lang="fr-FR" dirty="0"/>
              <a:t>Batch size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39CFF-1E15-4151-B618-C719C806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D4E4-4128-4415-BE1F-1890A88F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de TF</a:t>
            </a:r>
          </a:p>
          <a:p>
            <a:r>
              <a:rPr lang="fr-FR" dirty="0"/>
              <a:t>Élaboration du premier modèle</a:t>
            </a:r>
          </a:p>
          <a:p>
            <a:r>
              <a:rPr lang="fr-FR" dirty="0"/>
              <a:t>Problème de freeze du PC </a:t>
            </a:r>
          </a:p>
          <a:p>
            <a:r>
              <a:rPr lang="fr-FR" dirty="0"/>
              <a:t>Changement de model </a:t>
            </a:r>
          </a:p>
          <a:p>
            <a:r>
              <a:rPr lang="fr-FR" dirty="0"/>
              <a:t>Apprentissage de la base de </a:t>
            </a:r>
            <a:r>
              <a:rPr lang="fr-FR" dirty="0" err="1"/>
              <a:t>tensorboard</a:t>
            </a:r>
            <a:endParaRPr lang="fr-FR" dirty="0"/>
          </a:p>
          <a:p>
            <a:r>
              <a:rPr lang="fr-FR" dirty="0"/>
              <a:t>Training très long (900 secondes pour 1000 itérations)</a:t>
            </a:r>
          </a:p>
          <a:p>
            <a:r>
              <a:rPr lang="fr-FR" dirty="0"/>
              <a:t>Installation de TF-GPU</a:t>
            </a:r>
          </a:p>
          <a:p>
            <a:r>
              <a:rPr lang="fr-FR" dirty="0"/>
              <a:t>Out Of memory</a:t>
            </a:r>
          </a:p>
          <a:p>
            <a:r>
              <a:rPr lang="fr-FR" dirty="0"/>
              <a:t>Finalisation des modèles de test</a:t>
            </a:r>
          </a:p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401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ED471-61D6-4294-829C-E136EE0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Observations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BC9E1-F69B-402E-B2C8-D6131572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taille du jeux de données de test est trop grande pour la carte graphique utilisée. Nous avons utilisé le validation set qui contient 3000 exemples</a:t>
            </a:r>
          </a:p>
          <a:p>
            <a:r>
              <a:rPr lang="fr-FR" dirty="0" err="1"/>
              <a:t>Tensorboard</a:t>
            </a:r>
            <a:r>
              <a:rPr lang="fr-FR" dirty="0"/>
              <a:t> est parfait pour rapidement identifier les erreurs d’un modèle. Durant les premières phases de test le </a:t>
            </a:r>
            <a:r>
              <a:rPr lang="fr-FR" dirty="0" err="1"/>
              <a:t>Convnet</a:t>
            </a:r>
            <a:r>
              <a:rPr lang="fr-FR" dirty="0"/>
              <a:t> produisait des résultat plus que médiocre. Apres avoir lancer </a:t>
            </a:r>
            <a:r>
              <a:rPr lang="fr-FR" dirty="0" err="1"/>
              <a:t>Tensorboard</a:t>
            </a:r>
            <a:r>
              <a:rPr lang="fr-FR" dirty="0"/>
              <a:t> nous nous sommes rendu compte que la distribution des </a:t>
            </a:r>
            <a:r>
              <a:rPr lang="fr-FR" dirty="0" err="1"/>
              <a:t>Weights</a:t>
            </a:r>
            <a:r>
              <a:rPr lang="fr-FR" dirty="0"/>
              <a:t> était systématiquement à 0. Nous avions oubliés de les générer de manière aléatoire.</a:t>
            </a:r>
          </a:p>
        </p:txBody>
      </p:sp>
    </p:spTree>
    <p:extLst>
      <p:ext uri="{BB962C8B-B14F-4D97-AF65-F5344CB8AC3E}">
        <p14:creationId xmlns:p14="http://schemas.microsoft.com/office/powerpoint/2010/main" val="12175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97D99-983B-4953-8A42-17AEEB8F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BD3830CB-59E0-413A-B31B-4EB77234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1268760"/>
            <a:ext cx="2543175" cy="4267200"/>
          </a:xfrm>
        </p:spPr>
      </p:pic>
    </p:spTree>
    <p:extLst>
      <p:ext uri="{BB962C8B-B14F-4D97-AF65-F5344CB8AC3E}">
        <p14:creationId xmlns:p14="http://schemas.microsoft.com/office/powerpoint/2010/main" val="227206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convolutional</a:t>
            </a:r>
            <a:r>
              <a:rPr lang="fr-FR" dirty="0"/>
              <a:t> network est le meilleur des modèles testés pour le MNIST avec suffisamment d’itération </a:t>
            </a:r>
          </a:p>
          <a:p>
            <a:r>
              <a:rPr lang="fr-FR" dirty="0"/>
              <a:t>Il est bien plus long à entrainer (modèle plus complexe)</a:t>
            </a:r>
          </a:p>
          <a:p>
            <a:r>
              <a:rPr lang="fr-FR" dirty="0"/>
              <a:t>Les modèles simples ne dépassent pas les 93%</a:t>
            </a:r>
          </a:p>
          <a:p>
            <a:r>
              <a:rPr lang="fr-FR" dirty="0"/>
              <a:t>Le choix du Learning Rate est primordial pour un résultat convaincant mais il doit ce faire en adéquation avec l’optimisation de la descente de gradient choisie.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055-9CEE-4D12-9FBF-81D2B28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Convnet</a:t>
            </a:r>
            <a:r>
              <a:rPr lang="fr-FR" dirty="0"/>
              <a:t> -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A4A10-4D49-4BD8-9A0E-7EEA4F13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072403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0413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808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05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0,0976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298,5 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0,9652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0,9074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8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055-9CEE-4D12-9FBF-81D2B28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Convnet</a:t>
            </a:r>
            <a:r>
              <a:rPr lang="fr-FR" dirty="0"/>
              <a:t> - </a:t>
            </a:r>
            <a:r>
              <a:rPr lang="fr-FR" dirty="0" err="1"/>
              <a:t>Adadelta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A4A10-4D49-4BD8-9A0E-7EEA4F13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479577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0413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808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05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0,0976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315,36 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0,8236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0,1976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0,089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8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055-9CEE-4D12-9FBF-81D2B28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Convnet</a:t>
            </a:r>
            <a:r>
              <a:rPr lang="fr-FR" dirty="0"/>
              <a:t> - </a:t>
            </a:r>
            <a:r>
              <a:rPr lang="fr-FR" dirty="0" err="1"/>
              <a:t>AdaGrad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A4A10-4D49-4BD8-9A0E-7EEA4F13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20642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0413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808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05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0,9752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304,74secondes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0,9714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0,9256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0,7398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8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28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055-9CEE-4D12-9FBF-81D2B28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Convnet</a:t>
            </a:r>
            <a:r>
              <a:rPr lang="fr-FR" dirty="0"/>
              <a:t> - Adam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A4A10-4D49-4BD8-9A0E-7EEA4F13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77937"/>
              </p:ext>
            </p:extLst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0413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808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05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0,0976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302,15 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0,9434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0,9792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0,9758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0,001 (avec 3000 itérations)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0,9858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449,5 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2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0,0001 (avec 3000 itérations)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0,9834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7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93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055-9CEE-4D12-9FBF-81D2B28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Convnet</a:t>
            </a:r>
            <a:r>
              <a:rPr lang="fr-FR" dirty="0"/>
              <a:t> - </a:t>
            </a:r>
            <a:r>
              <a:rPr lang="fr-FR" dirty="0" err="1"/>
              <a:t>Momentum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A4A10-4D49-4BD8-9A0E-7EEA4F13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5351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0413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808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05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0,0868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297,02secondes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8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13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055-9CEE-4D12-9FBF-81D2B28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 - Gradient </a:t>
            </a:r>
            <a:r>
              <a:rPr lang="fr-FR" dirty="0" err="1"/>
              <a:t>Descent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A4A10-4D49-4BD8-9A0E-7EEA4F13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691673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0413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808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05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230 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8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4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055-9CEE-4D12-9FBF-81D2B28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 -</a:t>
            </a:r>
            <a:r>
              <a:rPr lang="fr-FR" dirty="0" err="1"/>
              <a:t>Adadelta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A4A10-4D49-4BD8-9A0E-7EEA4F13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34998"/>
              </p:ext>
            </p:extLst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0413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808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05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250 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 (avec 10 000 itérations)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0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446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055-9CEE-4D12-9FBF-81D2B28D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 - Adam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A4A10-4D49-4BD8-9A0E-7EEA4F13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498262"/>
              </p:ext>
            </p:extLst>
          </p:nvPr>
        </p:nvGraphicFramePr>
        <p:xfrm>
          <a:off x="628650" y="1825625"/>
          <a:ext cx="7886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0413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8080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05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0,0001 (avec 10 000 itérations)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259 secondes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3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– MNIST Digits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Chiffre de 0 à 9 tracés à la main</a:t>
            </a:r>
          </a:p>
          <a:p>
            <a:r>
              <a:rPr lang="fr-FR" dirty="0"/>
              <a:t>70 000 images</a:t>
            </a:r>
          </a:p>
          <a:p>
            <a:r>
              <a:rPr lang="fr-FR" dirty="0"/>
              <a:t>55 000 images – train set</a:t>
            </a:r>
          </a:p>
          <a:p>
            <a:r>
              <a:rPr lang="fr-FR" dirty="0"/>
              <a:t>10 000 images – test set</a:t>
            </a:r>
          </a:p>
          <a:p>
            <a:r>
              <a:rPr lang="fr-FR" dirty="0"/>
              <a:t>5000 images – validation set</a:t>
            </a:r>
          </a:p>
          <a:p>
            <a:r>
              <a:rPr lang="fr-FR" dirty="0"/>
              <a:t>Images de 28 x 28 pixels</a:t>
            </a:r>
          </a:p>
          <a:p>
            <a:r>
              <a:rPr lang="fr-FR" dirty="0"/>
              <a:t>Intégré dans le Framework </a:t>
            </a:r>
            <a:r>
              <a:rPr lang="fr-FR" dirty="0" err="1"/>
              <a:t>Tensorflow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pic>
        <p:nvPicPr>
          <p:cNvPr id="4" name="Espace réservé du contenu 3" descr="sprite_10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6331" y="1825625"/>
            <a:ext cx="4351338" cy="43513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testés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Simple Perceptron</a:t>
            </a:r>
          </a:p>
          <a:p>
            <a:r>
              <a:rPr lang="fr-FR" dirty="0"/>
              <a:t>Multi Layer Perceptron (MLP)</a:t>
            </a:r>
          </a:p>
          <a:p>
            <a:r>
              <a:rPr lang="fr-FR" dirty="0" err="1"/>
              <a:t>Convolutional</a:t>
            </a:r>
            <a:r>
              <a:rPr lang="fr-FR" dirty="0"/>
              <a:t> Network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Toolbox</a:t>
            </a:r>
            <a:r>
              <a:rPr lang="fr-FR" dirty="0"/>
              <a:t> « </a:t>
            </a:r>
            <a:r>
              <a:rPr lang="fr-FR" dirty="0" err="1"/>
              <a:t>from</a:t>
            </a:r>
            <a:r>
              <a:rPr lang="fr-FR" dirty="0"/>
              <a:t> scratch »</a:t>
            </a:r>
          </a:p>
          <a:p>
            <a:r>
              <a:rPr lang="fr-FR" dirty="0"/>
              <a:t>Azure Machine Learning Studio</a:t>
            </a:r>
          </a:p>
          <a:p>
            <a:r>
              <a:rPr lang="fr-FR" dirty="0" err="1"/>
              <a:t>Tensorflow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Toolbox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C++</a:t>
            </a:r>
          </a:p>
          <a:p>
            <a:r>
              <a:rPr lang="fr-FR" dirty="0"/>
              <a:t>DLL </a:t>
            </a:r>
          </a:p>
          <a:p>
            <a:r>
              <a:rPr lang="fr-FR" dirty="0"/>
              <a:t>Intégré dans </a:t>
            </a:r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Simple </a:t>
            </a:r>
          </a:p>
          <a:p>
            <a:r>
              <a:rPr lang="fr-FR" dirty="0"/>
              <a:t>Peu paramétrable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Toolbox</a:t>
            </a:r>
            <a:r>
              <a:rPr lang="fr-FR" dirty="0"/>
              <a:t>	</a:t>
            </a:r>
          </a:p>
        </p:txBody>
      </p:sp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632200-5F9C-4F72-B52A-7C738BF7F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7" y="1700808"/>
            <a:ext cx="7271419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ML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Service en ligne </a:t>
            </a:r>
          </a:p>
          <a:p>
            <a:r>
              <a:rPr lang="fr-FR" dirty="0"/>
              <a:t>Gratuit pour des sessions de 8 heures</a:t>
            </a:r>
          </a:p>
          <a:p>
            <a:r>
              <a:rPr lang="fr-FR" dirty="0"/>
              <a:t>Très simple d’utilisation </a:t>
            </a:r>
          </a:p>
          <a:p>
            <a:r>
              <a:rPr lang="fr-FR" dirty="0" err="1"/>
              <a:t>Workflow</a:t>
            </a:r>
            <a:r>
              <a:rPr lang="fr-FR" dirty="0"/>
              <a:t>  visuel </a:t>
            </a:r>
          </a:p>
          <a:p>
            <a:r>
              <a:rPr lang="fr-FR" dirty="0"/>
              <a:t>Lent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557</Words>
  <Application>Microsoft Office PowerPoint</Application>
  <PresentationFormat>Affichage à l'écran (4:3)</PresentationFormat>
  <Paragraphs>207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Machine Learning Experiments</vt:lpstr>
      <vt:lpstr>Présentation PowerPoint</vt:lpstr>
      <vt:lpstr>Dataset – MNIST Digits</vt:lpstr>
      <vt:lpstr>MNIST</vt:lpstr>
      <vt:lpstr>Modèles testés</vt:lpstr>
      <vt:lpstr>Technologies</vt:lpstr>
      <vt:lpstr>Toolbox</vt:lpstr>
      <vt:lpstr>Toolbox </vt:lpstr>
      <vt:lpstr>Azure ML Studio</vt:lpstr>
      <vt:lpstr>ML Studio</vt:lpstr>
      <vt:lpstr>Présentation PowerPoint</vt:lpstr>
      <vt:lpstr>Présentation PowerPoint</vt:lpstr>
      <vt:lpstr>Tensorflow</vt:lpstr>
      <vt:lpstr>Tensorboard</vt:lpstr>
      <vt:lpstr>Objectif </vt:lpstr>
      <vt:lpstr>Protocole de test</vt:lpstr>
      <vt:lpstr>Paramètres testés</vt:lpstr>
      <vt:lpstr>Etapes du projet</vt:lpstr>
      <vt:lpstr>Observations  </vt:lpstr>
      <vt:lpstr>Résultats</vt:lpstr>
      <vt:lpstr>Convnet - Gradient Descent </vt:lpstr>
      <vt:lpstr>Convnet - Adadelta</vt:lpstr>
      <vt:lpstr>Convnet - AdaGrad</vt:lpstr>
      <vt:lpstr>Convnet - Adam</vt:lpstr>
      <vt:lpstr>Convnet - Momentum</vt:lpstr>
      <vt:lpstr>Perceptron - Gradient Descent</vt:lpstr>
      <vt:lpstr>Perceptron -Adadelta</vt:lpstr>
      <vt:lpstr>Perceptron - Adam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Experiments</dc:title>
  <dc:creator>Baptiste ZEGRE</dc:creator>
  <cp:lastModifiedBy>Baptiste</cp:lastModifiedBy>
  <cp:revision>67</cp:revision>
  <dcterms:created xsi:type="dcterms:W3CDTF">2017-06-22T08:06:58Z</dcterms:created>
  <dcterms:modified xsi:type="dcterms:W3CDTF">2017-06-26T08:44:29Z</dcterms:modified>
</cp:coreProperties>
</file>