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webExtensions/webExtension1.xml" ContentType="application/vnd.wps-officedocument.webExtension+xml"/>
  <Override PartName="/ppt/webExtensions/webExtension2.xml" ContentType="application/vnd.wps-officedocument.webExtension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8" r:id="rId3"/>
    <p:sldId id="276" r:id="rId4"/>
    <p:sldId id="263" r:id="rId5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1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8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www.wps.cn/officeDocument/2018/webExtension" Target="../webExtensions/webExtension2.xml" TargetMode="External"/><Relationship Id="rId8" Type="http://www.wps.cn/officeDocument/2018/webExtension" Target="../webExtensions/webExtension2.xml"/><Relationship Id="rId7" Type="http://schemas.openxmlformats.org/officeDocument/2006/relationships/image" Target="../media/image1.png"/><Relationship Id="rId6" Type="http://www.wps.cn/officeDocument/2018/webExtension" Target="../webExtensions/webExtension1.xml" TargetMode="External"/><Relationship Id="rId5" Type="http://www.wps.cn/officeDocument/2018/webExtension" Target="../webExtensions/webExtension1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image" Target="../media/image2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image" Target="../media/image4.png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048625" y="5296535"/>
            <a:ext cx="3878580" cy="11283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highlight>
                  <a:srgbClr val="FFFF00"/>
                </a:highligh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ppt</a:t>
            </a:r>
            <a:r>
              <a:rPr lang="zh-CN" altLang="en-US">
                <a:highlight>
                  <a:srgbClr val="FFFF00"/>
                </a:highligh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中组合快捷键</a:t>
            </a:r>
            <a:r>
              <a:rPr lang="en-US" altLang="zh-CN">
                <a:highlight>
                  <a:srgbClr val="FFFF00"/>
                </a:highligh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endParaRPr lang="en-US" altLang="zh-CN">
              <a:highlight>
                <a:srgbClr val="FFFF00"/>
              </a:highligh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[ctrl shift  + o]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保存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ggb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多页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[ctrl shift  + y]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获取当前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ggb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的链接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[ctrl + d]        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复制并粘贴当前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ggb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447925" y="5354320"/>
            <a:ext cx="5479415" cy="958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插入本地网址格式为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单页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http://localhost:9998/ppt2.html?page=1&amp;zoom=1</a:t>
            </a:r>
            <a:endParaRPr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多页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http://localhost:9998/ppt2.htm</a:t>
            </a:r>
            <a:r>
              <a:rPr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l</a:t>
            </a:r>
            <a:endParaRPr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2447925" y="5261610"/>
            <a:ext cx="5270500" cy="122047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7974330" y="5215255"/>
            <a:ext cx="4079240" cy="130556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45" name="文本框 2"/>
          <p:cNvSpPr txBox="1"/>
          <p:nvPr>
            <p:custDataLst>
              <p:tags r:id="rId4"/>
            </p:custDataLst>
          </p:nvPr>
        </p:nvSpPr>
        <p:spPr>
          <a:xfrm>
            <a:off x="2513965" y="203200"/>
            <a:ext cx="7164070" cy="4813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cene3d>
              <a:camera prst="orthographicFront"/>
              <a:lightRig rig="threePt" dir="t"/>
            </a:scene3d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GeoGebra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插入到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wps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PPT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的效果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(win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系统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 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霞鹜文楷 GB" panose="02020500000000000000" charset="-122"/>
              <a:ea typeface="霞鹜文楷 GB" panose="02020500000000000000" charset="-122"/>
              <a:cs typeface="霞鹜文楷 GB" panose="02020500000000000000" charset="-122"/>
            </a:endParaRPr>
          </a:p>
          <a:p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霞鹜文楷 GB" panose="02020500000000000000" charset="-122"/>
              <a:ea typeface="霞鹜文楷 GB" panose="02020500000000000000" charset="-122"/>
              <a:cs typeface="霞鹜文楷 GB" panose="02020500000000000000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7"/>
          <a:stretch>
            <a:fillRect/>
          </a:stretch>
        </p:blipFill>
        <p:spPr>
          <a:xfrm>
            <a:off x="989330" y="1118235"/>
            <a:ext cx="4883150" cy="3200400"/>
          </a:xfrm>
          <a:prstGeom prst="rect">
            <a:avLst/>
          </a:prstGeom>
          <a:extLst>
            <wpswe:webExtensionRef xmlns:wpswe="http://www.wps.cn/officeDocument/2018/webExtension" r:id="rId6"/>
          </a:extLst>
        </p:spPr>
      </p:pic>
      <p:pic>
        <p:nvPicPr>
          <p:cNvPr id="12" name="图片 11"/>
          <p:cNvPicPr/>
          <p:nvPr/>
        </p:nvPicPr>
        <p:blipFill>
          <a:blip r:embed="rId10"/>
          <a:stretch>
            <a:fillRect/>
          </a:stretch>
        </p:blipFill>
        <p:spPr>
          <a:xfrm>
            <a:off x="6860540" y="1143635"/>
            <a:ext cx="4913630" cy="3266440"/>
          </a:xfrm>
          <a:prstGeom prst="rect">
            <a:avLst/>
          </a:prstGeom>
          <a:extLst>
            <wpswe:webExtensionRef xmlns:wpswe="http://www.wps.cn/officeDocument/2018/webExtension" r:id="rId9"/>
          </a:extLst>
        </p:spPr>
      </p:pic>
      <p:sp>
        <p:nvSpPr>
          <p:cNvPr id="15" name="圆角矩形 14"/>
          <p:cNvSpPr/>
          <p:nvPr>
            <p:custDataLst>
              <p:tags r:id="rId11"/>
            </p:custDataLst>
          </p:nvPr>
        </p:nvSpPr>
        <p:spPr>
          <a:xfrm>
            <a:off x="198120" y="5217795"/>
            <a:ext cx="1993900" cy="113728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60985" y="5354320"/>
            <a:ext cx="1931035" cy="838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</a:t>
            </a:r>
            <a:r>
              <a:rPr lang="zh-CN" altLang="en-US"/>
              <a:t>打开</a:t>
            </a:r>
            <a:r>
              <a:rPr lang="en-US" altLang="zh-CN"/>
              <a:t>[</a:t>
            </a:r>
            <a:r>
              <a:rPr lang="zh-CN" altLang="en-US">
                <a:highlight>
                  <a:srgbClr val="FFFF00"/>
                </a:highlight>
              </a:rPr>
              <a:t>启动</a:t>
            </a:r>
            <a:r>
              <a:rPr lang="en-US" altLang="zh-CN">
                <a:highlight>
                  <a:srgbClr val="FFFF00"/>
                </a:highlight>
              </a:rPr>
              <a:t>.bat]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点</a:t>
            </a:r>
            <a:r>
              <a:rPr lang="zh-CN" altLang="en-US">
                <a:highlight>
                  <a:srgbClr val="FFFF00"/>
                </a:highlight>
              </a:rPr>
              <a:t>信任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29970" y="4410075"/>
            <a:ext cx="5182870" cy="342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http://localhost:9998/ppt2.html?</a:t>
            </a:r>
            <a:r>
              <a:rPr lang="zh-CN" altLang="en-US">
                <a:solidFill>
                  <a:srgbClr val="FF0000"/>
                </a:solidFill>
              </a:rPr>
              <a:t>page=1</a:t>
            </a:r>
            <a:r>
              <a:rPr lang="zh-CN" altLang="en-US"/>
              <a:t>&amp;</a:t>
            </a:r>
            <a:r>
              <a:rPr lang="zh-CN" altLang="en-US">
                <a:solidFill>
                  <a:srgbClr val="00B050"/>
                </a:solidFill>
              </a:rPr>
              <a:t>zoom=1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20205" y="4384040"/>
            <a:ext cx="5396865" cy="4140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http://localhost:9998/ppt2.html?</a:t>
            </a:r>
            <a:r>
              <a:rPr lang="zh-CN" altLang="en-US">
                <a:solidFill>
                  <a:srgbClr val="FF0000"/>
                </a:solidFill>
              </a:rPr>
              <a:t>page=2</a:t>
            </a:r>
            <a:r>
              <a:rPr lang="zh-CN" altLang="en-US"/>
              <a:t>&amp;</a:t>
            </a:r>
            <a:r>
              <a:rPr lang="zh-CN" altLang="en-US">
                <a:solidFill>
                  <a:srgbClr val="00B050"/>
                </a:solidFill>
              </a:rPr>
              <a:t>zoom=0.8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3" name="圆角矩形 22"/>
          <p:cNvSpPr/>
          <p:nvPr>
            <p:custDataLst>
              <p:tags r:id="rId12"/>
            </p:custDataLst>
          </p:nvPr>
        </p:nvSpPr>
        <p:spPr>
          <a:xfrm>
            <a:off x="706755" y="882015"/>
            <a:ext cx="5654675" cy="399034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>
            <p:custDataLst>
              <p:tags r:id="rId13"/>
            </p:custDataLst>
          </p:nvPr>
        </p:nvSpPr>
        <p:spPr>
          <a:xfrm>
            <a:off x="6510020" y="829310"/>
            <a:ext cx="5607050" cy="408432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左弧形箭头 24"/>
          <p:cNvSpPr/>
          <p:nvPr>
            <p:custDataLst>
              <p:tags r:id="rId14"/>
            </p:custDataLst>
          </p:nvPr>
        </p:nvSpPr>
        <p:spPr>
          <a:xfrm flipV="1">
            <a:off x="274320" y="4116705"/>
            <a:ext cx="344170" cy="1098550"/>
          </a:xfrm>
          <a:prstGeom prst="curvedRightArrow">
            <a:avLst>
              <a:gd name="adj1" fmla="val 25000"/>
              <a:gd name="adj2" fmla="val 62480"/>
              <a:gd name="adj3" fmla="val 25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5430" y="1813560"/>
            <a:ext cx="5199380" cy="3697605"/>
          </a:xfrm>
          <a:prstGeom prst="rect">
            <a:avLst/>
          </a:prstGeom>
        </p:spPr>
      </p:pic>
      <p:sp>
        <p:nvSpPr>
          <p:cNvPr id="6145" name="文本框 2"/>
          <p:cNvSpPr txBox="1"/>
          <p:nvPr>
            <p:custDataLst>
              <p:tags r:id="rId3"/>
            </p:custDataLst>
          </p:nvPr>
        </p:nvSpPr>
        <p:spPr>
          <a:xfrm>
            <a:off x="2099310" y="220345"/>
            <a:ext cx="7440930" cy="5772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p>
            <a: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GeoGebra 插入到wps的PPT的方法(win系统)</a:t>
            </a:r>
            <a:endParaRPr lang="en-US" altLang="zh-CN" sz="2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43205" y="2565400"/>
            <a:ext cx="5852160" cy="1976120"/>
          </a:xfrm>
          <a:prstGeom prst="rect">
            <a:avLst/>
          </a:prstGeom>
        </p:spPr>
      </p:pic>
      <p:sp>
        <p:nvSpPr>
          <p:cNvPr id="17" name="圆角矩形 16"/>
          <p:cNvSpPr/>
          <p:nvPr>
            <p:custDataLst>
              <p:tags r:id="rId6"/>
            </p:custDataLst>
          </p:nvPr>
        </p:nvSpPr>
        <p:spPr>
          <a:xfrm>
            <a:off x="162560" y="4951730"/>
            <a:ext cx="6082030" cy="178117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7"/>
            </p:custDataLst>
          </p:nvPr>
        </p:nvSpPr>
        <p:spPr>
          <a:xfrm>
            <a:off x="6365875" y="1040765"/>
            <a:ext cx="5683885" cy="463804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970780" y="5511165"/>
            <a:ext cx="1195705" cy="12052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6855" y="1208405"/>
            <a:ext cx="6007735" cy="946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</a:t>
            </a:r>
            <a:r>
              <a:rPr lang="zh-CN" altLang="en-US"/>
              <a:t>安装催化剂</a:t>
            </a:r>
            <a:r>
              <a:rPr lang="en-US" altLang="zh-CN"/>
              <a:t> </a:t>
            </a:r>
            <a:r>
              <a:rPr lang="en-US" altLang="zh-CN" sz="1000"/>
              <a:t> </a:t>
            </a:r>
            <a:r>
              <a:rPr lang="zh-CN" altLang="en-US" sz="1000">
                <a:solidFill>
                  <a:schemeClr val="accent1"/>
                </a:solidFill>
                <a:highlight>
                  <a:srgbClr val="FFFF00"/>
                </a:highlight>
                <a:sym typeface="+mn-ea"/>
              </a:rPr>
              <a:t>https://cuihuaji-1254243958.file.myqcloud.com/WPS演示催化剂/publish.html</a:t>
            </a:r>
            <a:endParaRPr lang="zh-CN" altLang="en-US" sz="1000">
              <a:solidFill>
                <a:schemeClr val="accent1"/>
              </a:solidFill>
              <a:highlight>
                <a:srgbClr val="FFFF00"/>
              </a:highlight>
              <a:sym typeface="+mn-ea"/>
            </a:endParaRPr>
          </a:p>
          <a:p>
            <a:r>
              <a:rPr lang="zh-CN" altLang="en-US" sz="1000">
                <a:solidFill>
                  <a:schemeClr val="accent1"/>
                </a:solidFill>
                <a:sym typeface="+mn-ea"/>
              </a:rPr>
              <a:t> </a:t>
            </a:r>
            <a:r>
              <a:rPr lang="en-US" altLang="zh-CN" sz="1000">
                <a:solidFill>
                  <a:schemeClr val="accent1"/>
                </a:solidFill>
                <a:sym typeface="+mn-ea"/>
              </a:rPr>
              <a:t>   </a:t>
            </a:r>
            <a:endParaRPr lang="en-US" altLang="zh-CN" sz="1000">
              <a:solidFill>
                <a:schemeClr val="accent1"/>
              </a:solidFill>
              <a:sym typeface="+mn-ea"/>
            </a:endParaRPr>
          </a:p>
          <a:p>
            <a:r>
              <a:rPr lang="en-US" altLang="zh-CN" sz="1000">
                <a:solidFill>
                  <a:schemeClr val="accent1"/>
                </a:solidFill>
              </a:rPr>
              <a:t>      </a:t>
            </a:r>
            <a:r>
              <a:rPr lang="en-US" altLang="zh-CN" sz="1600">
                <a:solidFill>
                  <a:schemeClr val="accent1"/>
                </a:solidFill>
              </a:rPr>
              <a:t> </a:t>
            </a:r>
            <a:r>
              <a:rPr lang="zh-CN" altLang="en-US" sz="1600">
                <a:solidFill>
                  <a:srgbClr val="FF0000"/>
                </a:solidFill>
              </a:rPr>
              <a:t>催化剂安装失败解决办法</a:t>
            </a:r>
            <a:r>
              <a:rPr lang="en-US" altLang="zh-CN" sz="1600">
                <a:solidFill>
                  <a:srgbClr val="FF0000"/>
                </a:solidFill>
              </a:rPr>
              <a:t>:  </a:t>
            </a:r>
            <a:r>
              <a:rPr lang="zh-CN" altLang="en-US" sz="1600">
                <a:solidFill>
                  <a:srgbClr val="FF0000"/>
                </a:solidFill>
              </a:rPr>
              <a:t>彻底卸载</a:t>
            </a:r>
            <a:r>
              <a:rPr lang="en-US" altLang="zh-CN" sz="1600">
                <a:solidFill>
                  <a:srgbClr val="FF0000"/>
                </a:solidFill>
              </a:rPr>
              <a:t>wps, </a:t>
            </a:r>
            <a:r>
              <a:rPr lang="zh-CN" altLang="en-US" sz="1600">
                <a:solidFill>
                  <a:srgbClr val="FF0000"/>
                </a:solidFill>
              </a:rPr>
              <a:t>重新安装教育版</a:t>
            </a:r>
            <a:r>
              <a:rPr lang="en-US" altLang="zh-CN" sz="1600">
                <a:solidFill>
                  <a:srgbClr val="FF0000"/>
                </a:solidFill>
              </a:rPr>
              <a:t>wps</a:t>
            </a:r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1000">
                <a:solidFill>
                  <a:srgbClr val="FF0000"/>
                </a:solidFill>
              </a:rPr>
              <a:t>     </a:t>
            </a:r>
            <a:endParaRPr lang="en-US" altLang="zh-CN" sz="1000">
              <a:solidFill>
                <a:srgbClr val="FF0000"/>
              </a:solidFill>
            </a:endParaRPr>
          </a:p>
          <a:p>
            <a:r>
              <a:rPr lang="en-US" altLang="zh-CN" sz="1800">
                <a:sym typeface="+mn-ea"/>
              </a:rPr>
              <a:t>     </a:t>
            </a:r>
            <a:r>
              <a:rPr lang="zh-CN" altLang="en-US" sz="1800">
                <a:sym typeface="+mn-ea"/>
              </a:rPr>
              <a:t>教育版wps</a:t>
            </a:r>
            <a:r>
              <a:rPr lang="zh-CN" altLang="en-US" sz="1800"/>
              <a:t> </a:t>
            </a:r>
            <a:r>
              <a:rPr lang="en-US" altLang="zh-CN" sz="1000">
                <a:solidFill>
                  <a:srgbClr val="FF0000"/>
                </a:solidFill>
              </a:rPr>
              <a:t> </a:t>
            </a:r>
            <a:r>
              <a:rPr lang="en-US" altLang="zh-CN" sz="100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zh-CN" altLang="en-US" sz="1000">
                <a:solidFill>
                  <a:schemeClr val="accent1"/>
                </a:solidFill>
                <a:highlight>
                  <a:srgbClr val="FFFF00"/>
                </a:highlight>
              </a:rPr>
              <a:t>https://pc-package.wpscdn.cn/wps/download/W.P.S.11000.20.2871.exe</a:t>
            </a:r>
            <a:endParaRPr lang="zh-CN" altLang="en-US" sz="1000">
              <a:solidFill>
                <a:schemeClr val="accent1"/>
              </a:solidFill>
            </a:endParaRPr>
          </a:p>
          <a:p>
            <a:r>
              <a:rPr lang="en-US" altLang="zh-CN" sz="1000">
                <a:solidFill>
                  <a:srgbClr val="FF0000"/>
                </a:solidFill>
              </a:rPr>
              <a:t>       </a:t>
            </a:r>
            <a:endParaRPr lang="zh-CN" altLang="en-US" sz="1000">
              <a:solidFill>
                <a:srgbClr val="FF0000"/>
              </a:solidFill>
            </a:endParaRPr>
          </a:p>
          <a:p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6482080" y="1208405"/>
            <a:ext cx="5982335" cy="534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800">
                <a:sym typeface="+mn-ea"/>
              </a:rPr>
              <a:t>3</a:t>
            </a:r>
            <a:r>
              <a:rPr lang="zh-CN" altLang="en-US" sz="1800">
                <a:sym typeface="+mn-ea"/>
              </a:rPr>
              <a:t>. 插入ggb课件(本质上是插入本地</a:t>
            </a:r>
            <a:r>
              <a:rPr lang="en-US" altLang="zh-CN" sz="1800">
                <a:sym typeface="+mn-ea"/>
              </a:rPr>
              <a:t>http</a:t>
            </a:r>
            <a:r>
              <a:rPr lang="zh-CN" altLang="en-US" sz="1800">
                <a:sym typeface="+mn-ea"/>
              </a:rPr>
              <a:t>链接)</a:t>
            </a:r>
            <a:endParaRPr lang="zh-CN" altLang="en-US" sz="1800">
              <a:sym typeface="+mn-ea"/>
            </a:endParaRPr>
          </a:p>
        </p:txBody>
      </p:sp>
      <p:sp>
        <p:nvSpPr>
          <p:cNvPr id="11" name="圆角矩形 10"/>
          <p:cNvSpPr/>
          <p:nvPr>
            <p:custDataLst>
              <p:tags r:id="rId11"/>
            </p:custDataLst>
          </p:nvPr>
        </p:nvSpPr>
        <p:spPr>
          <a:xfrm>
            <a:off x="162560" y="1131570"/>
            <a:ext cx="6082030" cy="353695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57835" y="5001260"/>
            <a:ext cx="5504815" cy="347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下载</a:t>
            </a:r>
            <a:r>
              <a:rPr lang="en-US" altLang="zh-CN">
                <a:sym typeface="+mn-ea"/>
              </a:rPr>
              <a:t>ggb</a:t>
            </a:r>
            <a:r>
              <a:rPr lang="zh-CN" altLang="en-US">
                <a:sym typeface="+mn-ea"/>
              </a:rPr>
              <a:t>多页模板离线包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解压</a:t>
            </a:r>
            <a:r>
              <a:rPr lang="en-US" altLang="zh-CN">
                <a:sym typeface="+mn-ea"/>
              </a:rPr>
              <a:t> , </a:t>
            </a:r>
            <a:r>
              <a:rPr lang="zh-CN" altLang="en-US">
                <a:sym typeface="+mn-ea"/>
              </a:rPr>
              <a:t>打开</a:t>
            </a:r>
            <a:r>
              <a:rPr lang="en-US" altLang="zh-CN">
                <a:sym typeface="+mn-ea"/>
              </a:rPr>
              <a:t>[</a:t>
            </a:r>
            <a:r>
              <a:rPr lang="zh-CN" altLang="en-US">
                <a:sym typeface="+mn-ea"/>
              </a:rPr>
              <a:t>启动</a:t>
            </a:r>
            <a:r>
              <a:rPr lang="en-US" altLang="zh-CN">
                <a:sym typeface="+mn-ea"/>
              </a:rPr>
              <a:t>.bat]</a:t>
            </a:r>
            <a:endParaRPr lang="zh-CN" altLang="en-US">
              <a:solidFill>
                <a:schemeClr val="accent1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 </a:t>
            </a:r>
            <a:endParaRPr lang="zh-CN" altLang="en-US" sz="10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01065" y="5462905"/>
            <a:ext cx="3707130" cy="899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>
                <a:solidFill>
                  <a:schemeClr val="accent1"/>
                </a:solidFill>
                <a:highlight>
                  <a:srgbClr val="FFFF00"/>
                </a:highlight>
                <a:sym typeface="+mn-ea"/>
              </a:rPr>
              <a:t>https://kz16.top/ggb/ggbpptReadMe.html</a:t>
            </a:r>
            <a:endParaRPr lang="zh-CN" altLang="en-US" sz="140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打开</a:t>
            </a:r>
            <a:r>
              <a:rPr lang="en-US" altLang="zh-CN">
                <a:solidFill>
                  <a:schemeClr val="tx1"/>
                </a:solidFill>
              </a:rPr>
              <a:t>[</a:t>
            </a:r>
            <a:r>
              <a:rPr lang="zh-CN" altLang="en-US">
                <a:solidFill>
                  <a:schemeClr val="tx1"/>
                </a:solidFill>
              </a:rPr>
              <a:t>启动</a:t>
            </a:r>
            <a:r>
              <a:rPr lang="en-US" altLang="zh-CN">
                <a:solidFill>
                  <a:schemeClr val="tx1"/>
                </a:solidFill>
              </a:rPr>
              <a:t>.bat] 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不要关闭黑色弹窗</a:t>
            </a:r>
            <a:endParaRPr lang="zh-CN" altLang="en-US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文本框 5"/>
          <p:cNvSpPr txBox="1"/>
          <p:nvPr>
            <p:custDataLst>
              <p:tags r:id="rId1"/>
            </p:custDataLst>
          </p:nvPr>
        </p:nvSpPr>
        <p:spPr>
          <a:xfrm>
            <a:off x="2582545" y="4312285"/>
            <a:ext cx="9343390" cy="6369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p>
            <a:r>
              <a:rPr lang="zh-CN" altLang="en-US" sz="1800">
                <a:solidFill>
                  <a:srgbClr val="FF0000"/>
                </a:solidFill>
                <a:highlight>
                  <a:srgbClr val="FFFF00"/>
                </a:highlight>
              </a:rPr>
              <a:t>文字教程以及</a:t>
            </a:r>
            <a:r>
              <a:rPr lang="en-US" altLang="zh-CN" sz="1800">
                <a:solidFill>
                  <a:srgbClr val="FF0000"/>
                </a:solidFill>
                <a:highlight>
                  <a:srgbClr val="FFFF00"/>
                </a:highlight>
              </a:rPr>
              <a:t>[</a:t>
            </a:r>
            <a:r>
              <a:rPr lang="zh-CN" altLang="en-US" sz="1800">
                <a:solidFill>
                  <a:srgbClr val="FF0000"/>
                </a:solidFill>
                <a:highlight>
                  <a:srgbClr val="FFFF00"/>
                </a:highlight>
              </a:rPr>
              <a:t>最新版</a:t>
            </a:r>
            <a:r>
              <a:rPr lang="en-US" altLang="zh-CN" sz="1800">
                <a:solidFill>
                  <a:srgbClr val="FF0000"/>
                </a:solidFill>
                <a:highlight>
                  <a:srgbClr val="FFFF00"/>
                </a:highlight>
              </a:rPr>
              <a:t>ggb</a:t>
            </a:r>
            <a:r>
              <a:rPr lang="zh-CN" altLang="en-US" sz="1800">
                <a:solidFill>
                  <a:srgbClr val="FF0000"/>
                </a:solidFill>
                <a:highlight>
                  <a:srgbClr val="FFFF00"/>
                </a:highlight>
              </a:rPr>
              <a:t>多页模板</a:t>
            </a:r>
            <a:r>
              <a:rPr lang="en-US" altLang="zh-CN" sz="1800">
                <a:solidFill>
                  <a:srgbClr val="FF0000"/>
                </a:solidFill>
                <a:highlight>
                  <a:srgbClr val="FFFF00"/>
                </a:highlight>
              </a:rPr>
              <a:t>]</a:t>
            </a:r>
            <a:r>
              <a:rPr lang="zh-CN" altLang="en-US" sz="1800">
                <a:solidFill>
                  <a:srgbClr val="FF0000"/>
                </a:solidFill>
                <a:highlight>
                  <a:srgbClr val="FFFF00"/>
                </a:highlight>
              </a:rPr>
              <a:t>的下载地址: </a:t>
            </a:r>
            <a:r>
              <a:rPr lang="en-US" altLang="zh-CN" sz="1800">
                <a:solidFill>
                  <a:srgbClr val="FF0000"/>
                </a:solidFill>
              </a:rPr>
              <a:t>     </a:t>
            </a:r>
            <a:r>
              <a:rPr lang="zh-CN" altLang="en-US" sz="1800">
                <a:sym typeface="+mn-ea"/>
              </a:rPr>
              <a:t>打开[启动.bat]后会自动更新</a:t>
            </a:r>
            <a:r>
              <a:rPr lang="en-US" altLang="zh-CN" sz="2800">
                <a:highlight>
                  <a:srgbClr val="FFFF00"/>
                </a:highlight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 </a:t>
            </a:r>
            <a:endParaRPr lang="en-US" altLang="zh-CN" sz="2800">
              <a:highlight>
                <a:srgbClr val="FFFF00"/>
              </a:highlight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r>
              <a:rPr lang="zh-CN" altLang="en-US" sz="1800">
                <a:solidFill>
                  <a:schemeClr val="accent1"/>
                </a:solidFill>
              </a:rPr>
              <a:t>https://kz16.top/ggb/ggbpptReadMe.html</a:t>
            </a:r>
            <a:endParaRPr lang="zh-CN" altLang="en-US" sz="180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82545" y="3429000"/>
            <a:ext cx="9156065" cy="3829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WPS演示催化剂地址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:</a:t>
            </a:r>
            <a:endParaRPr lang="zh-CN" altLang="en-US">
              <a:solidFill>
                <a:schemeClr val="accent1"/>
              </a:solidFill>
              <a:highlight>
                <a:srgbClr val="FFFF00"/>
              </a:highlight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https://cuihuaji-1254243958.file.myqcloud.com/WPS演示催化剂/publish.html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582545" y="5535930"/>
            <a:ext cx="7027545" cy="736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p>
            <a:r>
              <a:rPr lang="zh-CN" altLang="en-US" sz="1800">
                <a:solidFill>
                  <a:srgbClr val="FF0000"/>
                </a:solidFill>
                <a:highlight>
                  <a:srgbClr val="FFFF00"/>
                </a:highlight>
              </a:rPr>
              <a:t>视频教程:  </a:t>
            </a:r>
            <a:endParaRPr lang="zh-CN" altLang="en-US" sz="180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zh-CN" altLang="en-US" sz="1800">
                <a:solidFill>
                  <a:schemeClr val="accent1"/>
                </a:solidFill>
              </a:rPr>
              <a:t>https://space.bilibili.com/485582307</a:t>
            </a:r>
            <a:endParaRPr lang="zh-CN" altLang="en-US" sz="1800">
              <a:solidFill>
                <a:schemeClr val="accent1"/>
              </a:solidFill>
            </a:endParaRPr>
          </a:p>
        </p:txBody>
      </p:sp>
      <p:sp>
        <p:nvSpPr>
          <p:cNvPr id="6145" name="文本框 2"/>
          <p:cNvSpPr txBox="1"/>
          <p:nvPr>
            <p:custDataLst>
              <p:tags r:id="rId3"/>
            </p:custDataLst>
          </p:nvPr>
        </p:nvSpPr>
        <p:spPr>
          <a:xfrm>
            <a:off x="2633980" y="1466850"/>
            <a:ext cx="8602345" cy="4578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p>
            <a:r>
              <a:rPr lang="zh-CN" altLang="en-US" sz="1800">
                <a:sym typeface="+mn-ea"/>
              </a:rPr>
              <a:t>该方案也支持微软PPT但是它和wps PPT并不兼容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33980" y="2223770"/>
            <a:ext cx="8673465" cy="5492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WPS教育版地址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:  </a:t>
            </a:r>
            <a:r>
              <a:rPr lang="zh-CN" altLang="en-US">
                <a:sym typeface="+mn-ea"/>
              </a:rPr>
              <a:t> 一定要卸载干净原</a:t>
            </a:r>
            <a:r>
              <a:rPr lang="en-US" altLang="zh-CN">
                <a:sym typeface="+mn-ea"/>
              </a:rPr>
              <a:t>wps</a:t>
            </a:r>
            <a:r>
              <a:rPr lang="zh-CN" altLang="en-US">
                <a:sym typeface="+mn-ea"/>
              </a:rPr>
              <a:t>, 如果能正常使用催化剂, 则无需安装</a:t>
            </a:r>
            <a:endParaRPr lang="zh-CN" altLang="en-US">
              <a:solidFill>
                <a:schemeClr val="accent1"/>
              </a:solidFill>
              <a:highlight>
                <a:srgbClr val="FFFF00"/>
              </a:highlight>
            </a:endParaRPr>
          </a:p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https://pc-package.wpscdn.cn/wps/download/W.P.S.11000.20.2871.exe</a:t>
            </a:r>
            <a:endParaRPr lang="zh-CN" altLang="en-US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文本框 2"/>
          <p:cNvSpPr txBox="1"/>
          <p:nvPr>
            <p:custDataLst>
              <p:tags r:id="rId4"/>
            </p:custDataLst>
          </p:nvPr>
        </p:nvSpPr>
        <p:spPr>
          <a:xfrm>
            <a:off x="5029835" y="323850"/>
            <a:ext cx="2691765" cy="4400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p>
            <a: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主要链接与说明</a:t>
            </a:r>
            <a:endParaRPr lang="zh-CN" altLang="en-US" sz="2800">
              <a:latin typeface="霞鹜文楷 GB" panose="02020500000000000000" charset="-122"/>
              <a:ea typeface="霞鹜文楷 GB" panose="02020500000000000000" charset="-122"/>
              <a:cs typeface="霞鹜文楷 GB" panose="02020500000000000000" charset="-122"/>
            </a:endParaRPr>
          </a:p>
          <a:p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3" name="圆角矩形 22"/>
          <p:cNvSpPr/>
          <p:nvPr>
            <p:custDataLst>
              <p:tags r:id="rId5"/>
            </p:custDataLst>
          </p:nvPr>
        </p:nvSpPr>
        <p:spPr>
          <a:xfrm>
            <a:off x="2289175" y="1214120"/>
            <a:ext cx="8497570" cy="512508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commondata" val="eyJoZGlkIjoiMzg4NDE4NDk5MDJiZmM5OGNmN2ExZGZjNDJmYjQ2ZTE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package" Target="../embeddings/Workbook1.xlsx"/></Relationships>
</file>

<file path=ppt/webExtensions/_rels/webExtension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package" Target="../embeddings/Workbook2.xlsx"/></Relationships>
</file>

<file path=ppt/webExtensions/webExtension1.xml><?xml version="1.0" encoding="utf-8"?>
<wpswe:webExtension xmlns:wpswe="http://www.wps.cn/officeDocument/2018/webExtension">
  <wpswe:extSource id="webshape" version="1.0"/>
  <wpswe:properties/>
  <wpswe:watchingCache>
    <wpswe:linkPath>C:/Users/zbz/AppData/Local/Temp/wps.BVFJzy/Workbook1.xlsx</wpswe:linkPath>
  </wpswe:watchingCache>
  <wpswe:snapshot xmlns:r="http://schemas.openxmlformats.org/officeDocument/2006/relationships" r:embed="rId2"/>
  <wpswe:externalData xmlns:r="http://schemas.openxmlformats.org/officeDocument/2006/relationships" r:id="rId1"/>
  <wpswe:url>http://localhost:9998/ppt2.html?page=1&amp;zoom=1</wpswe:url>
  <wpswe:constantSnapshot>false</wpswe:constantSnapshot>
</wpswe:webExtension>
</file>

<file path=ppt/webExtensions/webExtension2.xml><?xml version="1.0" encoding="utf-8"?>
<wpswe:webExtension xmlns:wpswe="http://www.wps.cn/officeDocument/2018/webExtension">
  <wpswe:extSource id="webshape" version="1.0"/>
  <wpswe:properties/>
  <wpswe:watchingCache>
    <wpswe:linkPath>C:/Users/zbz/AppData/Local/Temp/wps.SHMbYZ/Workbook2.xlsx</wpswe:linkPath>
  </wpswe:watchingCache>
  <wpswe:snapshot xmlns:r="http://schemas.openxmlformats.org/officeDocument/2006/relationships" r:embed="rId2"/>
  <wpswe:externalData xmlns:r="http://schemas.openxmlformats.org/officeDocument/2006/relationships" r:id="rId1"/>
  <wpswe:url>http://localhost:9998/ppt2.html?page=2&amp;zoom=0.8</wpswe:url>
  <wpswe:constantSnapshot>false</wpswe:constantSnapshot>
</wps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1041</Words>
  <Application>WPS 演示</Application>
  <PresentationFormat>宽屏</PresentationFormat>
  <Paragraphs>58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Times New Roman</vt:lpstr>
      <vt:lpstr>霞鹜文楷 GB</vt:lpstr>
      <vt:lpstr>仿宋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Gaara 。</cp:lastModifiedBy>
  <cp:revision>408</cp:revision>
  <dcterms:created xsi:type="dcterms:W3CDTF">2019-06-19T02:08:00Z</dcterms:created>
  <dcterms:modified xsi:type="dcterms:W3CDTF">2025-05-10T03:36:18Z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56F6193A489E4FEDBB82C7E270338040_11</vt:lpwstr>
  </property>
</Properties>
</file>