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0697-E42A-226D-34EA-F58DA59471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34A2F9D-A232-B1AB-1DE6-9BA421863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B84353-642F-551B-D4A9-8AD0EBE2CD6E}"/>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5" name="Footer Placeholder 4">
            <a:extLst>
              <a:ext uri="{FF2B5EF4-FFF2-40B4-BE49-F238E27FC236}">
                <a16:creationId xmlns:a16="http://schemas.microsoft.com/office/drawing/2014/main" id="{22056AA1-A45A-8BD2-E301-A30B59BF38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BA0FD8-3396-7093-3EFA-2D45356222E9}"/>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8728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B512-2DDC-4B15-708B-009EA9486D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A507961-C193-6B2D-2919-2516490C3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853F2A-28FA-BE96-F30F-BDA3DB600A11}"/>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5" name="Footer Placeholder 4">
            <a:extLst>
              <a:ext uri="{FF2B5EF4-FFF2-40B4-BE49-F238E27FC236}">
                <a16:creationId xmlns:a16="http://schemas.microsoft.com/office/drawing/2014/main" id="{45EA6D4C-A8F6-AE01-128F-CA3D875D92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8B4B226-500F-1460-4958-DBA29D7B01F7}"/>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138998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078FA6-B5DF-984F-8A2B-A7B7D62054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CCB0EB-56D9-0795-5BD3-838A37BBB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041B50-8A09-190A-561F-989CCDCBAEE9}"/>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5" name="Footer Placeholder 4">
            <a:extLst>
              <a:ext uri="{FF2B5EF4-FFF2-40B4-BE49-F238E27FC236}">
                <a16:creationId xmlns:a16="http://schemas.microsoft.com/office/drawing/2014/main" id="{3B9CB4B3-C1C0-82B6-7968-C1A737F97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D175A6-583B-52D5-E6E1-65F092FFBC83}"/>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415667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3A0E-4799-A269-B73E-489E52B4BC8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325EFFD-3264-627C-9695-E3773E766A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B7E549-66CC-869A-F368-3914BF0C5058}"/>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5" name="Footer Placeholder 4">
            <a:extLst>
              <a:ext uri="{FF2B5EF4-FFF2-40B4-BE49-F238E27FC236}">
                <a16:creationId xmlns:a16="http://schemas.microsoft.com/office/drawing/2014/main" id="{44FC991B-81A1-AA01-99A1-B4BE9D3B42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38C2BD-C1BB-0A9E-C3F8-99C2DC2D673D}"/>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77575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B375-ADB1-474E-0312-3BB4095AD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46B8F30-B294-2C7E-B4E4-88CA447D97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69833-CDD5-3EF6-D1A8-D55471F36512}"/>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5" name="Footer Placeholder 4">
            <a:extLst>
              <a:ext uri="{FF2B5EF4-FFF2-40B4-BE49-F238E27FC236}">
                <a16:creationId xmlns:a16="http://schemas.microsoft.com/office/drawing/2014/main" id="{1F998CB2-5085-81D3-FBF1-87B86BE56A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8C97CD-29A4-52B2-8FF5-8DD240272970}"/>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8376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CCC5-FA25-4868-A74E-435B20C3CA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E94A2BC-90CA-CBF3-99B4-E72D6E9CF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1348C8C-F8D5-180E-FF4B-B1535F1F2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50D7811-6697-7CDF-FB29-B8DE88413DA6}"/>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6" name="Footer Placeholder 5">
            <a:extLst>
              <a:ext uri="{FF2B5EF4-FFF2-40B4-BE49-F238E27FC236}">
                <a16:creationId xmlns:a16="http://schemas.microsoft.com/office/drawing/2014/main" id="{88C4B515-F136-5619-03FD-3A1632085CC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796B3E6-A68E-62E6-BDF8-5BB813A23017}"/>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39678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A505-0D0E-4E0D-A932-87F80F0F2E1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E0DB2D1-2856-13AE-1804-DDCEFEFB3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B13CE-9DD7-C23B-486A-5BFD61F76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684BAD-546B-1CB3-B737-B2FA70BD2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FAFC9-BF01-D54E-0B1A-4E0DE2228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A2C1C33-A3E9-B909-65B8-DBEB56082178}"/>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8" name="Footer Placeholder 7">
            <a:extLst>
              <a:ext uri="{FF2B5EF4-FFF2-40B4-BE49-F238E27FC236}">
                <a16:creationId xmlns:a16="http://schemas.microsoft.com/office/drawing/2014/main" id="{3F1C5E0F-C2EC-5196-7224-F45354C09A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32ABDC3-7239-14A8-21A4-3E94C68C585D}"/>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11864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7D21-F495-AAFA-1FE6-3F742CF285B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4634F82-D2F5-1696-5CDB-03799C7926A6}"/>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4" name="Footer Placeholder 3">
            <a:extLst>
              <a:ext uri="{FF2B5EF4-FFF2-40B4-BE49-F238E27FC236}">
                <a16:creationId xmlns:a16="http://schemas.microsoft.com/office/drawing/2014/main" id="{A5261F67-553C-B82D-7009-2A62100B0C6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06274E7-9EC9-4529-9CA7-F2E7A3547935}"/>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48545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6F4D5-D0B0-F10D-49A5-F769174C9F93}"/>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3" name="Footer Placeholder 2">
            <a:extLst>
              <a:ext uri="{FF2B5EF4-FFF2-40B4-BE49-F238E27FC236}">
                <a16:creationId xmlns:a16="http://schemas.microsoft.com/office/drawing/2014/main" id="{4E1179FD-C45A-2009-B33F-82CBFACC6A1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4C7CA62-B0DF-4877-FD4B-96B16F08D634}"/>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38051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42BE-6BDC-7AC4-33F4-6E49CE3AF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C28C1A-92E4-44A8-210E-0AD4AA758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1A88A9-9198-9B22-46A3-BF1824C74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95853-A6FD-FCBA-D308-D154A5E411A0}"/>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6" name="Footer Placeholder 5">
            <a:extLst>
              <a:ext uri="{FF2B5EF4-FFF2-40B4-BE49-F238E27FC236}">
                <a16:creationId xmlns:a16="http://schemas.microsoft.com/office/drawing/2014/main" id="{CD9A9A4C-9442-F434-87F8-A4090D1111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3B0C62-2D05-C83F-37FC-A53CF8DA78EA}"/>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292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8C9B-889F-D1EE-F9EE-36DC4E43F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FA9F3E5-E81B-832E-E612-1C62186A0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28A34CB-3458-6B01-9EFF-B5F295995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8982C-C219-910F-DD2D-8E13747D510D}"/>
              </a:ext>
            </a:extLst>
          </p:cNvPr>
          <p:cNvSpPr>
            <a:spLocks noGrp="1"/>
          </p:cNvSpPr>
          <p:nvPr>
            <p:ph type="dt" sz="half" idx="10"/>
          </p:nvPr>
        </p:nvSpPr>
        <p:spPr/>
        <p:txBody>
          <a:bodyPr/>
          <a:lstStyle/>
          <a:p>
            <a:fld id="{4BC6EA22-CCE4-4220-8B4C-68A9C409F945}" type="datetimeFigureOut">
              <a:rPr lang="en-AU" smtClean="0"/>
              <a:t>13/06/2024</a:t>
            </a:fld>
            <a:endParaRPr lang="en-AU"/>
          </a:p>
        </p:txBody>
      </p:sp>
      <p:sp>
        <p:nvSpPr>
          <p:cNvPr id="6" name="Footer Placeholder 5">
            <a:extLst>
              <a:ext uri="{FF2B5EF4-FFF2-40B4-BE49-F238E27FC236}">
                <a16:creationId xmlns:a16="http://schemas.microsoft.com/office/drawing/2014/main" id="{4CBAA16E-6937-BBCA-4BC7-6478A11D28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A984B9D-613B-5970-0E09-DB9963B1ADB6}"/>
              </a:ext>
            </a:extLst>
          </p:cNvPr>
          <p:cNvSpPr>
            <a:spLocks noGrp="1"/>
          </p:cNvSpPr>
          <p:nvPr>
            <p:ph type="sldNum" sz="quarter" idx="12"/>
          </p:nvPr>
        </p:nvSpPr>
        <p:spPr/>
        <p:txBody>
          <a:bodyPr/>
          <a:lstStyle/>
          <a:p>
            <a:fld id="{35575B61-616C-404E-A025-756973606A09}" type="slidenum">
              <a:rPr lang="en-AU" smtClean="0"/>
              <a:t>‹#›</a:t>
            </a:fld>
            <a:endParaRPr lang="en-AU"/>
          </a:p>
        </p:txBody>
      </p:sp>
    </p:spTree>
    <p:extLst>
      <p:ext uri="{BB962C8B-B14F-4D97-AF65-F5344CB8AC3E}">
        <p14:creationId xmlns:p14="http://schemas.microsoft.com/office/powerpoint/2010/main" val="411039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CE8B6-E1D5-8446-FC17-545CC501E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F1717D9-6F18-68C8-7CFA-06A260DF8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A5ECD7-13F4-2E4F-A355-C7377D7AF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6EA22-CCE4-4220-8B4C-68A9C409F945}" type="datetimeFigureOut">
              <a:rPr lang="en-AU" smtClean="0"/>
              <a:t>13/06/2024</a:t>
            </a:fld>
            <a:endParaRPr lang="en-AU"/>
          </a:p>
        </p:txBody>
      </p:sp>
      <p:sp>
        <p:nvSpPr>
          <p:cNvPr id="5" name="Footer Placeholder 4">
            <a:extLst>
              <a:ext uri="{FF2B5EF4-FFF2-40B4-BE49-F238E27FC236}">
                <a16:creationId xmlns:a16="http://schemas.microsoft.com/office/drawing/2014/main" id="{9A74C37C-2DE9-D5EE-E9BD-9A9FB8F6F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5304C17-40A6-B560-1034-C2894189AB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575B61-616C-404E-A025-756973606A09}" type="slidenum">
              <a:rPr lang="en-AU" smtClean="0"/>
              <a:t>‹#›</a:t>
            </a:fld>
            <a:endParaRPr lang="en-AU"/>
          </a:p>
        </p:txBody>
      </p:sp>
    </p:spTree>
    <p:extLst>
      <p:ext uri="{BB962C8B-B14F-4D97-AF65-F5344CB8AC3E}">
        <p14:creationId xmlns:p14="http://schemas.microsoft.com/office/powerpoint/2010/main" val="188310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line on the road&#10;&#10;Description automatically generated">
            <a:extLst>
              <a:ext uri="{FF2B5EF4-FFF2-40B4-BE49-F238E27FC236}">
                <a16:creationId xmlns:a16="http://schemas.microsoft.com/office/drawing/2014/main" id="{73A17DE3-B73D-CC75-B129-109EA654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12443" y="739903"/>
            <a:ext cx="3984408" cy="2969629"/>
          </a:xfrm>
          <a:prstGeom prst="rect">
            <a:avLst/>
          </a:prstGeom>
        </p:spPr>
      </p:pic>
      <p:pic>
        <p:nvPicPr>
          <p:cNvPr id="5" name="Picture 4" descr="A graph with green lines and dots&#10;&#10;Description automatically generated">
            <a:extLst>
              <a:ext uri="{FF2B5EF4-FFF2-40B4-BE49-F238E27FC236}">
                <a16:creationId xmlns:a16="http://schemas.microsoft.com/office/drawing/2014/main" id="{2D4DDA9C-63BF-28DC-62AD-6A4616EBD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933" y="3940958"/>
            <a:ext cx="4413429" cy="2488863"/>
          </a:xfrm>
          <a:prstGeom prst="rect">
            <a:avLst/>
          </a:prstGeom>
        </p:spPr>
      </p:pic>
      <p:pic>
        <p:nvPicPr>
          <p:cNvPr id="9" name="Picture 8" descr="A close-up of a road&#10;&#10;Description automatically generated">
            <a:extLst>
              <a:ext uri="{FF2B5EF4-FFF2-40B4-BE49-F238E27FC236}">
                <a16:creationId xmlns:a16="http://schemas.microsoft.com/office/drawing/2014/main" id="{60ACE4F0-1F00-1269-9867-7D408A530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933" y="722260"/>
            <a:ext cx="3984408" cy="2987272"/>
          </a:xfrm>
          <a:prstGeom prst="rect">
            <a:avLst/>
          </a:prstGeom>
        </p:spPr>
      </p:pic>
      <p:sp>
        <p:nvSpPr>
          <p:cNvPr id="10" name="TextBox 9">
            <a:extLst>
              <a:ext uri="{FF2B5EF4-FFF2-40B4-BE49-F238E27FC236}">
                <a16:creationId xmlns:a16="http://schemas.microsoft.com/office/drawing/2014/main" id="{464B86F7-1756-EAB6-5766-864D02725071}"/>
              </a:ext>
            </a:extLst>
          </p:cNvPr>
          <p:cNvSpPr txBox="1"/>
          <p:nvPr/>
        </p:nvSpPr>
        <p:spPr>
          <a:xfrm>
            <a:off x="1087655" y="352928"/>
            <a:ext cx="2651495" cy="369332"/>
          </a:xfrm>
          <a:prstGeom prst="rect">
            <a:avLst/>
          </a:prstGeom>
          <a:noFill/>
        </p:spPr>
        <p:txBody>
          <a:bodyPr wrap="none" rtlCol="0">
            <a:spAutoFit/>
          </a:bodyPr>
          <a:lstStyle/>
          <a:p>
            <a:r>
              <a:rPr lang="en-AU" dirty="0"/>
              <a:t>Raw Video Feed (from </a:t>
            </a:r>
            <a:r>
              <a:rPr lang="en-AU" dirty="0" err="1"/>
              <a:t>Ib</a:t>
            </a:r>
            <a:r>
              <a:rPr lang="en-AU" dirty="0"/>
              <a:t>)</a:t>
            </a:r>
          </a:p>
        </p:txBody>
      </p:sp>
      <p:sp>
        <p:nvSpPr>
          <p:cNvPr id="11" name="TextBox 10">
            <a:extLst>
              <a:ext uri="{FF2B5EF4-FFF2-40B4-BE49-F238E27FC236}">
                <a16:creationId xmlns:a16="http://schemas.microsoft.com/office/drawing/2014/main" id="{A46F7782-97B2-2E2D-9A03-9E6BDB025A90}"/>
              </a:ext>
            </a:extLst>
          </p:cNvPr>
          <p:cNvSpPr txBox="1"/>
          <p:nvPr/>
        </p:nvSpPr>
        <p:spPr>
          <a:xfrm>
            <a:off x="4286937" y="352928"/>
            <a:ext cx="4406399" cy="369332"/>
          </a:xfrm>
          <a:prstGeom prst="rect">
            <a:avLst/>
          </a:prstGeom>
          <a:noFill/>
        </p:spPr>
        <p:txBody>
          <a:bodyPr wrap="none" rtlCol="0">
            <a:spAutoFit/>
          </a:bodyPr>
          <a:lstStyle/>
          <a:p>
            <a:r>
              <a:rPr lang="en-AU" dirty="0"/>
              <a:t>Outlines from colour masking (from Jack L)</a:t>
            </a:r>
          </a:p>
        </p:txBody>
      </p:sp>
      <p:sp>
        <p:nvSpPr>
          <p:cNvPr id="12" name="TextBox 11">
            <a:extLst>
              <a:ext uri="{FF2B5EF4-FFF2-40B4-BE49-F238E27FC236}">
                <a16:creationId xmlns:a16="http://schemas.microsoft.com/office/drawing/2014/main" id="{60520DE3-2E8E-CB3E-61A3-9D15E225407D}"/>
              </a:ext>
            </a:extLst>
          </p:cNvPr>
          <p:cNvSpPr txBox="1"/>
          <p:nvPr/>
        </p:nvSpPr>
        <p:spPr>
          <a:xfrm>
            <a:off x="4536429" y="3894198"/>
            <a:ext cx="4156907" cy="369332"/>
          </a:xfrm>
          <a:prstGeom prst="rect">
            <a:avLst/>
          </a:prstGeom>
          <a:noFill/>
        </p:spPr>
        <p:txBody>
          <a:bodyPr wrap="none" rtlCol="0">
            <a:spAutoFit/>
          </a:bodyPr>
          <a:lstStyle/>
          <a:p>
            <a:r>
              <a:rPr lang="en-AU" dirty="0"/>
              <a:t>After perspective transform (from Bryce)</a:t>
            </a:r>
          </a:p>
        </p:txBody>
      </p:sp>
      <p:sp>
        <p:nvSpPr>
          <p:cNvPr id="13" name="TextBox 12">
            <a:extLst>
              <a:ext uri="{FF2B5EF4-FFF2-40B4-BE49-F238E27FC236}">
                <a16:creationId xmlns:a16="http://schemas.microsoft.com/office/drawing/2014/main" id="{0EE28907-2501-3D65-CB4C-8821E90E283B}"/>
              </a:ext>
            </a:extLst>
          </p:cNvPr>
          <p:cNvSpPr txBox="1"/>
          <p:nvPr/>
        </p:nvSpPr>
        <p:spPr>
          <a:xfrm>
            <a:off x="716239" y="4370126"/>
            <a:ext cx="3199281" cy="646331"/>
          </a:xfrm>
          <a:prstGeom prst="rect">
            <a:avLst/>
          </a:prstGeom>
          <a:noFill/>
        </p:spPr>
        <p:txBody>
          <a:bodyPr wrap="square" rtlCol="0">
            <a:spAutoFit/>
          </a:bodyPr>
          <a:lstStyle/>
          <a:p>
            <a:r>
              <a:rPr lang="en-AU" dirty="0"/>
              <a:t>Empty space, just in case we need to add something else</a:t>
            </a:r>
          </a:p>
        </p:txBody>
      </p:sp>
      <p:cxnSp>
        <p:nvCxnSpPr>
          <p:cNvPr id="15" name="Straight Arrow Connector 14">
            <a:extLst>
              <a:ext uri="{FF2B5EF4-FFF2-40B4-BE49-F238E27FC236}">
                <a16:creationId xmlns:a16="http://schemas.microsoft.com/office/drawing/2014/main" id="{935FB350-8B82-A62F-1715-C3051AD392D2}"/>
              </a:ext>
            </a:extLst>
          </p:cNvPr>
          <p:cNvCxnSpPr>
            <a:cxnSpLocks/>
          </p:cNvCxnSpPr>
          <p:nvPr/>
        </p:nvCxnSpPr>
        <p:spPr>
          <a:xfrm flipH="1" flipV="1">
            <a:off x="5476776" y="1771048"/>
            <a:ext cx="3434586" cy="44484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366721C-20EF-1140-011E-0445F1238490}"/>
              </a:ext>
            </a:extLst>
          </p:cNvPr>
          <p:cNvSpPr txBox="1"/>
          <p:nvPr/>
        </p:nvSpPr>
        <p:spPr>
          <a:xfrm>
            <a:off x="8989998" y="1993471"/>
            <a:ext cx="2107932" cy="1169551"/>
          </a:xfrm>
          <a:prstGeom prst="rect">
            <a:avLst/>
          </a:prstGeom>
          <a:noFill/>
        </p:spPr>
        <p:txBody>
          <a:bodyPr wrap="square" rtlCol="0">
            <a:spAutoFit/>
          </a:bodyPr>
          <a:lstStyle/>
          <a:p>
            <a:r>
              <a:rPr lang="en-AU" sz="1400" dirty="0"/>
              <a:t>The /</a:t>
            </a:r>
            <a:r>
              <a:rPr lang="en-AU" sz="1400" dirty="0" err="1"/>
              <a:t>example_code</a:t>
            </a:r>
            <a:r>
              <a:rPr lang="en-AU" sz="1400" dirty="0"/>
              <a:t> colour masking is bad, so this is the only correct outline marking the yellow line. LOL.</a:t>
            </a:r>
          </a:p>
        </p:txBody>
      </p:sp>
      <p:sp>
        <p:nvSpPr>
          <p:cNvPr id="18" name="TextBox 17">
            <a:extLst>
              <a:ext uri="{FF2B5EF4-FFF2-40B4-BE49-F238E27FC236}">
                <a16:creationId xmlns:a16="http://schemas.microsoft.com/office/drawing/2014/main" id="{B4E55617-9563-640E-F10F-1D240A179660}"/>
              </a:ext>
            </a:extLst>
          </p:cNvPr>
          <p:cNvSpPr txBox="1"/>
          <p:nvPr/>
        </p:nvSpPr>
        <p:spPr>
          <a:xfrm>
            <a:off x="8862041" y="4263530"/>
            <a:ext cx="2724953" cy="1384995"/>
          </a:xfrm>
          <a:prstGeom prst="rect">
            <a:avLst/>
          </a:prstGeom>
          <a:noFill/>
        </p:spPr>
        <p:txBody>
          <a:bodyPr wrap="square" rtlCol="0">
            <a:spAutoFit/>
          </a:bodyPr>
          <a:lstStyle/>
          <a:p>
            <a:r>
              <a:rPr lang="en-AU" sz="1400" dirty="0"/>
              <a:t>The gap is the black scribble from the video to simulate imperfect camera capture of the yellow line.</a:t>
            </a:r>
          </a:p>
          <a:p>
            <a:endParaRPr lang="en-AU" sz="1400" dirty="0"/>
          </a:p>
          <a:p>
            <a:r>
              <a:rPr lang="en-AU" sz="1400" dirty="0"/>
              <a:t>Ignore the green line</a:t>
            </a:r>
          </a:p>
        </p:txBody>
      </p:sp>
      <p:cxnSp>
        <p:nvCxnSpPr>
          <p:cNvPr id="19" name="Straight Arrow Connector 18">
            <a:extLst>
              <a:ext uri="{FF2B5EF4-FFF2-40B4-BE49-F238E27FC236}">
                <a16:creationId xmlns:a16="http://schemas.microsoft.com/office/drawing/2014/main" id="{55F64F63-CBC1-A0ED-86C0-11E8131B11A4}"/>
              </a:ext>
            </a:extLst>
          </p:cNvPr>
          <p:cNvCxnSpPr>
            <a:cxnSpLocks/>
          </p:cNvCxnSpPr>
          <p:nvPr/>
        </p:nvCxnSpPr>
        <p:spPr>
          <a:xfrm flipH="1">
            <a:off x="7392202" y="4469513"/>
            <a:ext cx="1557656" cy="1093889"/>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Arrow: Right 20">
            <a:extLst>
              <a:ext uri="{FF2B5EF4-FFF2-40B4-BE49-F238E27FC236}">
                <a16:creationId xmlns:a16="http://schemas.microsoft.com/office/drawing/2014/main" id="{1D821824-503D-991A-4E83-5565FC09CD9D}"/>
              </a:ext>
            </a:extLst>
          </p:cNvPr>
          <p:cNvSpPr/>
          <p:nvPr/>
        </p:nvSpPr>
        <p:spPr>
          <a:xfrm rot="17605011">
            <a:off x="4926144" y="5597082"/>
            <a:ext cx="734333" cy="249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2894A088-C362-59B5-6C98-65ED9979E739}"/>
              </a:ext>
            </a:extLst>
          </p:cNvPr>
          <p:cNvSpPr txBox="1"/>
          <p:nvPr/>
        </p:nvSpPr>
        <p:spPr>
          <a:xfrm>
            <a:off x="5341206" y="5830250"/>
            <a:ext cx="1260909" cy="646331"/>
          </a:xfrm>
          <a:prstGeom prst="rect">
            <a:avLst/>
          </a:prstGeom>
          <a:noFill/>
        </p:spPr>
        <p:txBody>
          <a:bodyPr wrap="square" rtlCol="0">
            <a:spAutoFit/>
          </a:bodyPr>
          <a:lstStyle/>
          <a:p>
            <a:r>
              <a:rPr lang="en-AU" dirty="0">
                <a:solidFill>
                  <a:srgbClr val="00B050"/>
                </a:solidFill>
              </a:rPr>
              <a:t>-30 deg</a:t>
            </a:r>
          </a:p>
          <a:p>
            <a:r>
              <a:rPr lang="en-AU" dirty="0">
                <a:solidFill>
                  <a:srgbClr val="00B050"/>
                </a:solidFill>
              </a:rPr>
              <a:t>PWM: 200</a:t>
            </a:r>
          </a:p>
        </p:txBody>
      </p:sp>
      <p:sp>
        <p:nvSpPr>
          <p:cNvPr id="23" name="TextBox 22">
            <a:extLst>
              <a:ext uri="{FF2B5EF4-FFF2-40B4-BE49-F238E27FC236}">
                <a16:creationId xmlns:a16="http://schemas.microsoft.com/office/drawing/2014/main" id="{440DCDF0-23E0-ED34-8A18-899FEE4D8C7C}"/>
              </a:ext>
            </a:extLst>
          </p:cNvPr>
          <p:cNvSpPr txBox="1"/>
          <p:nvPr/>
        </p:nvSpPr>
        <p:spPr>
          <a:xfrm>
            <a:off x="0" y="5290228"/>
            <a:ext cx="4297925" cy="1569660"/>
          </a:xfrm>
          <a:prstGeom prst="rect">
            <a:avLst/>
          </a:prstGeom>
          <a:noFill/>
        </p:spPr>
        <p:txBody>
          <a:bodyPr wrap="square" rtlCol="0">
            <a:spAutoFit/>
          </a:bodyPr>
          <a:lstStyle/>
          <a:p>
            <a:r>
              <a:rPr lang="en-AU" sz="1600" dirty="0"/>
              <a:t>The arrow indicate the direction the path planner tells the car to drive in. Its length represents the speed. Car is at the base of the arrow. Needs text annotation showing direction and speed in PWM. Negative degree is turn right, and positive degree is turn left.</a:t>
            </a:r>
          </a:p>
        </p:txBody>
      </p:sp>
      <p:cxnSp>
        <p:nvCxnSpPr>
          <p:cNvPr id="24" name="Straight Arrow Connector 23">
            <a:extLst>
              <a:ext uri="{FF2B5EF4-FFF2-40B4-BE49-F238E27FC236}">
                <a16:creationId xmlns:a16="http://schemas.microsoft.com/office/drawing/2014/main" id="{D29EC88F-8C93-7828-EF96-BB15D4A89BC7}"/>
              </a:ext>
            </a:extLst>
          </p:cNvPr>
          <p:cNvCxnSpPr>
            <a:cxnSpLocks/>
          </p:cNvCxnSpPr>
          <p:nvPr/>
        </p:nvCxnSpPr>
        <p:spPr>
          <a:xfrm flipV="1">
            <a:off x="4159619" y="5721911"/>
            <a:ext cx="1007553" cy="30339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06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141</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c:creator>
  <cp:lastModifiedBy>A</cp:lastModifiedBy>
  <cp:revision>5</cp:revision>
  <dcterms:created xsi:type="dcterms:W3CDTF">2024-06-13T07:58:59Z</dcterms:created>
  <dcterms:modified xsi:type="dcterms:W3CDTF">2024-06-13T08:26:07Z</dcterms:modified>
</cp:coreProperties>
</file>