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"/>
  </p:notesMasterIdLst>
  <p:sldIdLst>
    <p:sldId id="256" r:id="rId2"/>
  </p:sldIdLst>
  <p:sldSz cx="1440021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9933FF"/>
    <a:srgbClr val="F414A4"/>
    <a:srgbClr val="FF9900"/>
    <a:srgbClr val="CC6600"/>
    <a:srgbClr val="4032FA"/>
    <a:srgbClr val="A3E2FA"/>
    <a:srgbClr val="99FF6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4"/>
    <p:restoredTop sz="95000" autoAdjust="0"/>
  </p:normalViewPr>
  <p:slideViewPr>
    <p:cSldViewPr snapToGrid="0">
      <p:cViewPr>
        <p:scale>
          <a:sx n="89" d="100"/>
          <a:sy n="89" d="100"/>
        </p:scale>
        <p:origin x="-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C2A3A-5315-AD48-95F7-2B913C6E4737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806AB-DF0C-7F40-A972-82D05807E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0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806AB-DF0C-7F40-A972-82D05807E2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885414"/>
            <a:ext cx="12240181" cy="401083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6050924"/>
            <a:ext cx="10800160" cy="2781450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8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613359"/>
            <a:ext cx="3105046" cy="976308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613359"/>
            <a:ext cx="9135135" cy="976308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2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872125"/>
            <a:ext cx="12420184" cy="4792202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709663"/>
            <a:ext cx="12420184" cy="252010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066796"/>
            <a:ext cx="6120091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066796"/>
            <a:ext cx="6120091" cy="73096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613362"/>
            <a:ext cx="12420184" cy="22267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824120"/>
            <a:ext cx="6091964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4208178"/>
            <a:ext cx="6091964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824120"/>
            <a:ext cx="6121966" cy="1384058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4208178"/>
            <a:ext cx="6121966" cy="618959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7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8032"/>
            <a:ext cx="4644444" cy="268811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658740"/>
            <a:ext cx="7290108" cy="8187013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456146"/>
            <a:ext cx="4644444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2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8032"/>
            <a:ext cx="4644444" cy="2688114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658740"/>
            <a:ext cx="7290108" cy="8187013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456146"/>
            <a:ext cx="4644444" cy="640293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613362"/>
            <a:ext cx="12420184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066796"/>
            <a:ext cx="12420184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677788"/>
            <a:ext cx="32400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4E12-39AF-584C-ADB3-0EF00E82D37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677788"/>
            <a:ext cx="486007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677788"/>
            <a:ext cx="3240048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2ADE-ED73-BD4B-AC25-E70F8236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0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矩形 715">
            <a:extLst>
              <a:ext uri="{FF2B5EF4-FFF2-40B4-BE49-F238E27FC236}">
                <a16:creationId xmlns:a16="http://schemas.microsoft.com/office/drawing/2014/main" id="{0AA0BD49-7498-22B4-318C-ED767925FB0B}"/>
              </a:ext>
            </a:extLst>
          </p:cNvPr>
          <p:cNvSpPr/>
          <p:nvPr/>
        </p:nvSpPr>
        <p:spPr>
          <a:xfrm>
            <a:off x="9066405" y="3156473"/>
            <a:ext cx="3825172" cy="15207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" name="矩形: 圆角 716">
            <a:extLst>
              <a:ext uri="{FF2B5EF4-FFF2-40B4-BE49-F238E27FC236}">
                <a16:creationId xmlns:a16="http://schemas.microsoft.com/office/drawing/2014/main" id="{5D501048-F850-CB3A-9AD1-9B13E8E0E805}"/>
              </a:ext>
            </a:extLst>
          </p:cNvPr>
          <p:cNvSpPr/>
          <p:nvPr/>
        </p:nvSpPr>
        <p:spPr>
          <a:xfrm>
            <a:off x="10455658" y="1097272"/>
            <a:ext cx="3033703" cy="1022990"/>
          </a:xfrm>
          <a:prstGeom prst="roundRect">
            <a:avLst>
              <a:gd name="adj" fmla="val 544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4032F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8" name="矩形: 圆角 717">
            <a:extLst>
              <a:ext uri="{FF2B5EF4-FFF2-40B4-BE49-F238E27FC236}">
                <a16:creationId xmlns:a16="http://schemas.microsoft.com/office/drawing/2014/main" id="{76D1EE2C-8592-EB7E-6066-35814EF3C00C}"/>
              </a:ext>
            </a:extLst>
          </p:cNvPr>
          <p:cNvSpPr/>
          <p:nvPr/>
        </p:nvSpPr>
        <p:spPr>
          <a:xfrm>
            <a:off x="10297291" y="1238785"/>
            <a:ext cx="3074515" cy="1010077"/>
          </a:xfrm>
          <a:prstGeom prst="roundRect">
            <a:avLst>
              <a:gd name="adj" fmla="val 544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4032F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9" name="矩形: 圆角 718">
            <a:extLst>
              <a:ext uri="{FF2B5EF4-FFF2-40B4-BE49-F238E27FC236}">
                <a16:creationId xmlns:a16="http://schemas.microsoft.com/office/drawing/2014/main" id="{4668F264-32C6-8C19-42C8-146625F4BB34}"/>
              </a:ext>
            </a:extLst>
          </p:cNvPr>
          <p:cNvSpPr/>
          <p:nvPr/>
        </p:nvSpPr>
        <p:spPr>
          <a:xfrm>
            <a:off x="443162" y="133614"/>
            <a:ext cx="3596604" cy="5344062"/>
          </a:xfrm>
          <a:prstGeom prst="roundRect">
            <a:avLst>
              <a:gd name="adj" fmla="val 544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4032F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0" name="矩形: 圆角 719">
            <a:extLst>
              <a:ext uri="{FF2B5EF4-FFF2-40B4-BE49-F238E27FC236}">
                <a16:creationId xmlns:a16="http://schemas.microsoft.com/office/drawing/2014/main" id="{6C7C3E9F-0D0C-D140-3F55-F46E1CCF0014}"/>
              </a:ext>
            </a:extLst>
          </p:cNvPr>
          <p:cNvSpPr/>
          <p:nvPr/>
        </p:nvSpPr>
        <p:spPr>
          <a:xfrm>
            <a:off x="244695" y="305764"/>
            <a:ext cx="3543238" cy="5424947"/>
          </a:xfrm>
          <a:prstGeom prst="roundRect">
            <a:avLst>
              <a:gd name="adj" fmla="val 544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4032FA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1" name="矩形: 圆角 720">
            <a:extLst>
              <a:ext uri="{FF2B5EF4-FFF2-40B4-BE49-F238E27FC236}">
                <a16:creationId xmlns:a16="http://schemas.microsoft.com/office/drawing/2014/main" id="{DD3300CB-7F2C-2B95-B0AD-54E57A856482}"/>
              </a:ext>
            </a:extLst>
          </p:cNvPr>
          <p:cNvSpPr/>
          <p:nvPr/>
        </p:nvSpPr>
        <p:spPr>
          <a:xfrm>
            <a:off x="54306" y="490655"/>
            <a:ext cx="3488262" cy="5496601"/>
          </a:xfrm>
          <a:prstGeom prst="roundRect">
            <a:avLst>
              <a:gd name="adj" fmla="val 544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4032FA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22" name="Group 85">
            <a:extLst>
              <a:ext uri="{FF2B5EF4-FFF2-40B4-BE49-F238E27FC236}">
                <a16:creationId xmlns:a16="http://schemas.microsoft.com/office/drawing/2014/main" id="{1C4CF7A0-7C2C-5B59-1EAE-B865F5458C2E}"/>
              </a:ext>
            </a:extLst>
          </p:cNvPr>
          <p:cNvGrpSpPr/>
          <p:nvPr/>
        </p:nvGrpSpPr>
        <p:grpSpPr>
          <a:xfrm>
            <a:off x="4060562" y="1310662"/>
            <a:ext cx="4747152" cy="1819835"/>
            <a:chOff x="2687045" y="925158"/>
            <a:chExt cx="4747152" cy="1819835"/>
          </a:xfrm>
        </p:grpSpPr>
        <p:cxnSp>
          <p:nvCxnSpPr>
            <p:cNvPr id="723" name="Straight Connector 11">
              <a:extLst>
                <a:ext uri="{FF2B5EF4-FFF2-40B4-BE49-F238E27FC236}">
                  <a16:creationId xmlns:a16="http://schemas.microsoft.com/office/drawing/2014/main" id="{D039E02D-52CE-18B6-D165-C4604F3622EC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45" y="925158"/>
              <a:ext cx="47471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12">
              <a:extLst>
                <a:ext uri="{FF2B5EF4-FFF2-40B4-BE49-F238E27FC236}">
                  <a16:creationId xmlns:a16="http://schemas.microsoft.com/office/drawing/2014/main" id="{3D92570A-8BDC-3455-50C2-AC2C545A5201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45" y="1497107"/>
              <a:ext cx="47471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13">
              <a:extLst>
                <a:ext uri="{FF2B5EF4-FFF2-40B4-BE49-F238E27FC236}">
                  <a16:creationId xmlns:a16="http://schemas.microsoft.com/office/drawing/2014/main" id="{DABF1D20-37D6-65CF-1989-19902FC634F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45" y="2078019"/>
              <a:ext cx="47471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14">
              <a:extLst>
                <a:ext uri="{FF2B5EF4-FFF2-40B4-BE49-F238E27FC236}">
                  <a16:creationId xmlns:a16="http://schemas.microsoft.com/office/drawing/2014/main" id="{AD5A1CDB-DF2A-E3E0-C0EA-FA40FDDFBFE2}"/>
                </a:ext>
              </a:extLst>
            </p:cNvPr>
            <p:cNvCxnSpPr>
              <a:cxnSpLocks/>
            </p:cNvCxnSpPr>
            <p:nvPr/>
          </p:nvCxnSpPr>
          <p:spPr>
            <a:xfrm>
              <a:off x="2687045" y="2744993"/>
              <a:ext cx="47471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8" name="Group 79">
            <a:extLst>
              <a:ext uri="{FF2B5EF4-FFF2-40B4-BE49-F238E27FC236}">
                <a16:creationId xmlns:a16="http://schemas.microsoft.com/office/drawing/2014/main" id="{0B98F26D-33E5-1917-31AB-1B28C267F56D}"/>
              </a:ext>
            </a:extLst>
          </p:cNvPr>
          <p:cNvGrpSpPr/>
          <p:nvPr/>
        </p:nvGrpSpPr>
        <p:grpSpPr>
          <a:xfrm>
            <a:off x="8656780" y="1028617"/>
            <a:ext cx="925800" cy="2195389"/>
            <a:chOff x="8358752" y="633351"/>
            <a:chExt cx="925800" cy="2195389"/>
          </a:xfrm>
        </p:grpSpPr>
        <p:grpSp>
          <p:nvGrpSpPr>
            <p:cNvPr id="729" name="Group 60">
              <a:extLst>
                <a:ext uri="{FF2B5EF4-FFF2-40B4-BE49-F238E27FC236}">
                  <a16:creationId xmlns:a16="http://schemas.microsoft.com/office/drawing/2014/main" id="{46F606FF-673E-C510-ED50-5D2FB12C6449}"/>
                </a:ext>
              </a:extLst>
            </p:cNvPr>
            <p:cNvGrpSpPr/>
            <p:nvPr/>
          </p:nvGrpSpPr>
          <p:grpSpPr>
            <a:xfrm>
              <a:off x="8370152" y="633351"/>
              <a:ext cx="914400" cy="975143"/>
              <a:chOff x="8364091" y="552924"/>
              <a:chExt cx="914400" cy="975143"/>
            </a:xfrm>
          </p:grpSpPr>
          <p:sp>
            <p:nvSpPr>
              <p:cNvPr id="736" name="Arc 42">
                <a:extLst>
                  <a:ext uri="{FF2B5EF4-FFF2-40B4-BE49-F238E27FC236}">
                    <a16:creationId xmlns:a16="http://schemas.microsoft.com/office/drawing/2014/main" id="{7E504CBC-9B00-848D-F908-27CC9955D698}"/>
                  </a:ext>
                </a:extLst>
              </p:cNvPr>
              <p:cNvSpPr/>
              <p:nvPr/>
            </p:nvSpPr>
            <p:spPr>
              <a:xfrm rot="18935727">
                <a:off x="8364091" y="613667"/>
                <a:ext cx="914400" cy="914400"/>
              </a:xfrm>
              <a:prstGeom prst="arc">
                <a:avLst>
                  <a:gd name="adj1" fmla="val 16584668"/>
                  <a:gd name="adj2" fmla="val 21118942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7" name="Group 47">
                <a:extLst>
                  <a:ext uri="{FF2B5EF4-FFF2-40B4-BE49-F238E27FC236}">
                    <a16:creationId xmlns:a16="http://schemas.microsoft.com/office/drawing/2014/main" id="{01551AB7-CDA4-F8B0-8872-E8F79F34458A}"/>
                  </a:ext>
                </a:extLst>
              </p:cNvPr>
              <p:cNvGrpSpPr/>
              <p:nvPr/>
            </p:nvGrpSpPr>
            <p:grpSpPr>
              <a:xfrm>
                <a:off x="8436694" y="552924"/>
                <a:ext cx="784189" cy="612234"/>
                <a:chOff x="8433348" y="633970"/>
                <a:chExt cx="784189" cy="612234"/>
              </a:xfrm>
            </p:grpSpPr>
            <p:sp>
              <p:nvSpPr>
                <p:cNvPr id="738" name="Rectangle 41">
                  <a:extLst>
                    <a:ext uri="{FF2B5EF4-FFF2-40B4-BE49-F238E27FC236}">
                      <a16:creationId xmlns:a16="http://schemas.microsoft.com/office/drawing/2014/main" id="{F6523694-644C-86F4-9124-17DEBEC0A96F}"/>
                    </a:ext>
                  </a:extLst>
                </p:cNvPr>
                <p:cNvSpPr/>
                <p:nvPr/>
              </p:nvSpPr>
              <p:spPr>
                <a:xfrm>
                  <a:off x="8509686" y="633970"/>
                  <a:ext cx="605866" cy="5179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9" name="Straight Arrow Connector 44">
                  <a:extLst>
                    <a:ext uri="{FF2B5EF4-FFF2-40B4-BE49-F238E27FC236}">
                      <a16:creationId xmlns:a16="http://schemas.microsoft.com/office/drawing/2014/main" id="{34BF3D2C-16DC-8C3F-D89E-E443E40FED86}"/>
                    </a:ext>
                  </a:extLst>
                </p:cNvPr>
                <p:cNvCxnSpPr/>
                <p:nvPr/>
              </p:nvCxnSpPr>
              <p:spPr>
                <a:xfrm flipH="1" flipV="1">
                  <a:off x="8638391" y="732926"/>
                  <a:ext cx="174228" cy="2535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0" name="TextBox 46">
                  <a:extLst>
                    <a:ext uri="{FF2B5EF4-FFF2-40B4-BE49-F238E27FC236}">
                      <a16:creationId xmlns:a16="http://schemas.microsoft.com/office/drawing/2014/main" id="{20A83622-9510-F0DE-EF9E-E0585ADAAD48}"/>
                    </a:ext>
                  </a:extLst>
                </p:cNvPr>
                <p:cNvSpPr txBox="1"/>
                <p:nvPr/>
              </p:nvSpPr>
              <p:spPr>
                <a:xfrm>
                  <a:off x="8433348" y="846094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0 or 1</a:t>
                  </a:r>
                </a:p>
              </p:txBody>
            </p:sp>
          </p:grpSp>
        </p:grpSp>
        <p:grpSp>
          <p:nvGrpSpPr>
            <p:cNvPr id="730" name="Group 67">
              <a:extLst>
                <a:ext uri="{FF2B5EF4-FFF2-40B4-BE49-F238E27FC236}">
                  <a16:creationId xmlns:a16="http://schemas.microsoft.com/office/drawing/2014/main" id="{E2253DD8-A48A-4B7E-3647-F4A9BD2278DF}"/>
                </a:ext>
              </a:extLst>
            </p:cNvPr>
            <p:cNvGrpSpPr/>
            <p:nvPr/>
          </p:nvGrpSpPr>
          <p:grpSpPr>
            <a:xfrm>
              <a:off x="8358752" y="1853597"/>
              <a:ext cx="914400" cy="975143"/>
              <a:chOff x="8364091" y="552924"/>
              <a:chExt cx="914400" cy="975143"/>
            </a:xfrm>
          </p:grpSpPr>
          <p:sp>
            <p:nvSpPr>
              <p:cNvPr id="731" name="Arc 68">
                <a:extLst>
                  <a:ext uri="{FF2B5EF4-FFF2-40B4-BE49-F238E27FC236}">
                    <a16:creationId xmlns:a16="http://schemas.microsoft.com/office/drawing/2014/main" id="{A0A3B1AB-4DF9-F54E-48C3-C3C24540358C}"/>
                  </a:ext>
                </a:extLst>
              </p:cNvPr>
              <p:cNvSpPr/>
              <p:nvPr/>
            </p:nvSpPr>
            <p:spPr>
              <a:xfrm rot="18935727">
                <a:off x="8364091" y="613667"/>
                <a:ext cx="914400" cy="914400"/>
              </a:xfrm>
              <a:prstGeom prst="arc">
                <a:avLst>
                  <a:gd name="adj1" fmla="val 16584668"/>
                  <a:gd name="adj2" fmla="val 21118942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2" name="Group 69">
                <a:extLst>
                  <a:ext uri="{FF2B5EF4-FFF2-40B4-BE49-F238E27FC236}">
                    <a16:creationId xmlns:a16="http://schemas.microsoft.com/office/drawing/2014/main" id="{4AC0AFED-B8B6-14FE-6B74-3B82A2EC9F4E}"/>
                  </a:ext>
                </a:extLst>
              </p:cNvPr>
              <p:cNvGrpSpPr/>
              <p:nvPr/>
            </p:nvGrpSpPr>
            <p:grpSpPr>
              <a:xfrm>
                <a:off x="8451442" y="552924"/>
                <a:ext cx="784189" cy="612234"/>
                <a:chOff x="8448096" y="633970"/>
                <a:chExt cx="784189" cy="612234"/>
              </a:xfrm>
            </p:grpSpPr>
            <p:sp>
              <p:nvSpPr>
                <p:cNvPr id="733" name="Rectangle 70">
                  <a:extLst>
                    <a:ext uri="{FF2B5EF4-FFF2-40B4-BE49-F238E27FC236}">
                      <a16:creationId xmlns:a16="http://schemas.microsoft.com/office/drawing/2014/main" id="{592C17DC-17FE-6B1B-2614-45ACC88AE776}"/>
                    </a:ext>
                  </a:extLst>
                </p:cNvPr>
                <p:cNvSpPr/>
                <p:nvPr/>
              </p:nvSpPr>
              <p:spPr>
                <a:xfrm>
                  <a:off x="8509686" y="633970"/>
                  <a:ext cx="605866" cy="517944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4" name="Straight Arrow Connector 71">
                  <a:extLst>
                    <a:ext uri="{FF2B5EF4-FFF2-40B4-BE49-F238E27FC236}">
                      <a16:creationId xmlns:a16="http://schemas.microsoft.com/office/drawing/2014/main" id="{FA89A928-85B7-2DA9-B91C-62C1CF38E733}"/>
                    </a:ext>
                  </a:extLst>
                </p:cNvPr>
                <p:cNvCxnSpPr/>
                <p:nvPr/>
              </p:nvCxnSpPr>
              <p:spPr>
                <a:xfrm flipH="1" flipV="1">
                  <a:off x="8638391" y="732926"/>
                  <a:ext cx="174228" cy="25353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5" name="TextBox 72">
                  <a:extLst>
                    <a:ext uri="{FF2B5EF4-FFF2-40B4-BE49-F238E27FC236}">
                      <a16:creationId xmlns:a16="http://schemas.microsoft.com/office/drawing/2014/main" id="{64BE049C-59F4-D2A6-9837-883CBE32CC3F}"/>
                    </a:ext>
                  </a:extLst>
                </p:cNvPr>
                <p:cNvSpPr txBox="1"/>
                <p:nvPr/>
              </p:nvSpPr>
              <p:spPr>
                <a:xfrm>
                  <a:off x="8448096" y="846094"/>
                  <a:ext cx="7841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0 or 1</a:t>
                  </a:r>
                </a:p>
              </p:txBody>
            </p:sp>
          </p:grpSp>
        </p:grpSp>
      </p:grpSp>
      <p:cxnSp>
        <p:nvCxnSpPr>
          <p:cNvPr id="741" name="Curved Connector 92">
            <a:extLst>
              <a:ext uri="{FF2B5EF4-FFF2-40B4-BE49-F238E27FC236}">
                <a16:creationId xmlns:a16="http://schemas.microsoft.com/office/drawing/2014/main" id="{8EF53486-D338-1572-01BC-D7565C49EB2A}"/>
              </a:ext>
            </a:extLst>
          </p:cNvPr>
          <p:cNvCxnSpPr>
            <a:cxnSpLocks/>
            <a:stCxn id="738" idx="3"/>
          </p:cNvCxnSpPr>
          <p:nvPr/>
        </p:nvCxnSpPr>
        <p:spPr>
          <a:xfrm>
            <a:off x="9422987" y="1287589"/>
            <a:ext cx="726481" cy="57488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Curved Connector 97">
            <a:extLst>
              <a:ext uri="{FF2B5EF4-FFF2-40B4-BE49-F238E27FC236}">
                <a16:creationId xmlns:a16="http://schemas.microsoft.com/office/drawing/2014/main" id="{3DC86790-E07A-CA94-A62D-664BDF8FCEFA}"/>
              </a:ext>
            </a:extLst>
          </p:cNvPr>
          <p:cNvCxnSpPr>
            <a:cxnSpLocks/>
            <a:stCxn id="733" idx="3"/>
          </p:cNvCxnSpPr>
          <p:nvPr/>
        </p:nvCxnSpPr>
        <p:spPr>
          <a:xfrm flipV="1">
            <a:off x="9411587" y="1851693"/>
            <a:ext cx="737881" cy="65614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116">
            <a:extLst>
              <a:ext uri="{FF2B5EF4-FFF2-40B4-BE49-F238E27FC236}">
                <a16:creationId xmlns:a16="http://schemas.microsoft.com/office/drawing/2014/main" id="{C50B0070-3103-696E-2CED-28BDD7CBE364}"/>
              </a:ext>
            </a:extLst>
          </p:cNvPr>
          <p:cNvSpPr txBox="1"/>
          <p:nvPr/>
        </p:nvSpPr>
        <p:spPr>
          <a:xfrm>
            <a:off x="3947066" y="715566"/>
            <a:ext cx="424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Quantum neural network</a:t>
            </a:r>
          </a:p>
        </p:txBody>
      </p:sp>
      <p:sp>
        <p:nvSpPr>
          <p:cNvPr id="745" name="Rectangle 22">
            <a:extLst>
              <a:ext uri="{FF2B5EF4-FFF2-40B4-BE49-F238E27FC236}">
                <a16:creationId xmlns:a16="http://schemas.microsoft.com/office/drawing/2014/main" id="{5E4E125A-AD24-B136-D987-4866218CC645}"/>
              </a:ext>
            </a:extLst>
          </p:cNvPr>
          <p:cNvSpPr/>
          <p:nvPr/>
        </p:nvSpPr>
        <p:spPr>
          <a:xfrm>
            <a:off x="4391019" y="1778730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Rectangle 22">
            <a:extLst>
              <a:ext uri="{FF2B5EF4-FFF2-40B4-BE49-F238E27FC236}">
                <a16:creationId xmlns:a16="http://schemas.microsoft.com/office/drawing/2014/main" id="{FB561628-FC5C-1DE5-9CC8-9911AD2FBE9F}"/>
              </a:ext>
            </a:extLst>
          </p:cNvPr>
          <p:cNvSpPr/>
          <p:nvPr/>
        </p:nvSpPr>
        <p:spPr>
          <a:xfrm>
            <a:off x="5081667" y="1192988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7" name="Rectangle 22">
            <a:extLst>
              <a:ext uri="{FF2B5EF4-FFF2-40B4-BE49-F238E27FC236}">
                <a16:creationId xmlns:a16="http://schemas.microsoft.com/office/drawing/2014/main" id="{4BA6ADE3-6383-B155-F2E7-E17FEA838B5E}"/>
              </a:ext>
            </a:extLst>
          </p:cNvPr>
          <p:cNvSpPr/>
          <p:nvPr/>
        </p:nvSpPr>
        <p:spPr>
          <a:xfrm>
            <a:off x="5081666" y="2363952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Rectangle 22">
            <a:extLst>
              <a:ext uri="{FF2B5EF4-FFF2-40B4-BE49-F238E27FC236}">
                <a16:creationId xmlns:a16="http://schemas.microsoft.com/office/drawing/2014/main" id="{943120CE-56C8-11D9-2FE2-81AF29523E27}"/>
              </a:ext>
            </a:extLst>
          </p:cNvPr>
          <p:cNvSpPr/>
          <p:nvPr/>
        </p:nvSpPr>
        <p:spPr>
          <a:xfrm>
            <a:off x="5732535" y="1774519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Rectangle 22">
            <a:extLst>
              <a:ext uri="{FF2B5EF4-FFF2-40B4-BE49-F238E27FC236}">
                <a16:creationId xmlns:a16="http://schemas.microsoft.com/office/drawing/2014/main" id="{8C224F64-33BA-D6D1-D6E1-BDAC61F0B87A}"/>
              </a:ext>
            </a:extLst>
          </p:cNvPr>
          <p:cNvSpPr/>
          <p:nvPr/>
        </p:nvSpPr>
        <p:spPr>
          <a:xfrm>
            <a:off x="6372736" y="1187131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0" name="Rectangle 22">
            <a:extLst>
              <a:ext uri="{FF2B5EF4-FFF2-40B4-BE49-F238E27FC236}">
                <a16:creationId xmlns:a16="http://schemas.microsoft.com/office/drawing/2014/main" id="{C8F1A17D-9FE1-1388-620D-4F7E532D0BEE}"/>
              </a:ext>
            </a:extLst>
          </p:cNvPr>
          <p:cNvSpPr/>
          <p:nvPr/>
        </p:nvSpPr>
        <p:spPr>
          <a:xfrm>
            <a:off x="6359816" y="2368551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Rectangle 22">
            <a:extLst>
              <a:ext uri="{FF2B5EF4-FFF2-40B4-BE49-F238E27FC236}">
                <a16:creationId xmlns:a16="http://schemas.microsoft.com/office/drawing/2014/main" id="{9C78901B-1711-2FCD-7429-61A621B4B805}"/>
              </a:ext>
            </a:extLst>
          </p:cNvPr>
          <p:cNvSpPr/>
          <p:nvPr/>
        </p:nvSpPr>
        <p:spPr>
          <a:xfrm>
            <a:off x="7019423" y="1751698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Rectangle 22">
            <a:extLst>
              <a:ext uri="{FF2B5EF4-FFF2-40B4-BE49-F238E27FC236}">
                <a16:creationId xmlns:a16="http://schemas.microsoft.com/office/drawing/2014/main" id="{08A26976-F50D-2C90-0D75-1146CD8B844D}"/>
              </a:ext>
            </a:extLst>
          </p:cNvPr>
          <p:cNvSpPr/>
          <p:nvPr/>
        </p:nvSpPr>
        <p:spPr>
          <a:xfrm>
            <a:off x="7630816" y="1187131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Rectangle 22">
            <a:extLst>
              <a:ext uri="{FF2B5EF4-FFF2-40B4-BE49-F238E27FC236}">
                <a16:creationId xmlns:a16="http://schemas.microsoft.com/office/drawing/2014/main" id="{2B715486-0E26-46F7-19FD-7379E0111B86}"/>
              </a:ext>
            </a:extLst>
          </p:cNvPr>
          <p:cNvSpPr/>
          <p:nvPr/>
        </p:nvSpPr>
        <p:spPr>
          <a:xfrm>
            <a:off x="7637404" y="2363952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22">
            <a:extLst>
              <a:ext uri="{FF2B5EF4-FFF2-40B4-BE49-F238E27FC236}">
                <a16:creationId xmlns:a16="http://schemas.microsoft.com/office/drawing/2014/main" id="{4692A114-5261-FCA7-B19E-21C0E3109499}"/>
              </a:ext>
            </a:extLst>
          </p:cNvPr>
          <p:cNvSpPr/>
          <p:nvPr/>
        </p:nvSpPr>
        <p:spPr>
          <a:xfrm>
            <a:off x="8248797" y="1751698"/>
            <a:ext cx="377007" cy="828338"/>
          </a:xfrm>
          <a:prstGeom prst="rect">
            <a:avLst/>
          </a:prstGeom>
          <a:gradFill flip="none" rotWithShape="1">
            <a:gsLst>
              <a:gs pos="0">
                <a:srgbClr val="99FF66"/>
              </a:gs>
              <a:gs pos="100000">
                <a:srgbClr val="4032FA"/>
              </a:gs>
            </a:gsLst>
            <a:lin ang="8100000" scaled="1"/>
            <a:tileRect/>
          </a:gradFill>
          <a:ln w="28575">
            <a:solidFill>
              <a:srgbClr val="4032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8F870A1C-14B8-92E6-7F1A-A7CE148091DA}"/>
              </a:ext>
            </a:extLst>
          </p:cNvPr>
          <p:cNvSpPr txBox="1"/>
          <p:nvPr/>
        </p:nvSpPr>
        <p:spPr>
          <a:xfrm>
            <a:off x="481189" y="455464"/>
            <a:ext cx="264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Quantum data</a:t>
            </a:r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E7E7E347-C292-6DA4-662A-C71D6DE2DE2D}"/>
              </a:ext>
            </a:extLst>
          </p:cNvPr>
          <p:cNvSpPr txBox="1"/>
          <p:nvPr/>
        </p:nvSpPr>
        <p:spPr>
          <a:xfrm>
            <a:off x="-9350" y="1109638"/>
            <a:ext cx="382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Wandohope" panose="02030603000000000000" pitchFamily="18" charset="-128"/>
                <a:ea typeface="Wandohope" panose="02030603000000000000" pitchFamily="18" charset="-128"/>
                <a:cs typeface="Times New Roman" panose="02020603050405020304" pitchFamily="18" charset="0"/>
              </a:rPr>
              <a:t>Quantum physical systems</a:t>
            </a:r>
            <a:endParaRPr lang="zh-CN" altLang="en-US" sz="2400" dirty="0">
              <a:latin typeface="Wandohope" panose="02030603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DBAC752A-7405-0A05-D5E7-A0D2DAE54704}"/>
              </a:ext>
            </a:extLst>
          </p:cNvPr>
          <p:cNvSpPr txBox="1"/>
          <p:nvPr/>
        </p:nvSpPr>
        <p:spPr>
          <a:xfrm>
            <a:off x="17788" y="2638022"/>
            <a:ext cx="3704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Wandohope" panose="02030603000000000000" pitchFamily="18" charset="-128"/>
                <a:ea typeface="Wandohope" panose="02030603000000000000" pitchFamily="18" charset="-128"/>
                <a:cs typeface="Times New Roman" panose="02020603050405020304" pitchFamily="18" charset="0"/>
              </a:rPr>
              <a:t>Quantum sensor networks</a:t>
            </a:r>
            <a:endParaRPr lang="zh-CN" altLang="en-US" sz="2400" dirty="0">
              <a:latin typeface="Wandohope" panose="02030603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24E45EF8-4446-4793-8E9E-AD51995982B5}"/>
              </a:ext>
            </a:extLst>
          </p:cNvPr>
          <p:cNvSpPr txBox="1"/>
          <p:nvPr/>
        </p:nvSpPr>
        <p:spPr>
          <a:xfrm>
            <a:off x="240688" y="4358220"/>
            <a:ext cx="313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Wandohope" panose="02030603000000000000" pitchFamily="18" charset="-128"/>
                <a:ea typeface="Wandohope" panose="02030603000000000000" pitchFamily="18" charset="-128"/>
                <a:cs typeface="Times New Roman" panose="02020603050405020304" pitchFamily="18" charset="0"/>
              </a:rPr>
              <a:t>Classical data encoding</a:t>
            </a:r>
            <a:endParaRPr lang="zh-CN" altLang="en-US" sz="2400" dirty="0">
              <a:latin typeface="Wandohope" panose="02030603000000000000" pitchFamily="18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文本框 1030">
                <a:extLst>
                  <a:ext uri="{FF2B5EF4-FFF2-40B4-BE49-F238E27FC236}">
                    <a16:creationId xmlns:a16="http://schemas.microsoft.com/office/drawing/2014/main" id="{51CCA629-A68C-B962-9D4E-AC5B3E580B66}"/>
                  </a:ext>
                </a:extLst>
              </p:cNvPr>
              <p:cNvSpPr txBox="1"/>
              <p:nvPr/>
            </p:nvSpPr>
            <p:spPr>
              <a:xfrm>
                <a:off x="9227528" y="3182648"/>
                <a:ext cx="3849335" cy="988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𝑂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1" name="文本框 1030">
                <a:extLst>
                  <a:ext uri="{FF2B5EF4-FFF2-40B4-BE49-F238E27FC236}">
                    <a16:creationId xmlns:a16="http://schemas.microsoft.com/office/drawing/2014/main" id="{51CCA629-A68C-B962-9D4E-AC5B3E58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528" y="3182648"/>
                <a:ext cx="3849335" cy="988540"/>
              </a:xfrm>
              <a:prstGeom prst="rect">
                <a:avLst/>
              </a:prstGeom>
              <a:blipFill>
                <a:blip r:embed="rId3"/>
                <a:stretch>
                  <a:fillRect l="-329" t="-130380" b="-179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FB0F3C7A-1692-54D7-4DBF-7E3371866338}"/>
                  </a:ext>
                </a:extLst>
              </p:cNvPr>
              <p:cNvSpPr txBox="1"/>
              <p:nvPr/>
            </p:nvSpPr>
            <p:spPr>
              <a:xfrm>
                <a:off x="9892693" y="4102433"/>
                <a:ext cx="2126261" cy="52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⋛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min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32" name="文本框 1031">
                <a:extLst>
                  <a:ext uri="{FF2B5EF4-FFF2-40B4-BE49-F238E27FC236}">
                    <a16:creationId xmlns:a16="http://schemas.microsoft.com/office/drawing/2014/main" id="{FB0F3C7A-1692-54D7-4DBF-7E337186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2693" y="4102433"/>
                <a:ext cx="2126261" cy="522322"/>
              </a:xfrm>
              <a:prstGeom prst="rect">
                <a:avLst/>
              </a:prstGeom>
              <a:blipFill>
                <a:blip r:embed="rId4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3" name="矩形: 圆角 1032">
            <a:extLst>
              <a:ext uri="{FF2B5EF4-FFF2-40B4-BE49-F238E27FC236}">
                <a16:creationId xmlns:a16="http://schemas.microsoft.com/office/drawing/2014/main" id="{D923D641-3816-E801-E6EB-D94EA92ABBB6}"/>
              </a:ext>
            </a:extLst>
          </p:cNvPr>
          <p:cNvSpPr/>
          <p:nvPr/>
        </p:nvSpPr>
        <p:spPr>
          <a:xfrm>
            <a:off x="10160868" y="1381109"/>
            <a:ext cx="3074515" cy="966710"/>
          </a:xfrm>
          <a:prstGeom prst="roundRect">
            <a:avLst>
              <a:gd name="adj" fmla="val 544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4032FA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文本框 1033">
                <a:extLst>
                  <a:ext uri="{FF2B5EF4-FFF2-40B4-BE49-F238E27FC236}">
                    <a16:creationId xmlns:a16="http://schemas.microsoft.com/office/drawing/2014/main" id="{9173511B-47A2-1A00-12FF-F3981076257A}"/>
                  </a:ext>
                </a:extLst>
              </p:cNvPr>
              <p:cNvSpPr txBox="1"/>
              <p:nvPr/>
            </p:nvSpPr>
            <p:spPr>
              <a:xfrm>
                <a:off x="10006681" y="1598649"/>
                <a:ext cx="3334858" cy="557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34" name="文本框 1033">
                <a:extLst>
                  <a:ext uri="{FF2B5EF4-FFF2-40B4-BE49-F238E27FC236}">
                    <a16:creationId xmlns:a16="http://schemas.microsoft.com/office/drawing/2014/main" id="{9173511B-47A2-1A00-12FF-F3981076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681" y="1598649"/>
                <a:ext cx="3334858" cy="5575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梯形 1034">
            <a:extLst>
              <a:ext uri="{FF2B5EF4-FFF2-40B4-BE49-F238E27FC236}">
                <a16:creationId xmlns:a16="http://schemas.microsoft.com/office/drawing/2014/main" id="{9DC84F34-142C-5D8A-DDFC-62510018B2DE}"/>
              </a:ext>
            </a:extLst>
          </p:cNvPr>
          <p:cNvSpPr/>
          <p:nvPr/>
        </p:nvSpPr>
        <p:spPr>
          <a:xfrm>
            <a:off x="10329144" y="4767034"/>
            <a:ext cx="1335605" cy="182135"/>
          </a:xfrm>
          <a:prstGeom prst="trapezoid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36" name="连接符: 肘形 1035">
            <a:extLst>
              <a:ext uri="{FF2B5EF4-FFF2-40B4-BE49-F238E27FC236}">
                <a16:creationId xmlns:a16="http://schemas.microsoft.com/office/drawing/2014/main" id="{BF7994A3-EDB1-45F6-FDB1-0B8A6826E912}"/>
              </a:ext>
            </a:extLst>
          </p:cNvPr>
          <p:cNvCxnSpPr>
            <a:cxnSpLocks/>
          </p:cNvCxnSpPr>
          <p:nvPr/>
        </p:nvCxnSpPr>
        <p:spPr>
          <a:xfrm rot="10800000">
            <a:off x="6194112" y="3206388"/>
            <a:ext cx="2872292" cy="843616"/>
          </a:xfrm>
          <a:prstGeom prst="bentConnector3">
            <a:avLst>
              <a:gd name="adj1" fmla="val 99641"/>
            </a:avLst>
          </a:prstGeom>
          <a:ln w="28575">
            <a:solidFill>
              <a:schemeClr val="tx1"/>
            </a:solidFill>
            <a:prstDash val="sys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直接箭头连接符 1036">
            <a:extLst>
              <a:ext uri="{FF2B5EF4-FFF2-40B4-BE49-F238E27FC236}">
                <a16:creationId xmlns:a16="http://schemas.microsoft.com/office/drawing/2014/main" id="{357286B7-3079-BA1A-2017-B8BEBA54B025}"/>
              </a:ext>
            </a:extLst>
          </p:cNvPr>
          <p:cNvCxnSpPr/>
          <p:nvPr/>
        </p:nvCxnSpPr>
        <p:spPr>
          <a:xfrm>
            <a:off x="11242857" y="2415781"/>
            <a:ext cx="0" cy="71471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接箭头连接符 1074">
            <a:extLst>
              <a:ext uri="{FF2B5EF4-FFF2-40B4-BE49-F238E27FC236}">
                <a16:creationId xmlns:a16="http://schemas.microsoft.com/office/drawing/2014/main" id="{84DC824F-9568-2A51-E6AF-B84A903CB866}"/>
              </a:ext>
            </a:extLst>
          </p:cNvPr>
          <p:cNvCxnSpPr>
            <a:cxnSpLocks/>
          </p:cNvCxnSpPr>
          <p:nvPr/>
        </p:nvCxnSpPr>
        <p:spPr>
          <a:xfrm flipH="1">
            <a:off x="3884263" y="4972947"/>
            <a:ext cx="1730910" cy="1550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6" name="文本框 1075">
            <a:extLst>
              <a:ext uri="{FF2B5EF4-FFF2-40B4-BE49-F238E27FC236}">
                <a16:creationId xmlns:a16="http://schemas.microsoft.com/office/drawing/2014/main" id="{6BCA13F6-38B5-FA78-9514-24BF356F6D5C}"/>
              </a:ext>
            </a:extLst>
          </p:cNvPr>
          <p:cNvSpPr txBox="1"/>
          <p:nvPr/>
        </p:nvSpPr>
        <p:spPr>
          <a:xfrm>
            <a:off x="5039052" y="5312463"/>
            <a:ext cx="260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dynamics diagram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7" name="直接箭头连接符 1086">
            <a:extLst>
              <a:ext uri="{FF2B5EF4-FFF2-40B4-BE49-F238E27FC236}">
                <a16:creationId xmlns:a16="http://schemas.microsoft.com/office/drawing/2014/main" id="{6E7F8AC9-0334-EE43-EF8E-6332A85560CC}"/>
              </a:ext>
            </a:extLst>
          </p:cNvPr>
          <p:cNvCxnSpPr>
            <a:cxnSpLocks/>
          </p:cNvCxnSpPr>
          <p:nvPr/>
        </p:nvCxnSpPr>
        <p:spPr>
          <a:xfrm>
            <a:off x="8411079" y="4974116"/>
            <a:ext cx="1736225" cy="164488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" name="文本框 841">
            <a:extLst>
              <a:ext uri="{FF2B5EF4-FFF2-40B4-BE49-F238E27FC236}">
                <a16:creationId xmlns:a16="http://schemas.microsoft.com/office/drawing/2014/main" id="{AE80B83E-9EC9-1CAB-24FC-1B34B0EE5283}"/>
              </a:ext>
            </a:extLst>
          </p:cNvPr>
          <p:cNvSpPr txBox="1"/>
          <p:nvPr/>
        </p:nvSpPr>
        <p:spPr>
          <a:xfrm>
            <a:off x="9609071" y="5319695"/>
            <a:ext cx="2606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theory interpretation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3" name="组合 842">
            <a:extLst>
              <a:ext uri="{FF2B5EF4-FFF2-40B4-BE49-F238E27FC236}">
                <a16:creationId xmlns:a16="http://schemas.microsoft.com/office/drawing/2014/main" id="{850DC1DE-5EAA-BDD1-FB73-1E6A6C2337A6}"/>
              </a:ext>
            </a:extLst>
          </p:cNvPr>
          <p:cNvGrpSpPr/>
          <p:nvPr/>
        </p:nvGrpSpPr>
        <p:grpSpPr>
          <a:xfrm>
            <a:off x="185784" y="1428856"/>
            <a:ext cx="825964" cy="971162"/>
            <a:chOff x="537515" y="1442740"/>
            <a:chExt cx="825964" cy="971162"/>
          </a:xfrm>
        </p:grpSpPr>
        <p:sp>
          <p:nvSpPr>
            <p:cNvPr id="844" name="圆柱体 843">
              <a:extLst>
                <a:ext uri="{FF2B5EF4-FFF2-40B4-BE49-F238E27FC236}">
                  <a16:creationId xmlns:a16="http://schemas.microsoft.com/office/drawing/2014/main" id="{3BEA80F3-B306-48D0-2C81-DCCC351AE609}"/>
                </a:ext>
              </a:extLst>
            </p:cNvPr>
            <p:cNvSpPr/>
            <p:nvPr/>
          </p:nvSpPr>
          <p:spPr>
            <a:xfrm>
              <a:off x="1066055" y="1657903"/>
              <a:ext cx="45719" cy="755999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椭圆 844">
              <a:extLst>
                <a:ext uri="{FF2B5EF4-FFF2-40B4-BE49-F238E27FC236}">
                  <a16:creationId xmlns:a16="http://schemas.microsoft.com/office/drawing/2014/main" id="{8E600799-B1DD-0716-533E-347995223CAC}"/>
                </a:ext>
              </a:extLst>
            </p:cNvPr>
            <p:cNvSpPr/>
            <p:nvPr/>
          </p:nvSpPr>
          <p:spPr>
            <a:xfrm>
              <a:off x="998914" y="1442740"/>
              <a:ext cx="180000" cy="18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  <a:sp3d prstMaterial="matte">
              <a:bevelT w="88900" h="1714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椭圆 846">
              <a:extLst>
                <a:ext uri="{FF2B5EF4-FFF2-40B4-BE49-F238E27FC236}">
                  <a16:creationId xmlns:a16="http://schemas.microsoft.com/office/drawing/2014/main" id="{5751A475-8671-85EE-EB0C-9EDF21C862B9}"/>
                </a:ext>
              </a:extLst>
            </p:cNvPr>
            <p:cNvSpPr/>
            <p:nvPr/>
          </p:nvSpPr>
          <p:spPr>
            <a:xfrm>
              <a:off x="537515" y="1752816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T w="288000" h="288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椭圆 847">
              <a:extLst>
                <a:ext uri="{FF2B5EF4-FFF2-40B4-BE49-F238E27FC236}">
                  <a16:creationId xmlns:a16="http://schemas.microsoft.com/office/drawing/2014/main" id="{B65702CF-DAD7-7211-3308-32E50DA48B4C}"/>
                </a:ext>
              </a:extLst>
            </p:cNvPr>
            <p:cNvSpPr/>
            <p:nvPr/>
          </p:nvSpPr>
          <p:spPr>
            <a:xfrm>
              <a:off x="823479" y="1752099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B w="288290" h="28829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0" name="组合 849">
            <a:extLst>
              <a:ext uri="{FF2B5EF4-FFF2-40B4-BE49-F238E27FC236}">
                <a16:creationId xmlns:a16="http://schemas.microsoft.com/office/drawing/2014/main" id="{9C1D02A7-2D71-3868-DF2C-7C95DEC56A90}"/>
              </a:ext>
            </a:extLst>
          </p:cNvPr>
          <p:cNvGrpSpPr/>
          <p:nvPr/>
        </p:nvGrpSpPr>
        <p:grpSpPr>
          <a:xfrm>
            <a:off x="876438" y="1425297"/>
            <a:ext cx="825964" cy="971162"/>
            <a:chOff x="537515" y="1442740"/>
            <a:chExt cx="825964" cy="971162"/>
          </a:xfrm>
        </p:grpSpPr>
        <p:sp>
          <p:nvSpPr>
            <p:cNvPr id="851" name="圆柱体 850">
              <a:extLst>
                <a:ext uri="{FF2B5EF4-FFF2-40B4-BE49-F238E27FC236}">
                  <a16:creationId xmlns:a16="http://schemas.microsoft.com/office/drawing/2014/main" id="{F337B5CB-17FE-DED8-DCD4-56814FF5E06E}"/>
                </a:ext>
              </a:extLst>
            </p:cNvPr>
            <p:cNvSpPr/>
            <p:nvPr/>
          </p:nvSpPr>
          <p:spPr>
            <a:xfrm>
              <a:off x="1066055" y="1657903"/>
              <a:ext cx="45719" cy="755999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3" name="椭圆 852">
              <a:extLst>
                <a:ext uri="{FF2B5EF4-FFF2-40B4-BE49-F238E27FC236}">
                  <a16:creationId xmlns:a16="http://schemas.microsoft.com/office/drawing/2014/main" id="{71A90D5F-6C1C-529D-89F7-898AC3131DDF}"/>
                </a:ext>
              </a:extLst>
            </p:cNvPr>
            <p:cNvSpPr/>
            <p:nvPr/>
          </p:nvSpPr>
          <p:spPr>
            <a:xfrm>
              <a:off x="998914" y="1442740"/>
              <a:ext cx="180000" cy="18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  <a:sp3d prstMaterial="matte">
              <a:bevelT w="88900" h="1714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5" name="椭圆 854">
              <a:extLst>
                <a:ext uri="{FF2B5EF4-FFF2-40B4-BE49-F238E27FC236}">
                  <a16:creationId xmlns:a16="http://schemas.microsoft.com/office/drawing/2014/main" id="{EC6126F4-01E7-FE19-4F82-D192690F6440}"/>
                </a:ext>
              </a:extLst>
            </p:cNvPr>
            <p:cNvSpPr/>
            <p:nvPr/>
          </p:nvSpPr>
          <p:spPr>
            <a:xfrm>
              <a:off x="537515" y="1752816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T w="288000" h="288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6" name="椭圆 855">
              <a:extLst>
                <a:ext uri="{FF2B5EF4-FFF2-40B4-BE49-F238E27FC236}">
                  <a16:creationId xmlns:a16="http://schemas.microsoft.com/office/drawing/2014/main" id="{35CCA805-D86A-96E3-430E-6ABCE5862E5B}"/>
                </a:ext>
              </a:extLst>
            </p:cNvPr>
            <p:cNvSpPr/>
            <p:nvPr/>
          </p:nvSpPr>
          <p:spPr>
            <a:xfrm>
              <a:off x="823479" y="1752099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B w="288290" h="28829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7" name="组合 856">
            <a:extLst>
              <a:ext uri="{FF2B5EF4-FFF2-40B4-BE49-F238E27FC236}">
                <a16:creationId xmlns:a16="http://schemas.microsoft.com/office/drawing/2014/main" id="{F34B3075-EED1-EA5A-AA8C-9CF4276C2DB6}"/>
              </a:ext>
            </a:extLst>
          </p:cNvPr>
          <p:cNvGrpSpPr/>
          <p:nvPr/>
        </p:nvGrpSpPr>
        <p:grpSpPr>
          <a:xfrm>
            <a:off x="1565653" y="1425634"/>
            <a:ext cx="825964" cy="971162"/>
            <a:chOff x="537515" y="1442740"/>
            <a:chExt cx="825964" cy="971162"/>
          </a:xfrm>
        </p:grpSpPr>
        <p:sp>
          <p:nvSpPr>
            <p:cNvPr id="858" name="圆柱体 857">
              <a:extLst>
                <a:ext uri="{FF2B5EF4-FFF2-40B4-BE49-F238E27FC236}">
                  <a16:creationId xmlns:a16="http://schemas.microsoft.com/office/drawing/2014/main" id="{A3A7FF74-33BD-29CB-22F6-CA92FCE59581}"/>
                </a:ext>
              </a:extLst>
            </p:cNvPr>
            <p:cNvSpPr/>
            <p:nvPr/>
          </p:nvSpPr>
          <p:spPr>
            <a:xfrm>
              <a:off x="1066055" y="1657903"/>
              <a:ext cx="45719" cy="755999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9" name="椭圆 858">
              <a:extLst>
                <a:ext uri="{FF2B5EF4-FFF2-40B4-BE49-F238E27FC236}">
                  <a16:creationId xmlns:a16="http://schemas.microsoft.com/office/drawing/2014/main" id="{8F4E3D15-055F-18A2-60D9-B0A67B64FF40}"/>
                </a:ext>
              </a:extLst>
            </p:cNvPr>
            <p:cNvSpPr/>
            <p:nvPr/>
          </p:nvSpPr>
          <p:spPr>
            <a:xfrm>
              <a:off x="998914" y="1442740"/>
              <a:ext cx="180000" cy="18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  <a:sp3d prstMaterial="matte">
              <a:bevelT w="88900" h="1714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椭圆 859">
              <a:extLst>
                <a:ext uri="{FF2B5EF4-FFF2-40B4-BE49-F238E27FC236}">
                  <a16:creationId xmlns:a16="http://schemas.microsoft.com/office/drawing/2014/main" id="{67D4760E-3E98-B615-3AF2-F37209B97337}"/>
                </a:ext>
              </a:extLst>
            </p:cNvPr>
            <p:cNvSpPr/>
            <p:nvPr/>
          </p:nvSpPr>
          <p:spPr>
            <a:xfrm>
              <a:off x="537515" y="1752816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T w="288000" h="288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椭圆 863">
              <a:extLst>
                <a:ext uri="{FF2B5EF4-FFF2-40B4-BE49-F238E27FC236}">
                  <a16:creationId xmlns:a16="http://schemas.microsoft.com/office/drawing/2014/main" id="{DDFCC71B-A0C5-95F7-F154-7BE91444FB8D}"/>
                </a:ext>
              </a:extLst>
            </p:cNvPr>
            <p:cNvSpPr/>
            <p:nvPr/>
          </p:nvSpPr>
          <p:spPr>
            <a:xfrm>
              <a:off x="823479" y="1752099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B w="288290" h="28829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66" name="组合 865">
            <a:extLst>
              <a:ext uri="{FF2B5EF4-FFF2-40B4-BE49-F238E27FC236}">
                <a16:creationId xmlns:a16="http://schemas.microsoft.com/office/drawing/2014/main" id="{972FE24D-3F65-9FC1-FF68-22D2D9FE3E62}"/>
              </a:ext>
            </a:extLst>
          </p:cNvPr>
          <p:cNvGrpSpPr/>
          <p:nvPr/>
        </p:nvGrpSpPr>
        <p:grpSpPr>
          <a:xfrm>
            <a:off x="2253881" y="1428856"/>
            <a:ext cx="825964" cy="971162"/>
            <a:chOff x="537515" y="1442740"/>
            <a:chExt cx="825964" cy="971162"/>
          </a:xfrm>
        </p:grpSpPr>
        <p:sp>
          <p:nvSpPr>
            <p:cNvPr id="868" name="圆柱体 867">
              <a:extLst>
                <a:ext uri="{FF2B5EF4-FFF2-40B4-BE49-F238E27FC236}">
                  <a16:creationId xmlns:a16="http://schemas.microsoft.com/office/drawing/2014/main" id="{4E31F157-3CFD-D6F9-8D52-8EB9C255711F}"/>
                </a:ext>
              </a:extLst>
            </p:cNvPr>
            <p:cNvSpPr/>
            <p:nvPr/>
          </p:nvSpPr>
          <p:spPr>
            <a:xfrm>
              <a:off x="1066055" y="1657903"/>
              <a:ext cx="45719" cy="755999"/>
            </a:xfrm>
            <a:prstGeom prst="can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tailEnd w="lg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椭圆 868">
              <a:extLst>
                <a:ext uri="{FF2B5EF4-FFF2-40B4-BE49-F238E27FC236}">
                  <a16:creationId xmlns:a16="http://schemas.microsoft.com/office/drawing/2014/main" id="{6A514FFE-2D46-2AE9-02BB-472691E4379F}"/>
                </a:ext>
              </a:extLst>
            </p:cNvPr>
            <p:cNvSpPr/>
            <p:nvPr/>
          </p:nvSpPr>
          <p:spPr>
            <a:xfrm>
              <a:off x="998914" y="1442740"/>
              <a:ext cx="180000" cy="186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isometricOffAxis1Top"/>
              <a:lightRig rig="threePt" dir="t"/>
            </a:scene3d>
            <a:sp3d prstMaterial="matte">
              <a:bevelT w="88900" h="17145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椭圆 870">
              <a:extLst>
                <a:ext uri="{FF2B5EF4-FFF2-40B4-BE49-F238E27FC236}">
                  <a16:creationId xmlns:a16="http://schemas.microsoft.com/office/drawing/2014/main" id="{E6E2C94F-3548-235A-37C3-26F17EC041CE}"/>
                </a:ext>
              </a:extLst>
            </p:cNvPr>
            <p:cNvSpPr/>
            <p:nvPr/>
          </p:nvSpPr>
          <p:spPr>
            <a:xfrm>
              <a:off x="537515" y="1752816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T w="288000" h="2880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椭圆 872">
              <a:extLst>
                <a:ext uri="{FF2B5EF4-FFF2-40B4-BE49-F238E27FC236}">
                  <a16:creationId xmlns:a16="http://schemas.microsoft.com/office/drawing/2014/main" id="{D737B7D6-911E-0C1D-BFDF-CCC6870AACB4}"/>
                </a:ext>
              </a:extLst>
            </p:cNvPr>
            <p:cNvSpPr/>
            <p:nvPr/>
          </p:nvSpPr>
          <p:spPr>
            <a:xfrm>
              <a:off x="823479" y="1752099"/>
              <a:ext cx="540000" cy="540000"/>
            </a:xfrm>
            <a:prstGeom prst="ellipse">
              <a:avLst/>
            </a:prstGeom>
            <a:solidFill>
              <a:srgbClr val="F414A4"/>
            </a:solidFill>
            <a:scene3d>
              <a:camera prst="orthographicFront">
                <a:rot lat="0" lon="5400000" rev="0"/>
              </a:camera>
              <a:lightRig rig="threePt" dir="t">
                <a:rot lat="0" lon="0" rev="3000000"/>
              </a:lightRig>
            </a:scene3d>
            <a:sp3d>
              <a:bevelB w="288290" h="28829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74" name="组合 873">
            <a:extLst>
              <a:ext uri="{FF2B5EF4-FFF2-40B4-BE49-F238E27FC236}">
                <a16:creationId xmlns:a16="http://schemas.microsoft.com/office/drawing/2014/main" id="{7B57AF91-2865-9AB7-F020-D2FDE89CA96F}"/>
              </a:ext>
            </a:extLst>
          </p:cNvPr>
          <p:cNvGrpSpPr/>
          <p:nvPr/>
        </p:nvGrpSpPr>
        <p:grpSpPr>
          <a:xfrm>
            <a:off x="468381" y="2964407"/>
            <a:ext cx="2339627" cy="1379439"/>
            <a:chOff x="4062391" y="3420842"/>
            <a:chExt cx="2339627" cy="1379439"/>
          </a:xfrm>
        </p:grpSpPr>
        <p:pic>
          <p:nvPicPr>
            <p:cNvPr id="875" name="图形 874" descr="碟形卫星天线 纯色填充">
              <a:extLst>
                <a:ext uri="{FF2B5EF4-FFF2-40B4-BE49-F238E27FC236}">
                  <a16:creationId xmlns:a16="http://schemas.microsoft.com/office/drawing/2014/main" id="{4B2C4D6B-2599-7565-5D92-126CA13B9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062391" y="3420842"/>
              <a:ext cx="685769" cy="685769"/>
            </a:xfrm>
            <a:prstGeom prst="rect">
              <a:avLst/>
            </a:prstGeom>
          </p:spPr>
        </p:pic>
        <p:pic>
          <p:nvPicPr>
            <p:cNvPr id="877" name="图形 876" descr="碟形卫星天线 纯色填充">
              <a:extLst>
                <a:ext uri="{FF2B5EF4-FFF2-40B4-BE49-F238E27FC236}">
                  <a16:creationId xmlns:a16="http://schemas.microsoft.com/office/drawing/2014/main" id="{EB947D15-0495-CD61-B4DE-4A18A5B6B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4165" y="4114512"/>
              <a:ext cx="685769" cy="685769"/>
            </a:xfrm>
            <a:prstGeom prst="rect">
              <a:avLst/>
            </a:prstGeom>
          </p:spPr>
        </p:pic>
        <p:pic>
          <p:nvPicPr>
            <p:cNvPr id="878" name="图形 877" descr="碟形卫星天线 纯色填充">
              <a:extLst>
                <a:ext uri="{FF2B5EF4-FFF2-40B4-BE49-F238E27FC236}">
                  <a16:creationId xmlns:a16="http://schemas.microsoft.com/office/drawing/2014/main" id="{85AB7EFA-2FB9-B421-EECF-92B94B0A8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6249" y="3470779"/>
              <a:ext cx="685769" cy="685769"/>
            </a:xfrm>
            <a:prstGeom prst="rect">
              <a:avLst/>
            </a:prstGeom>
          </p:spPr>
        </p:pic>
        <p:sp>
          <p:nvSpPr>
            <p:cNvPr id="879" name="任意多边形: 形状 878">
              <a:extLst>
                <a:ext uri="{FF2B5EF4-FFF2-40B4-BE49-F238E27FC236}">
                  <a16:creationId xmlns:a16="http://schemas.microsoft.com/office/drawing/2014/main" id="{E10D9FDF-0739-D664-E390-644E255325E3}"/>
                </a:ext>
              </a:extLst>
            </p:cNvPr>
            <p:cNvSpPr/>
            <p:nvPr/>
          </p:nvSpPr>
          <p:spPr>
            <a:xfrm rot="3008147">
              <a:off x="4295876" y="4208440"/>
              <a:ext cx="835121" cy="191052"/>
            </a:xfrm>
            <a:custGeom>
              <a:avLst/>
              <a:gdLst>
                <a:gd name="connsiteX0" fmla="*/ 0 w 3417964"/>
                <a:gd name="connsiteY0" fmla="*/ 0 h 709448"/>
                <a:gd name="connsiteX1" fmla="*/ 677917 w 3417964"/>
                <a:gd name="connsiteY1" fmla="*/ 696836 h 709448"/>
                <a:gd name="connsiteX2" fmla="*/ 1377906 w 3417964"/>
                <a:gd name="connsiteY2" fmla="*/ 12612 h 709448"/>
                <a:gd name="connsiteX3" fmla="*/ 2043211 w 3417964"/>
                <a:gd name="connsiteY3" fmla="*/ 687376 h 709448"/>
                <a:gd name="connsiteX4" fmla="*/ 2733741 w 3417964"/>
                <a:gd name="connsiteY4" fmla="*/ 12612 h 709448"/>
                <a:gd name="connsiteX5" fmla="*/ 3417964 w 3417964"/>
                <a:gd name="connsiteY5" fmla="*/ 709448 h 70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7964" h="709448">
                  <a:moveTo>
                    <a:pt x="0" y="0"/>
                  </a:moveTo>
                  <a:cubicBezTo>
                    <a:pt x="224133" y="347367"/>
                    <a:pt x="448266" y="694734"/>
                    <a:pt x="677917" y="696836"/>
                  </a:cubicBezTo>
                  <a:cubicBezTo>
                    <a:pt x="907568" y="698938"/>
                    <a:pt x="1150357" y="14189"/>
                    <a:pt x="1377906" y="12612"/>
                  </a:cubicBezTo>
                  <a:cubicBezTo>
                    <a:pt x="1605455" y="11035"/>
                    <a:pt x="1817239" y="687376"/>
                    <a:pt x="2043211" y="687376"/>
                  </a:cubicBezTo>
                  <a:cubicBezTo>
                    <a:pt x="2269183" y="687376"/>
                    <a:pt x="2504616" y="8933"/>
                    <a:pt x="2733741" y="12612"/>
                  </a:cubicBezTo>
                  <a:cubicBezTo>
                    <a:pt x="2962866" y="16291"/>
                    <a:pt x="3220895" y="707346"/>
                    <a:pt x="3417964" y="70944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80" name="任意多边形: 形状 879">
              <a:extLst>
                <a:ext uri="{FF2B5EF4-FFF2-40B4-BE49-F238E27FC236}">
                  <a16:creationId xmlns:a16="http://schemas.microsoft.com/office/drawing/2014/main" id="{40D9C2B8-14A5-BF4A-D96C-018950331EB8}"/>
                </a:ext>
              </a:extLst>
            </p:cNvPr>
            <p:cNvSpPr/>
            <p:nvPr/>
          </p:nvSpPr>
          <p:spPr>
            <a:xfrm>
              <a:off x="4591209" y="3612908"/>
              <a:ext cx="1304602" cy="191052"/>
            </a:xfrm>
            <a:custGeom>
              <a:avLst/>
              <a:gdLst>
                <a:gd name="connsiteX0" fmla="*/ 0 w 3417964"/>
                <a:gd name="connsiteY0" fmla="*/ 0 h 709448"/>
                <a:gd name="connsiteX1" fmla="*/ 677917 w 3417964"/>
                <a:gd name="connsiteY1" fmla="*/ 696836 h 709448"/>
                <a:gd name="connsiteX2" fmla="*/ 1377906 w 3417964"/>
                <a:gd name="connsiteY2" fmla="*/ 12612 h 709448"/>
                <a:gd name="connsiteX3" fmla="*/ 2043211 w 3417964"/>
                <a:gd name="connsiteY3" fmla="*/ 687376 h 709448"/>
                <a:gd name="connsiteX4" fmla="*/ 2733741 w 3417964"/>
                <a:gd name="connsiteY4" fmla="*/ 12612 h 709448"/>
                <a:gd name="connsiteX5" fmla="*/ 3417964 w 3417964"/>
                <a:gd name="connsiteY5" fmla="*/ 709448 h 70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7964" h="709448">
                  <a:moveTo>
                    <a:pt x="0" y="0"/>
                  </a:moveTo>
                  <a:cubicBezTo>
                    <a:pt x="224133" y="347367"/>
                    <a:pt x="448266" y="694734"/>
                    <a:pt x="677917" y="696836"/>
                  </a:cubicBezTo>
                  <a:cubicBezTo>
                    <a:pt x="907568" y="698938"/>
                    <a:pt x="1150357" y="14189"/>
                    <a:pt x="1377906" y="12612"/>
                  </a:cubicBezTo>
                  <a:cubicBezTo>
                    <a:pt x="1605455" y="11035"/>
                    <a:pt x="1817239" y="687376"/>
                    <a:pt x="2043211" y="687376"/>
                  </a:cubicBezTo>
                  <a:cubicBezTo>
                    <a:pt x="2269183" y="687376"/>
                    <a:pt x="2504616" y="8933"/>
                    <a:pt x="2733741" y="12612"/>
                  </a:cubicBezTo>
                  <a:cubicBezTo>
                    <a:pt x="2962866" y="16291"/>
                    <a:pt x="3220895" y="707346"/>
                    <a:pt x="3417964" y="70944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81" name="任意多边形: 形状 880">
              <a:extLst>
                <a:ext uri="{FF2B5EF4-FFF2-40B4-BE49-F238E27FC236}">
                  <a16:creationId xmlns:a16="http://schemas.microsoft.com/office/drawing/2014/main" id="{165BE594-FFD2-5AD6-BCF7-02BD7668F4E9}"/>
                </a:ext>
              </a:extLst>
            </p:cNvPr>
            <p:cNvSpPr/>
            <p:nvPr/>
          </p:nvSpPr>
          <p:spPr>
            <a:xfrm rot="18679721">
              <a:off x="5224177" y="4246913"/>
              <a:ext cx="840485" cy="191052"/>
            </a:xfrm>
            <a:custGeom>
              <a:avLst/>
              <a:gdLst>
                <a:gd name="connsiteX0" fmla="*/ 0 w 3417964"/>
                <a:gd name="connsiteY0" fmla="*/ 0 h 709448"/>
                <a:gd name="connsiteX1" fmla="*/ 677917 w 3417964"/>
                <a:gd name="connsiteY1" fmla="*/ 696836 h 709448"/>
                <a:gd name="connsiteX2" fmla="*/ 1377906 w 3417964"/>
                <a:gd name="connsiteY2" fmla="*/ 12612 h 709448"/>
                <a:gd name="connsiteX3" fmla="*/ 2043211 w 3417964"/>
                <a:gd name="connsiteY3" fmla="*/ 687376 h 709448"/>
                <a:gd name="connsiteX4" fmla="*/ 2733741 w 3417964"/>
                <a:gd name="connsiteY4" fmla="*/ 12612 h 709448"/>
                <a:gd name="connsiteX5" fmla="*/ 3417964 w 3417964"/>
                <a:gd name="connsiteY5" fmla="*/ 709448 h 70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7964" h="709448">
                  <a:moveTo>
                    <a:pt x="0" y="0"/>
                  </a:moveTo>
                  <a:cubicBezTo>
                    <a:pt x="224133" y="347367"/>
                    <a:pt x="448266" y="694734"/>
                    <a:pt x="677917" y="696836"/>
                  </a:cubicBezTo>
                  <a:cubicBezTo>
                    <a:pt x="907568" y="698938"/>
                    <a:pt x="1150357" y="14189"/>
                    <a:pt x="1377906" y="12612"/>
                  </a:cubicBezTo>
                  <a:cubicBezTo>
                    <a:pt x="1605455" y="11035"/>
                    <a:pt x="1817239" y="687376"/>
                    <a:pt x="2043211" y="687376"/>
                  </a:cubicBezTo>
                  <a:cubicBezTo>
                    <a:pt x="2269183" y="687376"/>
                    <a:pt x="2504616" y="8933"/>
                    <a:pt x="2733741" y="12612"/>
                  </a:cubicBezTo>
                  <a:cubicBezTo>
                    <a:pt x="2962866" y="16291"/>
                    <a:pt x="3220895" y="707346"/>
                    <a:pt x="3417964" y="709448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882" name="图片 881" descr="文本&#10;&#10;中度可信度描述已自动生成">
            <a:extLst>
              <a:ext uri="{FF2B5EF4-FFF2-40B4-BE49-F238E27FC236}">
                <a16:creationId xmlns:a16="http://schemas.microsoft.com/office/drawing/2014/main" id="{5DBEF861-17C0-B49B-F7AC-D5E75D8FA48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561" t="11718" r="38100" b="66481"/>
          <a:stretch/>
        </p:blipFill>
        <p:spPr>
          <a:xfrm>
            <a:off x="535502" y="4847331"/>
            <a:ext cx="880936" cy="900000"/>
          </a:xfrm>
          <a:prstGeom prst="rect">
            <a:avLst/>
          </a:prstGeom>
        </p:spPr>
      </p:pic>
      <p:pic>
        <p:nvPicPr>
          <p:cNvPr id="883" name="图片 882" descr="文本&#10;&#10;中度可信度描述已自动生成">
            <a:extLst>
              <a:ext uri="{FF2B5EF4-FFF2-40B4-BE49-F238E27FC236}">
                <a16:creationId xmlns:a16="http://schemas.microsoft.com/office/drawing/2014/main" id="{3947833A-F5D6-58F9-6CCB-2954DAA989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879" t="11718" r="9515" b="66481"/>
          <a:stretch/>
        </p:blipFill>
        <p:spPr>
          <a:xfrm>
            <a:off x="1748470" y="4850242"/>
            <a:ext cx="891962" cy="900000"/>
          </a:xfrm>
          <a:prstGeom prst="rect">
            <a:avLst/>
          </a:prstGeom>
        </p:spPr>
      </p:pic>
      <p:grpSp>
        <p:nvGrpSpPr>
          <p:cNvPr id="895" name="组合 894">
            <a:extLst>
              <a:ext uri="{FF2B5EF4-FFF2-40B4-BE49-F238E27FC236}">
                <a16:creationId xmlns:a16="http://schemas.microsoft.com/office/drawing/2014/main" id="{0915F280-20F4-5440-63B4-88E48DBDF252}"/>
              </a:ext>
            </a:extLst>
          </p:cNvPr>
          <p:cNvGrpSpPr/>
          <p:nvPr/>
        </p:nvGrpSpPr>
        <p:grpSpPr>
          <a:xfrm>
            <a:off x="-59592" y="6414633"/>
            <a:ext cx="7730514" cy="4972241"/>
            <a:chOff x="248459" y="6119375"/>
            <a:chExt cx="7730514" cy="4972241"/>
          </a:xfrm>
        </p:grpSpPr>
        <p:sp>
          <p:nvSpPr>
            <p:cNvPr id="1039" name="矩形 1038">
              <a:extLst>
                <a:ext uri="{FF2B5EF4-FFF2-40B4-BE49-F238E27FC236}">
                  <a16:creationId xmlns:a16="http://schemas.microsoft.com/office/drawing/2014/main" id="{27F9824B-32DF-B350-CDC2-F3A63DF946A3}"/>
                </a:ext>
              </a:extLst>
            </p:cNvPr>
            <p:cNvSpPr/>
            <p:nvPr/>
          </p:nvSpPr>
          <p:spPr>
            <a:xfrm>
              <a:off x="3784419" y="7799210"/>
              <a:ext cx="1368000" cy="16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1" name="矩形 1040">
              <a:extLst>
                <a:ext uri="{FF2B5EF4-FFF2-40B4-BE49-F238E27FC236}">
                  <a16:creationId xmlns:a16="http://schemas.microsoft.com/office/drawing/2014/main" id="{158000AF-EBFA-0CAB-9331-E4EB8477441D}"/>
                </a:ext>
              </a:extLst>
            </p:cNvPr>
            <p:cNvSpPr/>
            <p:nvPr/>
          </p:nvSpPr>
          <p:spPr>
            <a:xfrm>
              <a:off x="3772653" y="6724667"/>
              <a:ext cx="1373351" cy="10642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2" name="矩形 1041">
              <a:extLst>
                <a:ext uri="{FF2B5EF4-FFF2-40B4-BE49-F238E27FC236}">
                  <a16:creationId xmlns:a16="http://schemas.microsoft.com/office/drawing/2014/main" id="{8D021A22-2DBE-E8D6-4F89-671A6DE542C4}"/>
                </a:ext>
              </a:extLst>
            </p:cNvPr>
            <p:cNvSpPr/>
            <p:nvPr/>
          </p:nvSpPr>
          <p:spPr>
            <a:xfrm>
              <a:off x="3775154" y="9456876"/>
              <a:ext cx="1368000" cy="11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3" name="矩形 1042">
              <a:extLst>
                <a:ext uri="{FF2B5EF4-FFF2-40B4-BE49-F238E27FC236}">
                  <a16:creationId xmlns:a16="http://schemas.microsoft.com/office/drawing/2014/main" id="{C10D2B6F-7DBA-1916-43DE-D720B4662F2C}"/>
                </a:ext>
              </a:extLst>
            </p:cNvPr>
            <p:cNvSpPr/>
            <p:nvPr/>
          </p:nvSpPr>
          <p:spPr>
            <a:xfrm>
              <a:off x="1030214" y="7790837"/>
              <a:ext cx="1080000" cy="165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4" name="矩形 1043">
              <a:extLst>
                <a:ext uri="{FF2B5EF4-FFF2-40B4-BE49-F238E27FC236}">
                  <a16:creationId xmlns:a16="http://schemas.microsoft.com/office/drawing/2014/main" id="{DD56078D-0CF4-14D3-AE42-240F5C809862}"/>
                </a:ext>
              </a:extLst>
            </p:cNvPr>
            <p:cNvSpPr/>
            <p:nvPr/>
          </p:nvSpPr>
          <p:spPr>
            <a:xfrm>
              <a:off x="2157676" y="6729804"/>
              <a:ext cx="1584000" cy="108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5" name="直接连接符 1044">
              <a:extLst>
                <a:ext uri="{FF2B5EF4-FFF2-40B4-BE49-F238E27FC236}">
                  <a16:creationId xmlns:a16="http://schemas.microsoft.com/office/drawing/2014/main" id="{E29A9D0D-D4CF-1D74-6FDD-5E7112AFEFA1}"/>
                </a:ext>
              </a:extLst>
            </p:cNvPr>
            <p:cNvCxnSpPr>
              <a:cxnSpLocks/>
            </p:cNvCxnSpPr>
            <p:nvPr/>
          </p:nvCxnSpPr>
          <p:spPr>
            <a:xfrm>
              <a:off x="2122926" y="6718247"/>
              <a:ext cx="2836" cy="3852000"/>
            </a:xfrm>
            <a:prstGeom prst="line">
              <a:avLst/>
            </a:prstGeom>
            <a:ln w="5715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直接连接符 1045">
              <a:extLst>
                <a:ext uri="{FF2B5EF4-FFF2-40B4-BE49-F238E27FC236}">
                  <a16:creationId xmlns:a16="http://schemas.microsoft.com/office/drawing/2014/main" id="{691F6899-03A4-D415-96BA-FF81EFACC2A8}"/>
                </a:ext>
              </a:extLst>
            </p:cNvPr>
            <p:cNvCxnSpPr>
              <a:cxnSpLocks/>
            </p:cNvCxnSpPr>
            <p:nvPr/>
          </p:nvCxnSpPr>
          <p:spPr>
            <a:xfrm>
              <a:off x="3735222" y="6712156"/>
              <a:ext cx="11614" cy="3888000"/>
            </a:xfrm>
            <a:prstGeom prst="line">
              <a:avLst/>
            </a:prstGeom>
            <a:ln w="5715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矩形 1046">
              <a:extLst>
                <a:ext uri="{FF2B5EF4-FFF2-40B4-BE49-F238E27FC236}">
                  <a16:creationId xmlns:a16="http://schemas.microsoft.com/office/drawing/2014/main" id="{08E7A33E-72CA-A6CD-9E67-C869EAAB85AC}"/>
                </a:ext>
              </a:extLst>
            </p:cNvPr>
            <p:cNvSpPr/>
            <p:nvPr/>
          </p:nvSpPr>
          <p:spPr>
            <a:xfrm>
              <a:off x="1023083" y="6712157"/>
              <a:ext cx="1080000" cy="10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>
              <a:extLst>
                <a:ext uri="{FF2B5EF4-FFF2-40B4-BE49-F238E27FC236}">
                  <a16:creationId xmlns:a16="http://schemas.microsoft.com/office/drawing/2014/main" id="{8BCBA5DB-1B54-B145-6AF4-E390CC12EDAA}"/>
                </a:ext>
              </a:extLst>
            </p:cNvPr>
            <p:cNvSpPr/>
            <p:nvPr/>
          </p:nvSpPr>
          <p:spPr>
            <a:xfrm>
              <a:off x="1062503" y="9467503"/>
              <a:ext cx="1044000" cy="11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文本框 1050">
              <a:extLst>
                <a:ext uri="{FF2B5EF4-FFF2-40B4-BE49-F238E27FC236}">
                  <a16:creationId xmlns:a16="http://schemas.microsoft.com/office/drawing/2014/main" id="{3A4B18A8-9258-7A58-57C8-3F0C398E95A6}"/>
                </a:ext>
              </a:extLst>
            </p:cNvPr>
            <p:cNvSpPr txBox="1"/>
            <p:nvPr/>
          </p:nvSpPr>
          <p:spPr>
            <a:xfrm>
              <a:off x="1074464" y="9676145"/>
              <a:ext cx="10383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frozen-error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2" name="文本框 1051">
                  <a:extLst>
                    <a:ext uri="{FF2B5EF4-FFF2-40B4-BE49-F238E27FC236}">
                      <a16:creationId xmlns:a16="http://schemas.microsoft.com/office/drawing/2014/main" id="{2B977490-905C-E605-9E68-F50D7806C188}"/>
                    </a:ext>
                  </a:extLst>
                </p:cNvPr>
                <p:cNvSpPr txBox="1"/>
                <p:nvPr/>
              </p:nvSpPr>
              <p:spPr>
                <a:xfrm>
                  <a:off x="5433306" y="10565503"/>
                  <a:ext cx="1080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52" name="文本框 1051">
                  <a:extLst>
                    <a:ext uri="{FF2B5EF4-FFF2-40B4-BE49-F238E27FC236}">
                      <a16:creationId xmlns:a16="http://schemas.microsoft.com/office/drawing/2014/main" id="{2B977490-905C-E605-9E68-F50D7806C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306" y="10565503"/>
                  <a:ext cx="108014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695"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3" name="文本框 1052">
                  <a:extLst>
                    <a:ext uri="{FF2B5EF4-FFF2-40B4-BE49-F238E27FC236}">
                      <a16:creationId xmlns:a16="http://schemas.microsoft.com/office/drawing/2014/main" id="{8EC7B465-9801-6785-3450-AF915B8A589F}"/>
                    </a:ext>
                  </a:extLst>
                </p:cNvPr>
                <p:cNvSpPr txBox="1"/>
                <p:nvPr/>
              </p:nvSpPr>
              <p:spPr>
                <a:xfrm>
                  <a:off x="471332" y="6119375"/>
                  <a:ext cx="1080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53" name="文本框 1052">
                  <a:extLst>
                    <a:ext uri="{FF2B5EF4-FFF2-40B4-BE49-F238E27FC236}">
                      <a16:creationId xmlns:a16="http://schemas.microsoft.com/office/drawing/2014/main" id="{8EC7B465-9801-6785-3450-AF915B8A5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32" y="6119375"/>
                  <a:ext cx="108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695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4" name="文本框 1053">
                  <a:extLst>
                    <a:ext uri="{FF2B5EF4-FFF2-40B4-BE49-F238E27FC236}">
                      <a16:creationId xmlns:a16="http://schemas.microsoft.com/office/drawing/2014/main" id="{0A2B9C0E-B214-1238-DA2B-0EFE1DCC3107}"/>
                    </a:ext>
                  </a:extLst>
                </p:cNvPr>
                <p:cNvSpPr txBox="1"/>
                <p:nvPr/>
              </p:nvSpPr>
              <p:spPr>
                <a:xfrm>
                  <a:off x="1752810" y="10593524"/>
                  <a:ext cx="1080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54" name="文本框 1053">
                  <a:extLst>
                    <a:ext uri="{FF2B5EF4-FFF2-40B4-BE49-F238E27FC236}">
                      <a16:creationId xmlns:a16="http://schemas.microsoft.com/office/drawing/2014/main" id="{0A2B9C0E-B214-1238-DA2B-0EFE1DCC3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810" y="10593524"/>
                  <a:ext cx="108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130"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5" name="文本框 1054">
                  <a:extLst>
                    <a:ext uri="{FF2B5EF4-FFF2-40B4-BE49-F238E27FC236}">
                      <a16:creationId xmlns:a16="http://schemas.microsoft.com/office/drawing/2014/main" id="{A8ADB998-BC3A-D1EA-B042-8EEBFFC99C21}"/>
                    </a:ext>
                  </a:extLst>
                </p:cNvPr>
                <p:cNvSpPr txBox="1"/>
                <p:nvPr/>
              </p:nvSpPr>
              <p:spPr>
                <a:xfrm>
                  <a:off x="3425940" y="10629951"/>
                  <a:ext cx="1080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55" name="文本框 1054">
                  <a:extLst>
                    <a:ext uri="{FF2B5EF4-FFF2-40B4-BE49-F238E27FC236}">
                      <a16:creationId xmlns:a16="http://schemas.microsoft.com/office/drawing/2014/main" id="{A8ADB998-BC3A-D1EA-B042-8EEBFFC99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940" y="10629951"/>
                  <a:ext cx="1080144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1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文本框 1055">
                  <a:extLst>
                    <a:ext uri="{FF2B5EF4-FFF2-40B4-BE49-F238E27FC236}">
                      <a16:creationId xmlns:a16="http://schemas.microsoft.com/office/drawing/2014/main" id="{BF776EF1-189B-56A8-E1BC-B9355BE5C257}"/>
                    </a:ext>
                  </a:extLst>
                </p:cNvPr>
                <p:cNvSpPr txBox="1"/>
                <p:nvPr/>
              </p:nvSpPr>
              <p:spPr>
                <a:xfrm>
                  <a:off x="248459" y="9122572"/>
                  <a:ext cx="1080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56" name="文本框 1055">
                  <a:extLst>
                    <a:ext uri="{FF2B5EF4-FFF2-40B4-BE49-F238E27FC236}">
                      <a16:creationId xmlns:a16="http://schemas.microsoft.com/office/drawing/2014/main" id="{BF776EF1-189B-56A8-E1BC-B9355BE5C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459" y="9122572"/>
                  <a:ext cx="1080144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130" b="-1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文本框 1056">
                  <a:extLst>
                    <a:ext uri="{FF2B5EF4-FFF2-40B4-BE49-F238E27FC236}">
                      <a16:creationId xmlns:a16="http://schemas.microsoft.com/office/drawing/2014/main" id="{86B33F8B-7660-38B6-A1A8-F1F7BCDA759A}"/>
                    </a:ext>
                  </a:extLst>
                </p:cNvPr>
                <p:cNvSpPr txBox="1"/>
                <p:nvPr/>
              </p:nvSpPr>
              <p:spPr>
                <a:xfrm>
                  <a:off x="250659" y="7591524"/>
                  <a:ext cx="1080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57" name="文本框 1056">
                  <a:extLst>
                    <a:ext uri="{FF2B5EF4-FFF2-40B4-BE49-F238E27FC236}">
                      <a16:creationId xmlns:a16="http://schemas.microsoft.com/office/drawing/2014/main" id="{86B33F8B-7660-38B6-A1A8-F1F7BCDA7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659" y="7591524"/>
                  <a:ext cx="1080144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16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58" name="组合 1057">
              <a:extLst>
                <a:ext uri="{FF2B5EF4-FFF2-40B4-BE49-F238E27FC236}">
                  <a16:creationId xmlns:a16="http://schemas.microsoft.com/office/drawing/2014/main" id="{762A71A4-828E-59E7-A3B4-A7C2904BE98B}"/>
                </a:ext>
              </a:extLst>
            </p:cNvPr>
            <p:cNvGrpSpPr/>
            <p:nvPr/>
          </p:nvGrpSpPr>
          <p:grpSpPr>
            <a:xfrm>
              <a:off x="5480794" y="8276826"/>
              <a:ext cx="2497850" cy="830997"/>
              <a:chOff x="10305496" y="5375373"/>
              <a:chExt cx="2497850" cy="830997"/>
            </a:xfrm>
          </p:grpSpPr>
          <p:cxnSp>
            <p:nvCxnSpPr>
              <p:cNvPr id="1073" name="直接连接符 1072">
                <a:extLst>
                  <a:ext uri="{FF2B5EF4-FFF2-40B4-BE49-F238E27FC236}">
                    <a16:creationId xmlns:a16="http://schemas.microsoft.com/office/drawing/2014/main" id="{C5B88264-A87B-A54B-AF01-6E0076BF86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05496" y="5760324"/>
                <a:ext cx="532876" cy="0"/>
              </a:xfrm>
              <a:prstGeom prst="line">
                <a:avLst/>
              </a:prstGeom>
              <a:ln w="57150">
                <a:solidFill>
                  <a:srgbClr val="CC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4" name="文本框 1073">
                <a:extLst>
                  <a:ext uri="{FF2B5EF4-FFF2-40B4-BE49-F238E27FC236}">
                    <a16:creationId xmlns:a16="http://schemas.microsoft.com/office/drawing/2014/main" id="{99F623A7-524E-31FC-08DC-867C9EA94BA8}"/>
                  </a:ext>
                </a:extLst>
              </p:cNvPr>
              <p:cNvSpPr txBox="1"/>
              <p:nvPr/>
            </p:nvSpPr>
            <p:spPr>
              <a:xfrm>
                <a:off x="10869020" y="5375373"/>
                <a:ext cx="19343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critical-frozen-error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59" name="组合 1058">
              <a:extLst>
                <a:ext uri="{FF2B5EF4-FFF2-40B4-BE49-F238E27FC236}">
                  <a16:creationId xmlns:a16="http://schemas.microsoft.com/office/drawing/2014/main" id="{EC73875B-5FC7-56F9-A826-B13CD53F91F3}"/>
                </a:ext>
              </a:extLst>
            </p:cNvPr>
            <p:cNvGrpSpPr/>
            <p:nvPr/>
          </p:nvGrpSpPr>
          <p:grpSpPr>
            <a:xfrm>
              <a:off x="5480794" y="6879320"/>
              <a:ext cx="2498179" cy="830997"/>
              <a:chOff x="10304955" y="5213453"/>
              <a:chExt cx="2498179" cy="830997"/>
            </a:xfrm>
          </p:grpSpPr>
          <p:cxnSp>
            <p:nvCxnSpPr>
              <p:cNvPr id="1071" name="直接连接符 1070">
                <a:extLst>
                  <a:ext uri="{FF2B5EF4-FFF2-40B4-BE49-F238E27FC236}">
                    <a16:creationId xmlns:a16="http://schemas.microsoft.com/office/drawing/2014/main" id="{E99D1D7C-5DE9-06E6-02AE-B2C90C583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04955" y="5572602"/>
                <a:ext cx="532876" cy="0"/>
              </a:xfrm>
              <a:prstGeom prst="line">
                <a:avLst/>
              </a:prstGeom>
              <a:ln w="57150">
                <a:solidFill>
                  <a:srgbClr val="99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2" name="文本框 1071">
                <a:extLst>
                  <a:ext uri="{FF2B5EF4-FFF2-40B4-BE49-F238E27FC236}">
                    <a16:creationId xmlns:a16="http://schemas.microsoft.com/office/drawing/2014/main" id="{AD534365-D8CE-34F7-C078-9B075EC6D3D7}"/>
                  </a:ext>
                </a:extLst>
              </p:cNvPr>
              <p:cNvSpPr txBox="1"/>
              <p:nvPr/>
            </p:nvSpPr>
            <p:spPr>
              <a:xfrm>
                <a:off x="10868808" y="5213453"/>
                <a:ext cx="19343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critical-frozen-kernel</a:t>
                </a:r>
                <a:endParaRPr lang="zh-CN" alt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60" name="椭圆 1059">
              <a:extLst>
                <a:ext uri="{FF2B5EF4-FFF2-40B4-BE49-F238E27FC236}">
                  <a16:creationId xmlns:a16="http://schemas.microsoft.com/office/drawing/2014/main" id="{01E16A7D-7CE5-3383-E22E-A37380D76A71}"/>
                </a:ext>
              </a:extLst>
            </p:cNvPr>
            <p:cNvSpPr/>
            <p:nvPr/>
          </p:nvSpPr>
          <p:spPr>
            <a:xfrm>
              <a:off x="5656228" y="9684639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1" name="文本框 1060">
              <a:extLst>
                <a:ext uri="{FF2B5EF4-FFF2-40B4-BE49-F238E27FC236}">
                  <a16:creationId xmlns:a16="http://schemas.microsoft.com/office/drawing/2014/main" id="{5AFD57D5-2ED9-8B56-A24B-DB18C50FC5C8}"/>
                </a:ext>
              </a:extLst>
            </p:cNvPr>
            <p:cNvSpPr txBox="1"/>
            <p:nvPr/>
          </p:nvSpPr>
          <p:spPr>
            <a:xfrm>
              <a:off x="5964498" y="9514458"/>
              <a:ext cx="1874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critical point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2" name="直接连接符 1061">
              <a:extLst>
                <a:ext uri="{FF2B5EF4-FFF2-40B4-BE49-F238E27FC236}">
                  <a16:creationId xmlns:a16="http://schemas.microsoft.com/office/drawing/2014/main" id="{6EAE9958-8A68-9592-D96A-FB3B7443CB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404" y="7805051"/>
              <a:ext cx="4140000" cy="9679"/>
            </a:xfrm>
            <a:prstGeom prst="line">
              <a:avLst/>
            </a:prstGeom>
            <a:ln w="5715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接连接符 1062">
              <a:extLst>
                <a:ext uri="{FF2B5EF4-FFF2-40B4-BE49-F238E27FC236}">
                  <a16:creationId xmlns:a16="http://schemas.microsoft.com/office/drawing/2014/main" id="{44F24A52-B73E-DE05-391E-59F58002E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482" y="9441284"/>
              <a:ext cx="4122000" cy="6843"/>
            </a:xfrm>
            <a:prstGeom prst="line">
              <a:avLst/>
            </a:prstGeom>
            <a:ln w="57150">
              <a:solidFill>
                <a:srgbClr val="CC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4" name="矩形 1063">
              <a:extLst>
                <a:ext uri="{FF2B5EF4-FFF2-40B4-BE49-F238E27FC236}">
                  <a16:creationId xmlns:a16="http://schemas.microsoft.com/office/drawing/2014/main" id="{6AB16509-27CE-AF96-9CA8-5207E3956597}"/>
                </a:ext>
              </a:extLst>
            </p:cNvPr>
            <p:cNvSpPr/>
            <p:nvPr/>
          </p:nvSpPr>
          <p:spPr>
            <a:xfrm>
              <a:off x="2130255" y="7805663"/>
              <a:ext cx="1620000" cy="162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57150">
              <a:solidFill>
                <a:srgbClr val="993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文本框 1069">
              <a:extLst>
                <a:ext uri="{FF2B5EF4-FFF2-40B4-BE49-F238E27FC236}">
                  <a16:creationId xmlns:a16="http://schemas.microsoft.com/office/drawing/2014/main" id="{AEE8353C-0B82-72DE-B633-25952B322098}"/>
                </a:ext>
              </a:extLst>
            </p:cNvPr>
            <p:cNvSpPr txBox="1"/>
            <p:nvPr/>
          </p:nvSpPr>
          <p:spPr>
            <a:xfrm>
              <a:off x="2391000" y="8212998"/>
              <a:ext cx="1204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frozen-kernel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4" name="文本框 883">
              <a:extLst>
                <a:ext uri="{FF2B5EF4-FFF2-40B4-BE49-F238E27FC236}">
                  <a16:creationId xmlns:a16="http://schemas.microsoft.com/office/drawing/2014/main" id="{251AB1D0-346E-1DAA-9FE1-48CC782A3D5D}"/>
                </a:ext>
              </a:extLst>
            </p:cNvPr>
            <p:cNvSpPr txBox="1"/>
            <p:nvPr/>
          </p:nvSpPr>
          <p:spPr>
            <a:xfrm>
              <a:off x="1092395" y="8242107"/>
              <a:ext cx="1064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mixed-frozen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7" name="文本框 886">
              <a:extLst>
                <a:ext uri="{FF2B5EF4-FFF2-40B4-BE49-F238E27FC236}">
                  <a16:creationId xmlns:a16="http://schemas.microsoft.com/office/drawing/2014/main" id="{364DD498-70EE-A36D-BAF0-FC45497932CC}"/>
                </a:ext>
              </a:extLst>
            </p:cNvPr>
            <p:cNvSpPr txBox="1"/>
            <p:nvPr/>
          </p:nvSpPr>
          <p:spPr>
            <a:xfrm>
              <a:off x="3966012" y="6876485"/>
              <a:ext cx="1204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frozen-error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0" name="文本框 889">
              <a:extLst>
                <a:ext uri="{FF2B5EF4-FFF2-40B4-BE49-F238E27FC236}">
                  <a16:creationId xmlns:a16="http://schemas.microsoft.com/office/drawing/2014/main" id="{DF96A7EB-5106-2328-03FC-7A277BC5E677}"/>
                </a:ext>
              </a:extLst>
            </p:cNvPr>
            <p:cNvSpPr txBox="1"/>
            <p:nvPr/>
          </p:nvSpPr>
          <p:spPr>
            <a:xfrm>
              <a:off x="1092395" y="6930727"/>
              <a:ext cx="104352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frozen-error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0" name="矩形 1039">
              <a:extLst>
                <a:ext uri="{FF2B5EF4-FFF2-40B4-BE49-F238E27FC236}">
                  <a16:creationId xmlns:a16="http://schemas.microsoft.com/office/drawing/2014/main" id="{7DE772A4-AE09-59D0-572C-27DC2C162FA7}"/>
                </a:ext>
              </a:extLst>
            </p:cNvPr>
            <p:cNvSpPr/>
            <p:nvPr/>
          </p:nvSpPr>
          <p:spPr>
            <a:xfrm>
              <a:off x="2154080" y="9467503"/>
              <a:ext cx="1565493" cy="1098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9" name="直接箭头连接符 1048">
              <a:extLst>
                <a:ext uri="{FF2B5EF4-FFF2-40B4-BE49-F238E27FC236}">
                  <a16:creationId xmlns:a16="http://schemas.microsoft.com/office/drawing/2014/main" id="{B809ECB9-4F90-BA20-9709-8582A0FC9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214" y="6280715"/>
              <a:ext cx="375" cy="432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直接箭头连接符 1049">
              <a:extLst>
                <a:ext uri="{FF2B5EF4-FFF2-40B4-BE49-F238E27FC236}">
                  <a16:creationId xmlns:a16="http://schemas.microsoft.com/office/drawing/2014/main" id="{89270F05-EFDD-3814-5C58-779830277502}"/>
                </a:ext>
              </a:extLst>
            </p:cNvPr>
            <p:cNvCxnSpPr>
              <a:cxnSpLocks/>
            </p:cNvCxnSpPr>
            <p:nvPr/>
          </p:nvCxnSpPr>
          <p:spPr>
            <a:xfrm>
              <a:off x="1011405" y="10586266"/>
              <a:ext cx="46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椭圆 1067">
              <a:extLst>
                <a:ext uri="{FF2B5EF4-FFF2-40B4-BE49-F238E27FC236}">
                  <a16:creationId xmlns:a16="http://schemas.microsoft.com/office/drawing/2014/main" id="{7D260E02-3471-BBFC-D55C-C65654A40C34}"/>
                </a:ext>
              </a:extLst>
            </p:cNvPr>
            <p:cNvSpPr/>
            <p:nvPr/>
          </p:nvSpPr>
          <p:spPr>
            <a:xfrm>
              <a:off x="3659461" y="934407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椭圆 1066">
              <a:extLst>
                <a:ext uri="{FF2B5EF4-FFF2-40B4-BE49-F238E27FC236}">
                  <a16:creationId xmlns:a16="http://schemas.microsoft.com/office/drawing/2014/main" id="{D472F891-B6EB-7A1D-D365-9775183E82FE}"/>
                </a:ext>
              </a:extLst>
            </p:cNvPr>
            <p:cNvSpPr/>
            <p:nvPr/>
          </p:nvSpPr>
          <p:spPr>
            <a:xfrm>
              <a:off x="2040128" y="934407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椭圆 1065">
              <a:extLst>
                <a:ext uri="{FF2B5EF4-FFF2-40B4-BE49-F238E27FC236}">
                  <a16:creationId xmlns:a16="http://schemas.microsoft.com/office/drawing/2014/main" id="{3EBD0A96-FB4A-D8C6-215D-B281836BBA0C}"/>
                </a:ext>
              </a:extLst>
            </p:cNvPr>
            <p:cNvSpPr/>
            <p:nvPr/>
          </p:nvSpPr>
          <p:spPr>
            <a:xfrm>
              <a:off x="2038396" y="7717022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椭圆 1064">
              <a:extLst>
                <a:ext uri="{FF2B5EF4-FFF2-40B4-BE49-F238E27FC236}">
                  <a16:creationId xmlns:a16="http://schemas.microsoft.com/office/drawing/2014/main" id="{DCC4F776-3514-5812-DB44-166136CFD60A}"/>
                </a:ext>
              </a:extLst>
            </p:cNvPr>
            <p:cNvSpPr/>
            <p:nvPr/>
          </p:nvSpPr>
          <p:spPr>
            <a:xfrm>
              <a:off x="3662686" y="770649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文本框 890">
              <a:extLst>
                <a:ext uri="{FF2B5EF4-FFF2-40B4-BE49-F238E27FC236}">
                  <a16:creationId xmlns:a16="http://schemas.microsoft.com/office/drawing/2014/main" id="{0A58FAF5-CB33-C8B1-B807-0744CD8912FA}"/>
                </a:ext>
              </a:extLst>
            </p:cNvPr>
            <p:cNvSpPr txBox="1"/>
            <p:nvPr/>
          </p:nvSpPr>
          <p:spPr>
            <a:xfrm>
              <a:off x="3986468" y="9683172"/>
              <a:ext cx="12042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frozen-error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2" name="文本框 891">
              <a:extLst>
                <a:ext uri="{FF2B5EF4-FFF2-40B4-BE49-F238E27FC236}">
                  <a16:creationId xmlns:a16="http://schemas.microsoft.com/office/drawing/2014/main" id="{DD7CC332-1BE5-4FCA-D339-484CBB143A08}"/>
                </a:ext>
              </a:extLst>
            </p:cNvPr>
            <p:cNvSpPr txBox="1"/>
            <p:nvPr/>
          </p:nvSpPr>
          <p:spPr>
            <a:xfrm>
              <a:off x="3940243" y="8225968"/>
              <a:ext cx="1064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mixed-frozen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3" name="文本框 892">
              <a:extLst>
                <a:ext uri="{FF2B5EF4-FFF2-40B4-BE49-F238E27FC236}">
                  <a16:creationId xmlns:a16="http://schemas.microsoft.com/office/drawing/2014/main" id="{FD6522F9-5664-CA3A-4084-8C2CF49AAC0F}"/>
                </a:ext>
              </a:extLst>
            </p:cNvPr>
            <p:cNvSpPr txBox="1"/>
            <p:nvPr/>
          </p:nvSpPr>
          <p:spPr>
            <a:xfrm>
              <a:off x="2402711" y="6811205"/>
              <a:ext cx="1064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mixed-frozen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4" name="文本框 893">
              <a:extLst>
                <a:ext uri="{FF2B5EF4-FFF2-40B4-BE49-F238E27FC236}">
                  <a16:creationId xmlns:a16="http://schemas.microsoft.com/office/drawing/2014/main" id="{F63C9A30-660C-9889-BD3F-CA4CAC10ED48}"/>
                </a:ext>
              </a:extLst>
            </p:cNvPr>
            <p:cNvSpPr txBox="1"/>
            <p:nvPr/>
          </p:nvSpPr>
          <p:spPr>
            <a:xfrm>
              <a:off x="2384345" y="9639672"/>
              <a:ext cx="10640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mixed-frozen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97AEE2-D3A7-7AFB-76F1-DCC58F8159DC}"/>
              </a:ext>
            </a:extLst>
          </p:cNvPr>
          <p:cNvGrpSpPr/>
          <p:nvPr/>
        </p:nvGrpSpPr>
        <p:grpSpPr>
          <a:xfrm>
            <a:off x="6058607" y="5438932"/>
            <a:ext cx="7502738" cy="5493061"/>
            <a:chOff x="7004002" y="5857386"/>
            <a:chExt cx="7502738" cy="5493061"/>
          </a:xfrm>
        </p:grpSpPr>
        <p:grpSp>
          <p:nvGrpSpPr>
            <p:cNvPr id="1090" name="组合 1089">
              <a:extLst>
                <a:ext uri="{FF2B5EF4-FFF2-40B4-BE49-F238E27FC236}">
                  <a16:creationId xmlns:a16="http://schemas.microsoft.com/office/drawing/2014/main" id="{C808371B-EADE-A165-47FD-4FAD55A03296}"/>
                </a:ext>
              </a:extLst>
            </p:cNvPr>
            <p:cNvGrpSpPr/>
            <p:nvPr/>
          </p:nvGrpSpPr>
          <p:grpSpPr>
            <a:xfrm>
              <a:off x="7004002" y="5857386"/>
              <a:ext cx="7502738" cy="5493061"/>
              <a:chOff x="6711239" y="5414737"/>
              <a:chExt cx="7502738" cy="5493061"/>
            </a:xfrm>
          </p:grpSpPr>
          <p:sp>
            <p:nvSpPr>
              <p:cNvPr id="1078" name="弧形 1077">
                <a:extLst>
                  <a:ext uri="{FF2B5EF4-FFF2-40B4-BE49-F238E27FC236}">
                    <a16:creationId xmlns:a16="http://schemas.microsoft.com/office/drawing/2014/main" id="{268A31EE-0863-261B-0191-BD6E05F24AF4}"/>
                  </a:ext>
                </a:extLst>
              </p:cNvPr>
              <p:cNvSpPr/>
              <p:nvPr/>
            </p:nvSpPr>
            <p:spPr>
              <a:xfrm>
                <a:off x="6711239" y="5414737"/>
                <a:ext cx="4659632" cy="4088932"/>
              </a:xfrm>
              <a:prstGeom prst="arc">
                <a:avLst>
                  <a:gd name="adj1" fmla="val 597985"/>
                  <a:gd name="adj2" fmla="val 4189042"/>
                </a:avLst>
              </a:prstGeom>
              <a:ln w="5715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9900"/>
                  </a:solidFill>
                </a:endParaRPr>
              </a:p>
            </p:txBody>
          </p:sp>
          <p:cxnSp>
            <p:nvCxnSpPr>
              <p:cNvPr id="1079" name="直接箭头连接符 1078">
                <a:extLst>
                  <a:ext uri="{FF2B5EF4-FFF2-40B4-BE49-F238E27FC236}">
                    <a16:creationId xmlns:a16="http://schemas.microsoft.com/office/drawing/2014/main" id="{4B46A1D1-3FA1-0515-057D-531997FA63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75701" y="7359606"/>
                <a:ext cx="11400" cy="272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直接箭头连接符 1079">
                <a:extLst>
                  <a:ext uri="{FF2B5EF4-FFF2-40B4-BE49-F238E27FC236}">
                    <a16:creationId xmlns:a16="http://schemas.microsoft.com/office/drawing/2014/main" id="{1656D437-3237-0F14-C706-CB201ABEA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3815" y="10068057"/>
                <a:ext cx="3068717" cy="98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直接连接符 1080">
                <a:extLst>
                  <a:ext uri="{FF2B5EF4-FFF2-40B4-BE49-F238E27FC236}">
                    <a16:creationId xmlns:a16="http://schemas.microsoft.com/office/drawing/2014/main" id="{8E6365FC-B5B0-3FA5-49DA-30B09D806D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4871" y="9446802"/>
                <a:ext cx="2884006" cy="18190"/>
              </a:xfrm>
              <a:prstGeom prst="line">
                <a:avLst/>
              </a:prstGeom>
              <a:ln w="571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2" name="文本框 1081">
                <a:extLst>
                  <a:ext uri="{FF2B5EF4-FFF2-40B4-BE49-F238E27FC236}">
                    <a16:creationId xmlns:a16="http://schemas.microsoft.com/office/drawing/2014/main" id="{88F6D3BF-8BF9-04E9-DFFD-5E4225E4789C}"/>
                  </a:ext>
                </a:extLst>
              </p:cNvPr>
              <p:cNvSpPr txBox="1"/>
              <p:nvPr/>
            </p:nvSpPr>
            <p:spPr>
              <a:xfrm rot="16200000">
                <a:off x="8001620" y="7603534"/>
                <a:ext cx="2724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Frame potential</a:t>
                </a:r>
                <a:endParaRPr lang="zh-CN" altLang="en-US" sz="2400" dirty="0">
                  <a:latin typeface="Wandohope" panose="020B0503020000020004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3" name="文本框 1082">
                <a:extLst>
                  <a:ext uri="{FF2B5EF4-FFF2-40B4-BE49-F238E27FC236}">
                    <a16:creationId xmlns:a16="http://schemas.microsoft.com/office/drawing/2014/main" id="{04D54BF9-3C52-EDE2-B1E4-039585205541}"/>
                  </a:ext>
                </a:extLst>
              </p:cNvPr>
              <p:cNvSpPr txBox="1"/>
              <p:nvPr/>
            </p:nvSpPr>
            <p:spPr>
              <a:xfrm>
                <a:off x="9904765" y="7407549"/>
                <a:ext cx="27241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Restricted </a:t>
                </a:r>
                <a:r>
                  <a:rPr lang="en-US" altLang="zh-CN" sz="2400" dirty="0" err="1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Haar</a:t>
                </a:r>
                <a:r>
                  <a:rPr lang="en-US" altLang="zh-CN" sz="2400" dirty="0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 ensemble</a:t>
                </a:r>
                <a:endParaRPr lang="zh-CN" altLang="en-US" sz="2400" dirty="0">
                  <a:latin typeface="Wandohope" panose="020B0503020000020004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4" name="文本框 1083">
                <a:extLst>
                  <a:ext uri="{FF2B5EF4-FFF2-40B4-BE49-F238E27FC236}">
                    <a16:creationId xmlns:a16="http://schemas.microsoft.com/office/drawing/2014/main" id="{2D0CB851-DCA4-8EA8-1FBD-2A5CD627F25C}"/>
                  </a:ext>
                </a:extLst>
              </p:cNvPr>
              <p:cNvSpPr txBox="1"/>
              <p:nvPr/>
            </p:nvSpPr>
            <p:spPr>
              <a:xfrm>
                <a:off x="11489865" y="8965930"/>
                <a:ext cx="2724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Haar</a:t>
                </a:r>
                <a:r>
                  <a:rPr lang="en-US" altLang="zh-CN" sz="2400" dirty="0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 ensemble</a:t>
                </a:r>
                <a:endParaRPr lang="zh-CN" altLang="en-US" sz="2400" dirty="0">
                  <a:latin typeface="Wandohope" panose="020B0503020000020004" pitchFamily="18" charset="-128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85" name="直接连接符 1084">
                <a:extLst>
                  <a:ext uri="{FF2B5EF4-FFF2-40B4-BE49-F238E27FC236}">
                    <a16:creationId xmlns:a16="http://schemas.microsoft.com/office/drawing/2014/main" id="{04FE8DB5-0BFD-9AB2-2F4F-9F09F8499880}"/>
                  </a:ext>
                </a:extLst>
              </p:cNvPr>
              <p:cNvCxnSpPr/>
              <p:nvPr/>
            </p:nvCxnSpPr>
            <p:spPr>
              <a:xfrm>
                <a:off x="11305206" y="7859476"/>
                <a:ext cx="871630" cy="0"/>
              </a:xfrm>
              <a:prstGeom prst="line">
                <a:avLst/>
              </a:prstGeom>
              <a:ln w="5715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6" name="文本框 1085">
                <a:extLst>
                  <a:ext uri="{FF2B5EF4-FFF2-40B4-BE49-F238E27FC236}">
                    <a16:creationId xmlns:a16="http://schemas.microsoft.com/office/drawing/2014/main" id="{4C045285-6C45-77EF-C10A-FA19E535CDAC}"/>
                  </a:ext>
                </a:extLst>
              </p:cNvPr>
              <p:cNvSpPr txBox="1"/>
              <p:nvPr/>
            </p:nvSpPr>
            <p:spPr>
              <a:xfrm>
                <a:off x="12301249" y="10076801"/>
                <a:ext cx="15160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Wandohope" panose="020B0503020000020004" pitchFamily="18" charset="-128"/>
                    <a:ea typeface="Wandohope" panose="020B0503020000020004" pitchFamily="18" charset="-128"/>
                    <a:cs typeface="Times New Roman" panose="02020603050405020304" pitchFamily="18" charset="0"/>
                  </a:rPr>
                  <a:t>Number of data</a:t>
                </a:r>
                <a:endParaRPr lang="zh-CN" altLang="en-US" sz="2400" dirty="0">
                  <a:latin typeface="Wandohope" panose="020B0503020000020004" pitchFamily="18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8" name="文本框 1087">
                <a:extLst>
                  <a:ext uri="{FF2B5EF4-FFF2-40B4-BE49-F238E27FC236}">
                    <a16:creationId xmlns:a16="http://schemas.microsoft.com/office/drawing/2014/main" id="{AC184209-805D-7EE5-DD89-090E4DF1F671}"/>
                  </a:ext>
                </a:extLst>
              </p:cNvPr>
              <p:cNvSpPr txBox="1"/>
              <p:nvPr/>
            </p:nvSpPr>
            <p:spPr>
              <a:xfrm>
                <a:off x="10889437" y="9933410"/>
                <a:ext cx="1162468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aseline="-25000" dirty="0">
                    <a:latin typeface="Wandohope" panose="02030603000000000000" pitchFamily="18" charset="-128"/>
                  </a:rPr>
                  <a:t>Dim-1</a:t>
                </a:r>
                <a:endParaRPr lang="zh-CN" altLang="en-US" sz="4000" baseline="-25000" dirty="0">
                  <a:latin typeface="Wandohope" panose="02030603000000000000" pitchFamily="18" charset="-128"/>
                </a:endParaRPr>
              </a:p>
            </p:txBody>
          </p:sp>
          <p:sp>
            <p:nvSpPr>
              <p:cNvPr id="1089" name="文本框 1088">
                <a:extLst>
                  <a:ext uri="{FF2B5EF4-FFF2-40B4-BE49-F238E27FC236}">
                    <a16:creationId xmlns:a16="http://schemas.microsoft.com/office/drawing/2014/main" id="{D104E224-2995-66B6-5FFF-DDEA659FC33B}"/>
                  </a:ext>
                </a:extLst>
              </p:cNvPr>
              <p:cNvSpPr txBox="1"/>
              <p:nvPr/>
            </p:nvSpPr>
            <p:spPr>
              <a:xfrm>
                <a:off x="9415794" y="9912581"/>
                <a:ext cx="1014461" cy="502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4000" baseline="-25000" dirty="0">
                    <a:latin typeface="Wandohope" panose="02030603000000000000" pitchFamily="18" charset="-128"/>
                  </a:rPr>
                  <a:t>0</a:t>
                </a:r>
                <a:endParaRPr lang="zh-CN" altLang="en-US" sz="4000" baseline="-25000" dirty="0">
                  <a:latin typeface="Wandohope" panose="02030603000000000000" pitchFamily="18" charset="-128"/>
                </a:endParaRPr>
              </a:p>
            </p:txBody>
          </p:sp>
        </p:grpSp>
        <p:cxnSp>
          <p:nvCxnSpPr>
            <p:cNvPr id="1095" name="直接连接符 1094">
              <a:extLst>
                <a:ext uri="{FF2B5EF4-FFF2-40B4-BE49-F238E27FC236}">
                  <a16:creationId xmlns:a16="http://schemas.microsoft.com/office/drawing/2014/main" id="{A062372B-2B66-66F0-04E6-2F2C93A196F8}"/>
                </a:ext>
              </a:extLst>
            </p:cNvPr>
            <p:cNvCxnSpPr>
              <a:cxnSpLocks/>
            </p:cNvCxnSpPr>
            <p:nvPr/>
          </p:nvCxnSpPr>
          <p:spPr>
            <a:xfrm>
              <a:off x="11648988" y="10404000"/>
              <a:ext cx="0" cy="10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676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837</TotalTime>
  <Words>69</Words>
  <Application>Microsoft Office PowerPoint</Application>
  <PresentationFormat>自定义</PresentationFormat>
  <Paragraphs>37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Wandohope</vt:lpstr>
      <vt:lpstr>Arial</vt:lpstr>
      <vt:lpstr>Calibri</vt:lpstr>
      <vt:lpstr>Calibri Light</vt:lpstr>
      <vt:lpstr>Cambria Math</vt:lpstr>
      <vt:lpstr>Times New Roman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Quntao Zhuang</dc:creator>
  <cp:lastModifiedBy>Bingzhi Zhang</cp:lastModifiedBy>
  <cp:revision>38</cp:revision>
  <dcterms:created xsi:type="dcterms:W3CDTF">2023-11-13T15:10:41Z</dcterms:created>
  <dcterms:modified xsi:type="dcterms:W3CDTF">2024-11-11T19:58:49Z</dcterms:modified>
</cp:coreProperties>
</file>