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1198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1B7726"/>
    <a:srgbClr val="262BEE"/>
    <a:srgbClr val="219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24885"/>
            <a:ext cx="5201841" cy="175477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647331"/>
            <a:ext cx="4589860" cy="1216909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68350"/>
            <a:ext cx="131958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68350"/>
            <a:ext cx="3882256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256579"/>
            <a:ext cx="5278339" cy="20966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373044"/>
            <a:ext cx="5278339" cy="110256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341750"/>
            <a:ext cx="2600921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341750"/>
            <a:ext cx="2600921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8351"/>
            <a:ext cx="5278339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235577"/>
            <a:ext cx="2588967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841114"/>
            <a:ext cx="258896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235577"/>
            <a:ext cx="2601718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841114"/>
            <a:ext cx="2601718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25713"/>
            <a:ext cx="3098155" cy="3581889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25713"/>
            <a:ext cx="3098155" cy="3581889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68351"/>
            <a:ext cx="52783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341750"/>
            <a:ext cx="52783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7F609-F14C-42EF-81F2-18EA8FA69DAF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671625"/>
            <a:ext cx="206543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28CE378B-EE07-A90A-7FF3-A268ED89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67"/>
            <a:ext cx="6119813" cy="5037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9BDD53-FCC4-F060-97D2-8262BABD2D71}"/>
                  </a:ext>
                </a:extLst>
              </p:cNvPr>
              <p:cNvSpPr txBox="1"/>
              <p:nvPr/>
            </p:nvSpPr>
            <p:spPr>
              <a:xfrm>
                <a:off x="1091558" y="4129453"/>
                <a:ext cx="680072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262BEE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9BDD53-FCC4-F060-97D2-8262BABD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58" y="4129453"/>
                <a:ext cx="680072" cy="315792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D2F70-D2AC-BB3D-BF66-78DE93B4E9D8}"/>
                  </a:ext>
                </a:extLst>
              </p:cNvPr>
              <p:cNvSpPr txBox="1"/>
              <p:nvPr/>
            </p:nvSpPr>
            <p:spPr>
              <a:xfrm>
                <a:off x="4845348" y="1702943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262BEE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D2F70-D2AC-BB3D-BF66-78DE93B4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348" y="1702943"/>
                <a:ext cx="680072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37E89BB-94F6-F5F0-F17C-39ED9CEBB30D}"/>
                  </a:ext>
                </a:extLst>
              </p:cNvPr>
              <p:cNvSpPr txBox="1"/>
              <p:nvPr/>
            </p:nvSpPr>
            <p:spPr>
              <a:xfrm>
                <a:off x="4777495" y="454728"/>
                <a:ext cx="680072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37E89BB-94F6-F5F0-F17C-39ED9CEB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495" y="454728"/>
                <a:ext cx="680072" cy="315792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1B622C-9E6C-38C5-6F7C-172592DBAFEF}"/>
                  </a:ext>
                </a:extLst>
              </p:cNvPr>
              <p:cNvSpPr txBox="1"/>
              <p:nvPr/>
            </p:nvSpPr>
            <p:spPr>
              <a:xfrm>
                <a:off x="1583994" y="3096440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1B622C-9E6C-38C5-6F7C-172592DBA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94" y="3096440"/>
                <a:ext cx="680072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92E375-EDC1-FCC8-DB1F-553BA400F2D0}"/>
                  </a:ext>
                </a:extLst>
              </p:cNvPr>
              <p:cNvSpPr txBox="1"/>
              <p:nvPr/>
            </p:nvSpPr>
            <p:spPr>
              <a:xfrm>
                <a:off x="4876407" y="1225248"/>
                <a:ext cx="680072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1B7726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92E375-EDC1-FCC8-DB1F-553BA400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07" y="1225248"/>
                <a:ext cx="680072" cy="315792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B0AB378-D1A2-6C29-E060-83B5EAB9EE60}"/>
              </a:ext>
            </a:extLst>
          </p:cNvPr>
          <p:cNvSpPr txBox="1"/>
          <p:nvPr/>
        </p:nvSpPr>
        <p:spPr>
          <a:xfrm>
            <a:off x="1771630" y="2520156"/>
            <a:ext cx="68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1B7726"/>
                </a:solidFill>
              </a:rPr>
              <a:t>const</a:t>
            </a:r>
            <a:endParaRPr lang="zh-CN" altLang="en-US" sz="1600" dirty="0">
              <a:solidFill>
                <a:srgbClr val="1B772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ABA974-CCF2-6E02-56F0-1B1886801AD1}"/>
                  </a:ext>
                </a:extLst>
              </p:cNvPr>
              <p:cNvSpPr txBox="1"/>
              <p:nvPr/>
            </p:nvSpPr>
            <p:spPr>
              <a:xfrm>
                <a:off x="4876407" y="2798459"/>
                <a:ext cx="680072" cy="32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1B7726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ABA974-CCF2-6E02-56F0-1B188680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407" y="2798459"/>
                <a:ext cx="680072" cy="320280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0DFA3A-FA48-677A-46F8-9E6D6CF538AC}"/>
                  </a:ext>
                </a:extLst>
              </p:cNvPr>
              <p:cNvSpPr txBox="1"/>
              <p:nvPr/>
            </p:nvSpPr>
            <p:spPr>
              <a:xfrm>
                <a:off x="4802703" y="3748582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262BEE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60DFA3A-FA48-677A-46F8-9E6D6CF53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703" y="3748582"/>
                <a:ext cx="680072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214D35-E46C-41DF-6552-A74B1CB8C18A}"/>
                  </a:ext>
                </a:extLst>
              </p:cNvPr>
              <p:cNvSpPr txBox="1"/>
              <p:nvPr/>
            </p:nvSpPr>
            <p:spPr>
              <a:xfrm>
                <a:off x="4880583" y="3275764"/>
                <a:ext cx="680072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9214D35-E46C-41DF-6552-A74B1CB8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83" y="3275764"/>
                <a:ext cx="680072" cy="315792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98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905</TotalTime>
  <Words>25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Bingzhi Zhang</dc:creator>
  <cp:lastModifiedBy>Bingzhi Zhang</cp:lastModifiedBy>
  <cp:revision>4</cp:revision>
  <dcterms:created xsi:type="dcterms:W3CDTF">2024-06-20T19:42:05Z</dcterms:created>
  <dcterms:modified xsi:type="dcterms:W3CDTF">2024-09-04T23:23:54Z</dcterms:modified>
</cp:coreProperties>
</file>