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9200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FFFF"/>
    <a:srgbClr val="3399FF"/>
    <a:srgbClr val="3333FF"/>
    <a:srgbClr val="0000FF"/>
    <a:srgbClr val="33CC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60"/>
  </p:normalViewPr>
  <p:slideViewPr>
    <p:cSldViewPr snapToGrid="0">
      <p:cViewPr>
        <p:scale>
          <a:sx n="95" d="100"/>
          <a:sy n="95" d="100"/>
        </p:scale>
        <p:origin x="183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237197"/>
            <a:ext cx="6732032" cy="263188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3970580"/>
            <a:ext cx="5940029" cy="1825171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6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02483"/>
            <a:ext cx="1707758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02483"/>
            <a:ext cx="5024274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17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9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884671"/>
            <a:ext cx="6831033" cy="3144614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5059035"/>
            <a:ext cx="6831033" cy="165367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82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82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9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012414"/>
            <a:ext cx="3366016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012414"/>
            <a:ext cx="3366016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02484"/>
            <a:ext cx="6831033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853171"/>
            <a:ext cx="3350547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761381"/>
            <a:ext cx="3350547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853171"/>
            <a:ext cx="3367048" cy="908210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761381"/>
            <a:ext cx="3367048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52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11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088455"/>
            <a:ext cx="4009519" cy="5372269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43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03978"/>
            <a:ext cx="2554418" cy="1763924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088455"/>
            <a:ext cx="4009519" cy="5372269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267902"/>
            <a:ext cx="2554418" cy="4201570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3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02484"/>
            <a:ext cx="683103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012414"/>
            <a:ext cx="683103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AD5F4-895F-44ED-AFF4-E40791BF820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7006700"/>
            <a:ext cx="267301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7006700"/>
            <a:ext cx="178200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AC05B-BC16-4432-8E17-7AD62FCA4E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9954D6-7C21-C0BB-3CE4-0C1141E04348}"/>
              </a:ext>
            </a:extLst>
          </p:cNvPr>
          <p:cNvSpPr/>
          <p:nvPr/>
        </p:nvSpPr>
        <p:spPr>
          <a:xfrm>
            <a:off x="5811596" y="4652544"/>
            <a:ext cx="1578401" cy="1254004"/>
          </a:xfrm>
          <a:prstGeom prst="rect">
            <a:avLst/>
          </a:prstGeom>
          <a:solidFill>
            <a:srgbClr val="FF996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1A7791-5E09-A5EB-C36C-8E0C5054653C}"/>
              </a:ext>
            </a:extLst>
          </p:cNvPr>
          <p:cNvSpPr/>
          <p:nvPr/>
        </p:nvSpPr>
        <p:spPr>
          <a:xfrm>
            <a:off x="5821966" y="5964898"/>
            <a:ext cx="1576439" cy="1409192"/>
          </a:xfrm>
          <a:prstGeom prst="rect">
            <a:avLst/>
          </a:prstGeom>
          <a:solidFill>
            <a:srgbClr val="33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EBABEA-A45D-27F8-3E5D-D246ED7E2BAB}"/>
              </a:ext>
            </a:extLst>
          </p:cNvPr>
          <p:cNvSpPr/>
          <p:nvPr/>
        </p:nvSpPr>
        <p:spPr>
          <a:xfrm>
            <a:off x="4048994" y="4652544"/>
            <a:ext cx="1705959" cy="1271790"/>
          </a:xfrm>
          <a:prstGeom prst="rect">
            <a:avLst/>
          </a:prstGeom>
          <a:solidFill>
            <a:srgbClr val="33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E3FACB-68CE-77C5-F8ED-F6B9EB8F9642}"/>
              </a:ext>
            </a:extLst>
          </p:cNvPr>
          <p:cNvSpPr/>
          <p:nvPr/>
        </p:nvSpPr>
        <p:spPr>
          <a:xfrm>
            <a:off x="4057138" y="5975641"/>
            <a:ext cx="1704996" cy="1398449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27702C-A7A4-998B-412D-36EA2EB7C0D8}"/>
              </a:ext>
            </a:extLst>
          </p:cNvPr>
          <p:cNvSpPr/>
          <p:nvPr/>
        </p:nvSpPr>
        <p:spPr>
          <a:xfrm rot="16200000">
            <a:off x="1073102" y="4997808"/>
            <a:ext cx="1409199" cy="33433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3B125D-4A26-1F58-B21C-8D6547C29462}"/>
              </a:ext>
            </a:extLst>
          </p:cNvPr>
          <p:cNvSpPr/>
          <p:nvPr/>
        </p:nvSpPr>
        <p:spPr>
          <a:xfrm>
            <a:off x="1840539" y="4634751"/>
            <a:ext cx="1594749" cy="1271790"/>
          </a:xfrm>
          <a:prstGeom prst="rect">
            <a:avLst/>
          </a:prstGeom>
          <a:solidFill>
            <a:srgbClr val="33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F774D4-DFD3-A3AF-8B28-C0DE5972DDD7}"/>
              </a:ext>
            </a:extLst>
          </p:cNvPr>
          <p:cNvSpPr/>
          <p:nvPr/>
        </p:nvSpPr>
        <p:spPr>
          <a:xfrm>
            <a:off x="5811596" y="925050"/>
            <a:ext cx="1588598" cy="1184859"/>
          </a:xfrm>
          <a:prstGeom prst="rect">
            <a:avLst/>
          </a:prstGeom>
          <a:solidFill>
            <a:srgbClr val="3399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A23CA-4BC6-32C9-7960-9A8E57234040}"/>
              </a:ext>
            </a:extLst>
          </p:cNvPr>
          <p:cNvSpPr/>
          <p:nvPr/>
        </p:nvSpPr>
        <p:spPr>
          <a:xfrm>
            <a:off x="4023674" y="923455"/>
            <a:ext cx="1744527" cy="263979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0C8D1E-F3CD-BEAE-159E-8B5F07E0CA6E}"/>
              </a:ext>
            </a:extLst>
          </p:cNvPr>
          <p:cNvSpPr/>
          <p:nvPr/>
        </p:nvSpPr>
        <p:spPr>
          <a:xfrm>
            <a:off x="1801606" y="2163904"/>
            <a:ext cx="1660288" cy="14163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7734311-A528-7DB0-826B-E8767F78CC30}"/>
              </a:ext>
            </a:extLst>
          </p:cNvPr>
          <p:cNvSpPr/>
          <p:nvPr/>
        </p:nvSpPr>
        <p:spPr>
          <a:xfrm>
            <a:off x="93360" y="923448"/>
            <a:ext cx="1720320" cy="266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998019F-E8D5-CADF-0DA9-4D13195FBF4D}"/>
              </a:ext>
            </a:extLst>
          </p:cNvPr>
          <p:cNvSpPr/>
          <p:nvPr/>
        </p:nvSpPr>
        <p:spPr>
          <a:xfrm>
            <a:off x="101670" y="4626178"/>
            <a:ext cx="1691636" cy="1294073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F03B2C-F94B-26C6-63E9-B13A006830C9}"/>
              </a:ext>
            </a:extLst>
          </p:cNvPr>
          <p:cNvSpPr/>
          <p:nvPr/>
        </p:nvSpPr>
        <p:spPr>
          <a:xfrm>
            <a:off x="5813009" y="2157421"/>
            <a:ext cx="1576988" cy="1405823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538049-9156-B4E5-06CD-5BA3E6C70EAD}"/>
              </a:ext>
            </a:extLst>
          </p:cNvPr>
          <p:cNvSpPr/>
          <p:nvPr/>
        </p:nvSpPr>
        <p:spPr>
          <a:xfrm>
            <a:off x="1867804" y="924385"/>
            <a:ext cx="1594749" cy="1178365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4A93ED-144B-4585-647E-2D0468D00F4E}"/>
              </a:ext>
            </a:extLst>
          </p:cNvPr>
          <p:cNvCxnSpPr>
            <a:cxnSpLocks/>
          </p:cNvCxnSpPr>
          <p:nvPr/>
        </p:nvCxnSpPr>
        <p:spPr>
          <a:xfrm flipV="1">
            <a:off x="96174" y="2125071"/>
            <a:ext cx="3557320" cy="7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13A2DF6-B12B-A746-569B-89374143F057}"/>
              </a:ext>
            </a:extLst>
          </p:cNvPr>
          <p:cNvCxnSpPr>
            <a:cxnSpLocks/>
          </p:cNvCxnSpPr>
          <p:nvPr/>
        </p:nvCxnSpPr>
        <p:spPr>
          <a:xfrm flipH="1" flipV="1">
            <a:off x="1836052" y="742441"/>
            <a:ext cx="11448" cy="28207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450A4B-04E4-6E16-78F9-A27765146C6B}"/>
                  </a:ext>
                </a:extLst>
              </p:cNvPr>
              <p:cNvSpPr txBox="1"/>
              <p:nvPr/>
            </p:nvSpPr>
            <p:spPr>
              <a:xfrm>
                <a:off x="3568714" y="1910752"/>
                <a:ext cx="4892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B450A4B-04E4-6E16-78F9-A2776514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714" y="1910752"/>
                <a:ext cx="489282" cy="461665"/>
              </a:xfrm>
              <a:prstGeom prst="rect">
                <a:avLst/>
              </a:prstGeom>
              <a:blipFill>
                <a:blip r:embed="rId2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3FEC36-A4DA-7F52-096B-53BF337E7E3E}"/>
                  </a:ext>
                </a:extLst>
              </p:cNvPr>
              <p:cNvSpPr txBox="1"/>
              <p:nvPr/>
            </p:nvSpPr>
            <p:spPr>
              <a:xfrm>
                <a:off x="1294668" y="428780"/>
                <a:ext cx="561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53FEC36-A4DA-7F52-096B-53BF337E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668" y="428780"/>
                <a:ext cx="5610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0BB8702-F01D-8511-DB05-9FBECBF72A54}"/>
              </a:ext>
            </a:extLst>
          </p:cNvPr>
          <p:cNvSpPr txBox="1"/>
          <p:nvPr/>
        </p:nvSpPr>
        <p:spPr>
          <a:xfrm>
            <a:off x="2310473" y="1213586"/>
            <a:ext cx="70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C213AFD-5E31-B681-3386-489FDE8C64FE}"/>
              </a:ext>
            </a:extLst>
          </p:cNvPr>
          <p:cNvCxnSpPr>
            <a:cxnSpLocks/>
          </p:cNvCxnSpPr>
          <p:nvPr/>
        </p:nvCxnSpPr>
        <p:spPr>
          <a:xfrm>
            <a:off x="1837460" y="906333"/>
            <a:ext cx="0" cy="1225913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72EE781-32A7-9900-5BD2-4B58249668C1}"/>
              </a:ext>
            </a:extLst>
          </p:cNvPr>
          <p:cNvCxnSpPr>
            <a:cxnSpLocks/>
          </p:cNvCxnSpPr>
          <p:nvPr/>
        </p:nvCxnSpPr>
        <p:spPr>
          <a:xfrm flipH="1">
            <a:off x="1837460" y="2125071"/>
            <a:ext cx="1624434" cy="7175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F65FA4F-E66F-5363-ABB1-267DEBFD45CD}"/>
              </a:ext>
            </a:extLst>
          </p:cNvPr>
          <p:cNvCxnSpPr>
            <a:cxnSpLocks/>
          </p:cNvCxnSpPr>
          <p:nvPr/>
        </p:nvCxnSpPr>
        <p:spPr>
          <a:xfrm>
            <a:off x="96174" y="2141584"/>
            <a:ext cx="1741286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2FBD2B8-9626-3637-DCCE-654099A5D8DC}"/>
              </a:ext>
            </a:extLst>
          </p:cNvPr>
          <p:cNvCxnSpPr>
            <a:cxnSpLocks/>
          </p:cNvCxnSpPr>
          <p:nvPr/>
        </p:nvCxnSpPr>
        <p:spPr>
          <a:xfrm flipV="1">
            <a:off x="1837460" y="2132245"/>
            <a:ext cx="0" cy="144085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5C062BF-AA5D-0085-160D-E9A8D9E93452}"/>
              </a:ext>
            </a:extLst>
          </p:cNvPr>
          <p:cNvSpPr txBox="1"/>
          <p:nvPr/>
        </p:nvSpPr>
        <p:spPr>
          <a:xfrm>
            <a:off x="169443" y="1035108"/>
            <a:ext cx="159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AB71C60-798F-F362-1100-6B09C2024E56}"/>
              </a:ext>
            </a:extLst>
          </p:cNvPr>
          <p:cNvSpPr txBox="1"/>
          <p:nvPr/>
        </p:nvSpPr>
        <p:spPr>
          <a:xfrm>
            <a:off x="1855723" y="2400984"/>
            <a:ext cx="1594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3AA3B6-0A4C-F84E-600A-D8E76F55482B}"/>
              </a:ext>
            </a:extLst>
          </p:cNvPr>
          <p:cNvSpPr txBox="1"/>
          <p:nvPr/>
        </p:nvSpPr>
        <p:spPr>
          <a:xfrm>
            <a:off x="471011" y="2491900"/>
            <a:ext cx="991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C9EC6E6-8441-2166-6CEA-6A9B9E866435}"/>
              </a:ext>
            </a:extLst>
          </p:cNvPr>
          <p:cNvCxnSpPr>
            <a:cxnSpLocks/>
          </p:cNvCxnSpPr>
          <p:nvPr/>
        </p:nvCxnSpPr>
        <p:spPr>
          <a:xfrm flipV="1">
            <a:off x="4041814" y="2131939"/>
            <a:ext cx="3528000" cy="3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0A55AC6-A72F-FA3D-D545-4501AE0ED652}"/>
              </a:ext>
            </a:extLst>
          </p:cNvPr>
          <p:cNvCxnSpPr>
            <a:cxnSpLocks/>
          </p:cNvCxnSpPr>
          <p:nvPr/>
        </p:nvCxnSpPr>
        <p:spPr>
          <a:xfrm flipH="1" flipV="1">
            <a:off x="5780670" y="742448"/>
            <a:ext cx="2815" cy="2772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B503E6-8F55-30C7-EEBD-C7C41CFC889E}"/>
                  </a:ext>
                </a:extLst>
              </p:cNvPr>
              <p:cNvSpPr txBox="1"/>
              <p:nvPr/>
            </p:nvSpPr>
            <p:spPr>
              <a:xfrm>
                <a:off x="7519011" y="1909339"/>
                <a:ext cx="446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6B503E6-8F55-30C7-EEBD-C7C41CFC8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011" y="1909339"/>
                <a:ext cx="446365" cy="461665"/>
              </a:xfrm>
              <a:prstGeom prst="rect">
                <a:avLst/>
              </a:prstGeom>
              <a:blipFill>
                <a:blip r:embed="rId4"/>
                <a:stretch>
                  <a:fillRect l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3FF381F-1323-1B79-E052-5988EB7E487F}"/>
                  </a:ext>
                </a:extLst>
              </p:cNvPr>
              <p:cNvSpPr txBox="1"/>
              <p:nvPr/>
            </p:nvSpPr>
            <p:spPr>
              <a:xfrm>
                <a:off x="5233526" y="444675"/>
                <a:ext cx="5467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63FF381F-1323-1B79-E052-5988EB7E4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26" y="444675"/>
                <a:ext cx="54675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489A2894-ADB8-DF43-67FC-266B8CE9C9D4}"/>
              </a:ext>
            </a:extLst>
          </p:cNvPr>
          <p:cNvSpPr txBox="1"/>
          <p:nvPr/>
        </p:nvSpPr>
        <p:spPr>
          <a:xfrm>
            <a:off x="6039531" y="1003986"/>
            <a:ext cx="114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E95D312-19AE-2C68-4AA7-917DFE9CED0D}"/>
              </a:ext>
            </a:extLst>
          </p:cNvPr>
          <p:cNvCxnSpPr>
            <a:cxnSpLocks/>
          </p:cNvCxnSpPr>
          <p:nvPr/>
        </p:nvCxnSpPr>
        <p:spPr>
          <a:xfrm>
            <a:off x="5785255" y="2111490"/>
            <a:ext cx="0" cy="1451754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83925D8-1C4F-FD0A-8C75-8FB2D88E1CC6}"/>
              </a:ext>
            </a:extLst>
          </p:cNvPr>
          <p:cNvCxnSpPr>
            <a:cxnSpLocks/>
          </p:cNvCxnSpPr>
          <p:nvPr/>
        </p:nvCxnSpPr>
        <p:spPr>
          <a:xfrm flipH="1">
            <a:off x="5783100" y="2122602"/>
            <a:ext cx="1614279" cy="9651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91A3663-5933-37EC-CF39-BF237B7ECEBF}"/>
              </a:ext>
            </a:extLst>
          </p:cNvPr>
          <p:cNvCxnSpPr>
            <a:cxnSpLocks/>
          </p:cNvCxnSpPr>
          <p:nvPr/>
        </p:nvCxnSpPr>
        <p:spPr>
          <a:xfrm>
            <a:off x="4041814" y="2141591"/>
            <a:ext cx="1741286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C3F24C-A814-E0D4-4D69-FA2DF58A2F95}"/>
              </a:ext>
            </a:extLst>
          </p:cNvPr>
          <p:cNvCxnSpPr>
            <a:cxnSpLocks/>
          </p:cNvCxnSpPr>
          <p:nvPr/>
        </p:nvCxnSpPr>
        <p:spPr>
          <a:xfrm flipV="1">
            <a:off x="5780285" y="923455"/>
            <a:ext cx="2815" cy="121813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26B2510B-8FAE-D76D-7303-998803E7F75F}"/>
              </a:ext>
            </a:extLst>
          </p:cNvPr>
          <p:cNvSpPr txBox="1"/>
          <p:nvPr/>
        </p:nvSpPr>
        <p:spPr>
          <a:xfrm>
            <a:off x="4134886" y="1188655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3AB167F-46D7-764A-33B0-9C5236900736}"/>
              </a:ext>
            </a:extLst>
          </p:cNvPr>
          <p:cNvSpPr txBox="1"/>
          <p:nvPr/>
        </p:nvSpPr>
        <p:spPr>
          <a:xfrm>
            <a:off x="5800539" y="2576199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29ED914-053C-7CF4-50A1-9A0B31A1A541}"/>
              </a:ext>
            </a:extLst>
          </p:cNvPr>
          <p:cNvSpPr txBox="1"/>
          <p:nvPr/>
        </p:nvSpPr>
        <p:spPr>
          <a:xfrm>
            <a:off x="4356461" y="2377480"/>
            <a:ext cx="118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EDED05F-639D-E3CA-8CAB-1AB55B814BE3}"/>
              </a:ext>
            </a:extLst>
          </p:cNvPr>
          <p:cNvCxnSpPr>
            <a:cxnSpLocks/>
          </p:cNvCxnSpPr>
          <p:nvPr/>
        </p:nvCxnSpPr>
        <p:spPr>
          <a:xfrm flipV="1">
            <a:off x="96174" y="5933233"/>
            <a:ext cx="3557320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DCB9BF8-37FA-86FA-4B81-EEE0A86FC955}"/>
              </a:ext>
            </a:extLst>
          </p:cNvPr>
          <p:cNvCxnSpPr>
            <a:cxnSpLocks/>
          </p:cNvCxnSpPr>
          <p:nvPr/>
        </p:nvCxnSpPr>
        <p:spPr>
          <a:xfrm flipH="1" flipV="1">
            <a:off x="1808346" y="4440518"/>
            <a:ext cx="14558" cy="293357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EACF98D-A9AA-80B2-9FAF-D3424DEC3D75}"/>
                  </a:ext>
                </a:extLst>
              </p:cNvPr>
              <p:cNvSpPr txBox="1"/>
              <p:nvPr/>
            </p:nvSpPr>
            <p:spPr>
              <a:xfrm>
                <a:off x="3573251" y="5727216"/>
                <a:ext cx="5499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EACF98D-A9AA-80B2-9FAF-D3424DEC3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251" y="5727216"/>
                <a:ext cx="54992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60AAEF-F305-F4B6-EAEF-D6CF937FFEE9}"/>
                  </a:ext>
                </a:extLst>
              </p:cNvPr>
              <p:cNvSpPr txBox="1"/>
              <p:nvPr/>
            </p:nvSpPr>
            <p:spPr>
              <a:xfrm>
                <a:off x="1347740" y="4163751"/>
                <a:ext cx="501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960AAEF-F305-F4B6-EAEF-D6CF937FF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40" y="4163751"/>
                <a:ext cx="501530" cy="461665"/>
              </a:xfrm>
              <a:prstGeom prst="rect">
                <a:avLst/>
              </a:prstGeom>
              <a:blipFill>
                <a:blip r:embed="rId7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2C6B4ED-9DF5-9791-27AB-FC6701CABDD5}"/>
              </a:ext>
            </a:extLst>
          </p:cNvPr>
          <p:cNvSpPr txBox="1"/>
          <p:nvPr/>
        </p:nvSpPr>
        <p:spPr>
          <a:xfrm>
            <a:off x="2096847" y="4844546"/>
            <a:ext cx="11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651232DF-E8CF-CB25-DD19-15515A21BFC9}"/>
              </a:ext>
            </a:extLst>
          </p:cNvPr>
          <p:cNvCxnSpPr>
            <a:cxnSpLocks/>
          </p:cNvCxnSpPr>
          <p:nvPr/>
        </p:nvCxnSpPr>
        <p:spPr>
          <a:xfrm>
            <a:off x="1819744" y="4626179"/>
            <a:ext cx="17716" cy="1307054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0D824E3-F05C-2C7F-B075-CA60AE2D223F}"/>
              </a:ext>
            </a:extLst>
          </p:cNvPr>
          <p:cNvCxnSpPr>
            <a:cxnSpLocks/>
          </p:cNvCxnSpPr>
          <p:nvPr/>
        </p:nvCxnSpPr>
        <p:spPr>
          <a:xfrm flipH="1">
            <a:off x="91484" y="5942571"/>
            <a:ext cx="1779439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CEE2A78-28D9-8726-A1C3-CB51426EBF65}"/>
              </a:ext>
            </a:extLst>
          </p:cNvPr>
          <p:cNvCxnSpPr>
            <a:cxnSpLocks/>
          </p:cNvCxnSpPr>
          <p:nvPr/>
        </p:nvCxnSpPr>
        <p:spPr>
          <a:xfrm flipV="1">
            <a:off x="1852784" y="5933233"/>
            <a:ext cx="1596600" cy="9338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67021CC-7142-2FFB-DD74-CE1AB0270EB7}"/>
              </a:ext>
            </a:extLst>
          </p:cNvPr>
          <p:cNvCxnSpPr>
            <a:cxnSpLocks/>
          </p:cNvCxnSpPr>
          <p:nvPr/>
        </p:nvCxnSpPr>
        <p:spPr>
          <a:xfrm flipV="1">
            <a:off x="1837460" y="5907304"/>
            <a:ext cx="0" cy="146678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40662DD-2EA1-C5EB-EED9-DE0A3CAC71E1}"/>
              </a:ext>
            </a:extLst>
          </p:cNvPr>
          <p:cNvSpPr txBox="1"/>
          <p:nvPr/>
        </p:nvSpPr>
        <p:spPr>
          <a:xfrm>
            <a:off x="169443" y="4976493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7B0B83F-9B3C-9580-695A-BA39775BDEF1}"/>
              </a:ext>
            </a:extLst>
          </p:cNvPr>
          <p:cNvSpPr txBox="1"/>
          <p:nvPr/>
        </p:nvSpPr>
        <p:spPr>
          <a:xfrm>
            <a:off x="1892973" y="6349808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0062050-CF93-7236-CA72-CE5A29B62738}"/>
              </a:ext>
            </a:extLst>
          </p:cNvPr>
          <p:cNvGrpSpPr/>
          <p:nvPr/>
        </p:nvGrpSpPr>
        <p:grpSpPr>
          <a:xfrm>
            <a:off x="4041814" y="4186651"/>
            <a:ext cx="3839430" cy="3187439"/>
            <a:chOff x="666585" y="-208703"/>
            <a:chExt cx="3839430" cy="3187439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B3EE883-6473-29F4-5E19-D58BB0B30CD7}"/>
                </a:ext>
              </a:extLst>
            </p:cNvPr>
            <p:cNvCxnSpPr>
              <a:cxnSpLocks/>
            </p:cNvCxnSpPr>
            <p:nvPr/>
          </p:nvCxnSpPr>
          <p:spPr>
            <a:xfrm>
              <a:off x="666585" y="1537887"/>
              <a:ext cx="353986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3B6D06C-714C-B8C6-D36A-615554298A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3266" y="85085"/>
              <a:ext cx="26016" cy="28936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3BCA19DC-1412-377A-E537-10C081ED927E}"/>
                    </a:ext>
                  </a:extLst>
                </p:cNvPr>
                <p:cNvSpPr txBox="1"/>
                <p:nvPr/>
              </p:nvSpPr>
              <p:spPr>
                <a:xfrm>
                  <a:off x="4123586" y="1307053"/>
                  <a:ext cx="3824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3BCA19DC-1412-377A-E537-10C081ED9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586" y="1307053"/>
                  <a:ext cx="38242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175" r="-174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8E63670-869F-860A-976B-E94769F4FBE6}"/>
                    </a:ext>
                  </a:extLst>
                </p:cNvPr>
                <p:cNvSpPr txBox="1"/>
                <p:nvPr/>
              </p:nvSpPr>
              <p:spPr>
                <a:xfrm>
                  <a:off x="1916344" y="-208703"/>
                  <a:ext cx="4306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B8E63670-869F-860A-976B-E94769F4F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344" y="-208703"/>
                  <a:ext cx="430664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2817" r="-56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7B42240A-D969-9D42-8CA6-036DB16E6CB0}"/>
              </a:ext>
            </a:extLst>
          </p:cNvPr>
          <p:cNvSpPr txBox="1"/>
          <p:nvPr/>
        </p:nvSpPr>
        <p:spPr>
          <a:xfrm>
            <a:off x="4371558" y="4770000"/>
            <a:ext cx="114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D16ECB5-34B0-47AD-69BD-DD268514E2B8}"/>
              </a:ext>
            </a:extLst>
          </p:cNvPr>
          <p:cNvCxnSpPr>
            <a:cxnSpLocks/>
          </p:cNvCxnSpPr>
          <p:nvPr/>
        </p:nvCxnSpPr>
        <p:spPr>
          <a:xfrm>
            <a:off x="5791211" y="5942578"/>
            <a:ext cx="0" cy="1431512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83CD59C-28F0-2BF2-D180-49BAA1121CB7}"/>
              </a:ext>
            </a:extLst>
          </p:cNvPr>
          <p:cNvCxnSpPr>
            <a:cxnSpLocks/>
          </p:cNvCxnSpPr>
          <p:nvPr/>
        </p:nvCxnSpPr>
        <p:spPr>
          <a:xfrm>
            <a:off x="5811596" y="5933239"/>
            <a:ext cx="1578401" cy="6491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4626EC36-1248-F48F-2294-C360B464E1F7}"/>
              </a:ext>
            </a:extLst>
          </p:cNvPr>
          <p:cNvSpPr txBox="1"/>
          <p:nvPr/>
        </p:nvSpPr>
        <p:spPr>
          <a:xfrm>
            <a:off x="5831148" y="4959507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31EA7A6-6ACA-0DC0-69B9-A0C2DA7C33F6}"/>
              </a:ext>
            </a:extLst>
          </p:cNvPr>
          <p:cNvSpPr txBox="1"/>
          <p:nvPr/>
        </p:nvSpPr>
        <p:spPr>
          <a:xfrm>
            <a:off x="4144196" y="6329076"/>
            <a:ext cx="1594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2A8FA70-1286-D838-E866-995157E6118D}"/>
              </a:ext>
            </a:extLst>
          </p:cNvPr>
          <p:cNvSpPr txBox="1"/>
          <p:nvPr/>
        </p:nvSpPr>
        <p:spPr>
          <a:xfrm>
            <a:off x="6052942" y="6212090"/>
            <a:ext cx="118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01F176C-69AF-AA82-BB90-2DDF7F7F8433}"/>
              </a:ext>
            </a:extLst>
          </p:cNvPr>
          <p:cNvSpPr txBox="1"/>
          <p:nvPr/>
        </p:nvSpPr>
        <p:spPr>
          <a:xfrm>
            <a:off x="422260" y="6178460"/>
            <a:ext cx="112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saddle point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08DD300-2AC3-EE62-4DB3-7500A49A145B}"/>
                  </a:ext>
                </a:extLst>
              </p:cNvPr>
              <p:cNvSpPr txBox="1"/>
              <p:nvPr/>
            </p:nvSpPr>
            <p:spPr>
              <a:xfrm>
                <a:off x="9369" y="0"/>
                <a:ext cx="3265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08DD300-2AC3-EE62-4DB3-7500A49A1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" y="0"/>
                <a:ext cx="3265844" cy="461665"/>
              </a:xfrm>
              <a:prstGeom prst="rect">
                <a:avLst/>
              </a:prstGeom>
              <a:blipFill>
                <a:blip r:embed="rId10"/>
                <a:stretch>
                  <a:fillRect l="-2991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6AA7798-75FA-96FE-B22B-3D67EE925A54}"/>
              </a:ext>
            </a:extLst>
          </p:cNvPr>
          <p:cNvCxnSpPr>
            <a:cxnSpLocks/>
          </p:cNvCxnSpPr>
          <p:nvPr/>
        </p:nvCxnSpPr>
        <p:spPr>
          <a:xfrm>
            <a:off x="4057138" y="5933239"/>
            <a:ext cx="1732836" cy="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04AC2F5F-450A-933E-5F73-D78659BE02BA}"/>
              </a:ext>
            </a:extLst>
          </p:cNvPr>
          <p:cNvCxnSpPr>
            <a:cxnSpLocks/>
          </p:cNvCxnSpPr>
          <p:nvPr/>
        </p:nvCxnSpPr>
        <p:spPr>
          <a:xfrm flipH="1" flipV="1">
            <a:off x="5782077" y="4657063"/>
            <a:ext cx="7897" cy="1276176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EFCACFA-0BC5-BBAC-7ACC-724E9F17DE27}"/>
                  </a:ext>
                </a:extLst>
              </p:cNvPr>
              <p:cNvSpPr txBox="1"/>
              <p:nvPr/>
            </p:nvSpPr>
            <p:spPr>
              <a:xfrm>
                <a:off x="3934262" y="-454"/>
                <a:ext cx="3265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EFCACFA-0BC5-BBAC-7ACC-724E9F17D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62" y="-454"/>
                <a:ext cx="3265844" cy="461665"/>
              </a:xfrm>
              <a:prstGeom prst="rect">
                <a:avLst/>
              </a:prstGeom>
              <a:blipFill>
                <a:blip r:embed="rId11"/>
                <a:stretch>
                  <a:fillRect l="-279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F0D6778-D831-EDF5-384D-E1E2BD50C16B}"/>
                  </a:ext>
                </a:extLst>
              </p:cNvPr>
              <p:cNvSpPr txBox="1"/>
              <p:nvPr/>
            </p:nvSpPr>
            <p:spPr>
              <a:xfrm>
                <a:off x="2368" y="3805989"/>
                <a:ext cx="3265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7F0D6778-D831-EDF5-384D-E1E2BD50C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" y="3805989"/>
                <a:ext cx="3265844" cy="461665"/>
              </a:xfrm>
              <a:prstGeom prst="rect">
                <a:avLst/>
              </a:prstGeom>
              <a:blipFill>
                <a:blip r:embed="rId12"/>
                <a:stretch>
                  <a:fillRect l="-279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58BF8CD-8B17-91C2-FFA9-E9079545233C}"/>
                  </a:ext>
                </a:extLst>
              </p:cNvPr>
              <p:cNvSpPr txBox="1"/>
              <p:nvPr/>
            </p:nvSpPr>
            <p:spPr>
              <a:xfrm>
                <a:off x="3934262" y="3805989"/>
                <a:ext cx="32658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558BF8CD-8B17-91C2-FFA9-E90795452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4262" y="3805989"/>
                <a:ext cx="3265844" cy="461665"/>
              </a:xfrm>
              <a:prstGeom prst="rect">
                <a:avLst/>
              </a:prstGeom>
              <a:blipFill>
                <a:blip r:embed="rId13"/>
                <a:stretch>
                  <a:fillRect l="-2799" t="-11842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4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1432</TotalTime>
  <Words>56</Words>
  <Application>Microsoft Office PowerPoint</Application>
  <PresentationFormat>自定义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Bingzhi Zhang</dc:creator>
  <cp:lastModifiedBy>Bingzhi Zhang</cp:lastModifiedBy>
  <cp:revision>13</cp:revision>
  <dcterms:created xsi:type="dcterms:W3CDTF">2024-09-09T06:59:01Z</dcterms:created>
  <dcterms:modified xsi:type="dcterms:W3CDTF">2024-09-23T21:15:02Z</dcterms:modified>
</cp:coreProperties>
</file>