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237197"/>
            <a:ext cx="7649607" cy="2631887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970580"/>
            <a:ext cx="6749654" cy="1825171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534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7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02483"/>
            <a:ext cx="1940525" cy="6406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02483"/>
            <a:ext cx="5709082" cy="6406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906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884671"/>
            <a:ext cx="7762102" cy="3144614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5059035"/>
            <a:ext cx="7762102" cy="165367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82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82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8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012414"/>
            <a:ext cx="3824804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012414"/>
            <a:ext cx="3824804" cy="479654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21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02484"/>
            <a:ext cx="7762102" cy="1461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853171"/>
            <a:ext cx="3807226" cy="908210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761381"/>
            <a:ext cx="3807226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853171"/>
            <a:ext cx="3825976" cy="908210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761381"/>
            <a:ext cx="3825976" cy="40615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5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8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59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03978"/>
            <a:ext cx="2902585" cy="1763924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088455"/>
            <a:ext cx="4556016" cy="5372269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267902"/>
            <a:ext cx="2902585" cy="4201570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03978"/>
            <a:ext cx="2902585" cy="1763924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088455"/>
            <a:ext cx="4556016" cy="5372269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267902"/>
            <a:ext cx="2902585" cy="4201570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0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02484"/>
            <a:ext cx="7762102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012414"/>
            <a:ext cx="7762102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7006700"/>
            <a:ext cx="202489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6CFA4-22D1-4A97-9CC4-9CB0A533C7F3}" type="datetimeFigureOut">
              <a:rPr lang="zh-CN" altLang="en-US" smtClean="0"/>
              <a:t>2024/10/2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7006700"/>
            <a:ext cx="303734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7006700"/>
            <a:ext cx="2024896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4DE6A-8D06-4059-9661-2E6D2EAE5D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0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64785C3C-58DF-0F46-0157-DCB538CD2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061" y="709988"/>
            <a:ext cx="7837200" cy="6856674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362D98C-B86E-8818-0EC5-80E4F716F482}"/>
              </a:ext>
            </a:extLst>
          </p:cNvPr>
          <p:cNvCxnSpPr>
            <a:cxnSpLocks/>
          </p:cNvCxnSpPr>
          <p:nvPr/>
        </p:nvCxnSpPr>
        <p:spPr>
          <a:xfrm>
            <a:off x="1629295" y="548640"/>
            <a:ext cx="50292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72D37B-079C-F6FB-CA8A-FD4ED930E6E1}"/>
                  </a:ext>
                </a:extLst>
              </p:cNvPr>
              <p:cNvSpPr txBox="1"/>
              <p:nvPr/>
            </p:nvSpPr>
            <p:spPr>
              <a:xfrm>
                <a:off x="1188719" y="140218"/>
                <a:ext cx="13715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972D37B-079C-F6FB-CA8A-FD4ED930E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719" y="140218"/>
                <a:ext cx="137159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B8C2B8-BDD4-68FE-50E1-B672CAC53D2F}"/>
                  </a:ext>
                </a:extLst>
              </p:cNvPr>
              <p:cNvSpPr txBox="1"/>
              <p:nvPr/>
            </p:nvSpPr>
            <p:spPr>
              <a:xfrm>
                <a:off x="6129251" y="140218"/>
                <a:ext cx="13715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B8C2B8-BDD4-68FE-50E1-B672CAC5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251" y="140218"/>
                <a:ext cx="13715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F5E048-F188-70CF-E59B-C4EC609FB8E8}"/>
                  </a:ext>
                </a:extLst>
              </p:cNvPr>
              <p:cNvSpPr txBox="1"/>
              <p:nvPr/>
            </p:nvSpPr>
            <p:spPr>
              <a:xfrm>
                <a:off x="3658985" y="140218"/>
                <a:ext cx="13715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BF5E048-F188-70CF-E59B-C4EC609FB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985" y="140218"/>
                <a:ext cx="137159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63FD429-D38A-667C-5055-101324F31C92}"/>
              </a:ext>
            </a:extLst>
          </p:cNvPr>
          <p:cNvCxnSpPr>
            <a:cxnSpLocks/>
          </p:cNvCxnSpPr>
          <p:nvPr/>
        </p:nvCxnSpPr>
        <p:spPr>
          <a:xfrm flipV="1">
            <a:off x="8121535" y="1637071"/>
            <a:ext cx="0" cy="433978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271A72-974D-EF45-D461-D268C1C58DAF}"/>
                  </a:ext>
                </a:extLst>
              </p:cNvPr>
              <p:cNvSpPr txBox="1"/>
              <p:nvPr/>
            </p:nvSpPr>
            <p:spPr>
              <a:xfrm>
                <a:off x="8121534" y="5734252"/>
                <a:ext cx="13715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9271A72-974D-EF45-D461-D268C1C58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4" y="5734252"/>
                <a:ext cx="1371599" cy="400110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55CD473-C0C9-A958-0F34-BC6CC5A92AC9}"/>
                  </a:ext>
                </a:extLst>
              </p:cNvPr>
              <p:cNvSpPr txBox="1"/>
              <p:nvPr/>
            </p:nvSpPr>
            <p:spPr>
              <a:xfrm>
                <a:off x="8121535" y="1437016"/>
                <a:ext cx="13715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55CD473-C0C9-A958-0F34-BC6CC5A92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5" y="1437016"/>
                <a:ext cx="1371599" cy="400110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829BEA-CE3B-8E93-81FF-944FABD04665}"/>
                  </a:ext>
                </a:extLst>
              </p:cNvPr>
              <p:cNvSpPr txBox="1"/>
              <p:nvPr/>
            </p:nvSpPr>
            <p:spPr>
              <a:xfrm>
                <a:off x="8121535" y="3579782"/>
                <a:ext cx="13715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F829BEA-CE3B-8E93-81FF-944FABD04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535" y="3579782"/>
                <a:ext cx="137159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D4AB3580-E7D2-F502-3012-84462AD240A2}"/>
              </a:ext>
            </a:extLst>
          </p:cNvPr>
          <p:cNvSpPr/>
          <p:nvPr/>
        </p:nvSpPr>
        <p:spPr>
          <a:xfrm>
            <a:off x="1307365" y="798163"/>
            <a:ext cx="1528825" cy="28115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AEB3CD0-88B1-05BD-42E7-6C5712FF252F}"/>
              </a:ext>
            </a:extLst>
          </p:cNvPr>
          <p:cNvSpPr txBox="1"/>
          <p:nvPr/>
        </p:nvSpPr>
        <p:spPr>
          <a:xfrm>
            <a:off x="1250386" y="709988"/>
            <a:ext cx="1742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mixed-frozen</a:t>
            </a:r>
            <a:endParaRPr lang="zh-CN" altLang="en-US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DB9382B-E892-7564-10C0-FA98498E05A1}"/>
              </a:ext>
            </a:extLst>
          </p:cNvPr>
          <p:cNvSpPr/>
          <p:nvPr/>
        </p:nvSpPr>
        <p:spPr>
          <a:xfrm>
            <a:off x="3987504" y="798164"/>
            <a:ext cx="1305168" cy="532282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1224183-F8F9-C2C5-0593-38A66B04C4EF}"/>
              </a:ext>
            </a:extLst>
          </p:cNvPr>
          <p:cNvSpPr txBox="1"/>
          <p:nvPr/>
        </p:nvSpPr>
        <p:spPr>
          <a:xfrm>
            <a:off x="3914539" y="709988"/>
            <a:ext cx="153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critical-frozen-kernel</a:t>
            </a:r>
            <a:endParaRPr lang="zh-CN" altLang="en-US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744EBA-8D8C-BB24-A0A2-35732118D472}"/>
              </a:ext>
            </a:extLst>
          </p:cNvPr>
          <p:cNvSpPr/>
          <p:nvPr/>
        </p:nvSpPr>
        <p:spPr>
          <a:xfrm>
            <a:off x="6196760" y="798163"/>
            <a:ext cx="1552393" cy="28115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3D8D736-9179-4729-87C5-91A209F1490A}"/>
              </a:ext>
            </a:extLst>
          </p:cNvPr>
          <p:cNvSpPr txBox="1"/>
          <p:nvPr/>
        </p:nvSpPr>
        <p:spPr>
          <a:xfrm>
            <a:off x="6129251" y="709988"/>
            <a:ext cx="177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frozen-kernel</a:t>
            </a:r>
            <a:endParaRPr lang="zh-CN" altLang="en-US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0B523F6-1BBE-F746-5B94-466846BE9529}"/>
              </a:ext>
            </a:extLst>
          </p:cNvPr>
          <p:cNvSpPr/>
          <p:nvPr/>
        </p:nvSpPr>
        <p:spPr>
          <a:xfrm>
            <a:off x="1687484" y="2856507"/>
            <a:ext cx="1148706" cy="80109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CC123F-CCEB-FE5B-EE72-FD105A8813A0}"/>
              </a:ext>
            </a:extLst>
          </p:cNvPr>
          <p:cNvSpPr txBox="1"/>
          <p:nvPr/>
        </p:nvSpPr>
        <p:spPr>
          <a:xfrm>
            <a:off x="1637714" y="2792886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critical-frozen-error</a:t>
            </a:r>
            <a:endParaRPr lang="zh-CN" altLang="en-US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8994B5-216F-0E1A-1145-F320DE34D12A}"/>
              </a:ext>
            </a:extLst>
          </p:cNvPr>
          <p:cNvSpPr/>
          <p:nvPr/>
        </p:nvSpPr>
        <p:spPr>
          <a:xfrm>
            <a:off x="4277532" y="2874240"/>
            <a:ext cx="1015139" cy="58140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3B72304-8AC4-CD9E-91FE-83EE34C940D4}"/>
              </a:ext>
            </a:extLst>
          </p:cNvPr>
          <p:cNvSpPr txBox="1"/>
          <p:nvPr/>
        </p:nvSpPr>
        <p:spPr>
          <a:xfrm>
            <a:off x="4207790" y="2790005"/>
            <a:ext cx="130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point</a:t>
            </a:r>
            <a:endParaRPr lang="zh-CN" altLang="en-US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186F815-4A66-1A2F-4D97-71D10CB70A17}"/>
              </a:ext>
            </a:extLst>
          </p:cNvPr>
          <p:cNvSpPr/>
          <p:nvPr/>
        </p:nvSpPr>
        <p:spPr>
          <a:xfrm>
            <a:off x="6340346" y="2874240"/>
            <a:ext cx="1408807" cy="50375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278FF37-17F4-EFBA-C87D-331A09028806}"/>
              </a:ext>
            </a:extLst>
          </p:cNvPr>
          <p:cNvSpPr txBox="1"/>
          <p:nvPr/>
        </p:nvSpPr>
        <p:spPr>
          <a:xfrm>
            <a:off x="6340346" y="2790005"/>
            <a:ext cx="153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critical-frozen- kernel</a:t>
            </a:r>
            <a:endParaRPr lang="zh-CN" altLang="en-US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42EEFD1-B49C-D099-D9DB-ED195A17BE93}"/>
              </a:ext>
            </a:extLst>
          </p:cNvPr>
          <p:cNvSpPr/>
          <p:nvPr/>
        </p:nvSpPr>
        <p:spPr>
          <a:xfrm>
            <a:off x="1307365" y="4982705"/>
            <a:ext cx="1528825" cy="25770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194067-1538-F120-3170-FDBEC5B3166F}"/>
              </a:ext>
            </a:extLst>
          </p:cNvPr>
          <p:cNvSpPr txBox="1"/>
          <p:nvPr/>
        </p:nvSpPr>
        <p:spPr>
          <a:xfrm>
            <a:off x="1250384" y="4895896"/>
            <a:ext cx="1797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frozen- error</a:t>
            </a:r>
            <a:endParaRPr lang="zh-CN" altLang="en-US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5E6A9FA-88F5-2451-463A-D57FA5FCA419}"/>
              </a:ext>
            </a:extLst>
          </p:cNvPr>
          <p:cNvSpPr/>
          <p:nvPr/>
        </p:nvSpPr>
        <p:spPr>
          <a:xfrm>
            <a:off x="4010936" y="4982706"/>
            <a:ext cx="1281736" cy="534706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584B2C-58CE-CE39-7DC0-2AE2261CCF2C}"/>
              </a:ext>
            </a:extLst>
          </p:cNvPr>
          <p:cNvSpPr txBox="1"/>
          <p:nvPr/>
        </p:nvSpPr>
        <p:spPr>
          <a:xfrm>
            <a:off x="3987504" y="4895896"/>
            <a:ext cx="1461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(h)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critical-frozen- error</a:t>
            </a:r>
            <a:endParaRPr lang="zh-CN" altLang="en-US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49D51C-CF52-CB94-CEAA-40F9E1C99793}"/>
              </a:ext>
            </a:extLst>
          </p:cNvPr>
          <p:cNvSpPr/>
          <p:nvPr/>
        </p:nvSpPr>
        <p:spPr>
          <a:xfrm>
            <a:off x="6257218" y="4958887"/>
            <a:ext cx="1491936" cy="28152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464AF4C-231F-6297-8D37-61F5DCC3E8AB}"/>
              </a:ext>
            </a:extLst>
          </p:cNvPr>
          <p:cNvSpPr txBox="1"/>
          <p:nvPr/>
        </p:nvSpPr>
        <p:spPr>
          <a:xfrm>
            <a:off x="6196760" y="4871080"/>
            <a:ext cx="1732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mixed-frozen</a:t>
            </a:r>
            <a:endParaRPr lang="zh-CN" altLang="en-US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37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58</Words>
  <Application>Microsoft Office PowerPoint</Application>
  <PresentationFormat>自定义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Bingzhi Zhang</dc:creator>
  <cp:lastModifiedBy>Bingzhi Zhang</cp:lastModifiedBy>
  <cp:revision>8</cp:revision>
  <dcterms:created xsi:type="dcterms:W3CDTF">2024-09-11T21:13:54Z</dcterms:created>
  <dcterms:modified xsi:type="dcterms:W3CDTF">2024-10-02T18:06:10Z</dcterms:modified>
</cp:coreProperties>
</file>