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524CB-2C4F-AC72-3FC2-80265CB7A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F1EE8B-19AC-DDEC-89D8-D40598364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67A5F-9681-37BD-6F9D-6E8D152F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6E06-0799-4582-8C3C-6216014D3DC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D8A05-E854-C5A6-307E-B9AA56AC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587BB-2891-EFC4-E084-1A609AE2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291-F96D-4E92-95CD-B24470A54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52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11FF2-F3F4-E2D9-EB30-9ACE2F79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46E52D-E5C6-91BD-40D9-4BD1D7CF6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07F42-75F3-9362-B0E7-ADA9B54A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6E06-0799-4582-8C3C-6216014D3DC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32614-327A-AE4E-0042-2B7E49B0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AFD51-3444-40EE-892D-B7564331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291-F96D-4E92-95CD-B24470A54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16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171136-BAA6-C015-B430-4CAA7DB6E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0586C4-A1F1-AC64-0821-52D6D052F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5A2D8A-755B-5CA0-A939-8E7654AB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6E06-0799-4582-8C3C-6216014D3DC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E5A68-56CD-AAC3-F2D9-3988D5F4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84F95-CA56-B362-E616-8646FE06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291-F96D-4E92-95CD-B24470A54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8D37E-785C-3A05-D08C-1ED69F68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B9E65-F9AF-51A0-5927-D0F91D02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5AED6-45AB-A0D7-9EC1-2C576D80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6E06-0799-4582-8C3C-6216014D3DC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1275E-D9C7-8545-7305-9AEAB585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8BCAA-B157-9D15-BE27-F8A7FB76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291-F96D-4E92-95CD-B24470A54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8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CC982-90BB-48EB-E0D4-33E0F9A6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33F21-667B-F4F7-27C8-8CE147977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73845-7ACE-BB5D-1583-D8D58840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6E06-0799-4582-8C3C-6216014D3DC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DD3D2-5C82-85B8-D277-23BA7C20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59DA0-CCC6-8FD6-DA1B-326D577E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291-F96D-4E92-95CD-B24470A54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5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94228-9A6B-7A05-C023-A8D95C1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CBE9F-A26A-8F5B-BEDE-6DCD371DD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FFE345-0CCB-F20C-DE85-47D99CDFC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C678DA-84D2-069F-3290-4A3C5A1B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6E06-0799-4582-8C3C-6216014D3DC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7330C-6A54-1638-AAD7-32F934B2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75FF5-5F33-C318-C500-BCB794EB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291-F96D-4E92-95CD-B24470A54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5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8953C-1B44-351E-4F4D-2C25A1D7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9E265A-5844-EB30-55A4-C4C6AF13D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52411D-5802-A93E-D507-7AFFF6F58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5DC603-A606-0F70-F294-2191C8F42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B30C9-B958-8854-5F64-40B5F5B66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46EFFF-AB5D-F06D-90DD-6BEAF82A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6E06-0799-4582-8C3C-6216014D3DC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110FEB-091A-A59F-EA06-C3EE7B21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51DFAB-F3CD-C464-D7F4-8D821FBF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291-F96D-4E92-95CD-B24470A54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6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21835-4514-9123-8F1F-10D2AB0E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4AB7D5-298D-1E68-92E2-907A39A7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6E06-0799-4582-8C3C-6216014D3DC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63B711-BE8D-01BA-7680-F6CAD334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1773B7-63B9-14C1-11E0-4ED4D4BF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291-F96D-4E92-95CD-B24470A54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14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949732-F54C-E8E5-EBC8-635C366A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6E06-0799-4582-8C3C-6216014D3DC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308BB9-7C92-8758-0540-6038A110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EEAE05-5B5B-F6DC-CB83-331D744D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291-F96D-4E92-95CD-B24470A54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08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5636D-53E9-428E-D9FA-A8B56D1E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84280-343B-3D25-D89B-B35BF8AFD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199E32-19E9-1A95-F45E-80BC1D3B2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1F7DF2-B892-CC75-76ED-00F26487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6E06-0799-4582-8C3C-6216014D3DC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A25DCE-69C3-9EB0-045D-FC08B369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617DC-59D6-E0B2-1B19-F8DE01EC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291-F96D-4E92-95CD-B24470A54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41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E329F-EC25-1CCF-CF2D-27C580D8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D4B2C3-5C42-D34A-C881-D2D534BFB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6ADB3-3DF3-1AE5-FC6A-B92305C62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FD7888-CB7E-2329-CD70-776C934A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6E06-0799-4582-8C3C-6216014D3DC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514965-2B2A-0A8F-9A9E-2A7C5719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B8278-E93C-B7BC-85EF-14106A01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291-F96D-4E92-95CD-B24470A54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51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C2D7CD-9638-E0BA-DF8B-D6ED5AF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94D5A0-921C-6AC6-8DD2-B95EFA9E7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13886-18EB-2DA0-ED13-DC8438D18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6E06-0799-4582-8C3C-6216014D3DC5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4E98A-C554-679C-2A79-6B02D9FDC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45C2E-BCF3-DA62-E1FC-26EE85D04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EC291-F96D-4E92-95CD-B24470A54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1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4CC4306-2E9A-941B-A007-9C6F0497E9D7}"/>
              </a:ext>
            </a:extLst>
          </p:cNvPr>
          <p:cNvCxnSpPr/>
          <p:nvPr/>
        </p:nvCxnSpPr>
        <p:spPr>
          <a:xfrm>
            <a:off x="1670756" y="3429000"/>
            <a:ext cx="88279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9C7103D-6877-A529-7CBE-8060009B944F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65249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4075BD6-7419-F1F1-0279-C1454BA5F82B}"/>
              </a:ext>
            </a:extLst>
          </p:cNvPr>
          <p:cNvSpPr/>
          <p:nvPr/>
        </p:nvSpPr>
        <p:spPr>
          <a:xfrm>
            <a:off x="3939822" y="1264356"/>
            <a:ext cx="4278465" cy="428977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1F78C26-24B7-A9D6-C725-817A32594321}"/>
                  </a:ext>
                </a:extLst>
              </p:cNvPr>
              <p:cNvSpPr txBox="1"/>
              <p:nvPr/>
            </p:nvSpPr>
            <p:spPr>
              <a:xfrm>
                <a:off x="9877791" y="3429000"/>
                <a:ext cx="11740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1F78C26-24B7-A9D6-C725-817A3259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791" y="3429000"/>
                <a:ext cx="117404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BE4D531-24F9-006A-60F6-D590C54C8EBA}"/>
                  </a:ext>
                </a:extLst>
              </p:cNvPr>
              <p:cNvSpPr txBox="1"/>
              <p:nvPr/>
            </p:nvSpPr>
            <p:spPr>
              <a:xfrm>
                <a:off x="5830725" y="-11289"/>
                <a:ext cx="11740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BE4D531-24F9-006A-60F6-D590C54C8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25" y="-11289"/>
                <a:ext cx="117404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1F300451-EE3A-DAD7-1FA5-7E9B5446A9DA}"/>
              </a:ext>
            </a:extLst>
          </p:cNvPr>
          <p:cNvSpPr txBox="1"/>
          <p:nvPr/>
        </p:nvSpPr>
        <p:spPr>
          <a:xfrm>
            <a:off x="6096000" y="1303867"/>
            <a:ext cx="111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915979-83E4-EA78-2C3B-4EE7A98A8825}"/>
              </a:ext>
            </a:extLst>
          </p:cNvPr>
          <p:cNvSpPr txBox="1"/>
          <p:nvPr/>
        </p:nvSpPr>
        <p:spPr>
          <a:xfrm>
            <a:off x="7865501" y="3033522"/>
            <a:ext cx="111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0566A0-E8B1-09A4-84C4-A71F9E6AE4EB}"/>
              </a:ext>
            </a:extLst>
          </p:cNvPr>
          <p:cNvSpPr txBox="1"/>
          <p:nvPr/>
        </p:nvSpPr>
        <p:spPr>
          <a:xfrm>
            <a:off x="5745063" y="5107856"/>
            <a:ext cx="111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A4E79A9-6ABE-6749-7D14-214A9507BA7A}"/>
              </a:ext>
            </a:extLst>
          </p:cNvPr>
          <p:cNvSpPr txBox="1"/>
          <p:nvPr/>
        </p:nvSpPr>
        <p:spPr>
          <a:xfrm>
            <a:off x="3905971" y="3409241"/>
            <a:ext cx="111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14240E9-CB16-5D94-750D-1BD408A046F3}"/>
              </a:ext>
            </a:extLst>
          </p:cNvPr>
          <p:cNvCxnSpPr/>
          <p:nvPr/>
        </p:nvCxnSpPr>
        <p:spPr>
          <a:xfrm>
            <a:off x="8252138" y="1258718"/>
            <a:ext cx="2799697" cy="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F3F030E-12A0-36FE-BB10-24E7D78732EF}"/>
              </a:ext>
            </a:extLst>
          </p:cNvPr>
          <p:cNvCxnSpPr>
            <a:cxnSpLocks/>
          </p:cNvCxnSpPr>
          <p:nvPr/>
        </p:nvCxnSpPr>
        <p:spPr>
          <a:xfrm flipV="1">
            <a:off x="8240853" y="46377"/>
            <a:ext cx="0" cy="118938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1B68505-C844-C2D4-481B-C1C0B26FE0F6}"/>
              </a:ext>
            </a:extLst>
          </p:cNvPr>
          <p:cNvCxnSpPr>
            <a:cxnSpLocks/>
          </p:cNvCxnSpPr>
          <p:nvPr/>
        </p:nvCxnSpPr>
        <p:spPr>
          <a:xfrm flipV="1">
            <a:off x="8257747" y="5589215"/>
            <a:ext cx="0" cy="118938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5068D57-5226-C5FA-44F1-ED3645367652}"/>
              </a:ext>
            </a:extLst>
          </p:cNvPr>
          <p:cNvCxnSpPr/>
          <p:nvPr/>
        </p:nvCxnSpPr>
        <p:spPr>
          <a:xfrm>
            <a:off x="8257771" y="5589215"/>
            <a:ext cx="2799697" cy="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7631C67-F039-26E6-945A-97D46C373F4A}"/>
              </a:ext>
            </a:extLst>
          </p:cNvPr>
          <p:cNvCxnSpPr/>
          <p:nvPr/>
        </p:nvCxnSpPr>
        <p:spPr>
          <a:xfrm>
            <a:off x="1106274" y="1258718"/>
            <a:ext cx="2799697" cy="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AA1131B-569F-FD96-CB74-3DD7674E88AF}"/>
              </a:ext>
            </a:extLst>
          </p:cNvPr>
          <p:cNvCxnSpPr/>
          <p:nvPr/>
        </p:nvCxnSpPr>
        <p:spPr>
          <a:xfrm>
            <a:off x="1106273" y="5554134"/>
            <a:ext cx="2799697" cy="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7E28129-55F6-4C76-22C5-E1694BAE42B5}"/>
              </a:ext>
            </a:extLst>
          </p:cNvPr>
          <p:cNvCxnSpPr>
            <a:cxnSpLocks/>
          </p:cNvCxnSpPr>
          <p:nvPr/>
        </p:nvCxnSpPr>
        <p:spPr>
          <a:xfrm flipV="1">
            <a:off x="3939822" y="5589215"/>
            <a:ext cx="0" cy="118938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E0FA312-5071-86D0-DBA5-4305A45B22C1}"/>
              </a:ext>
            </a:extLst>
          </p:cNvPr>
          <p:cNvCxnSpPr>
            <a:cxnSpLocks/>
          </p:cNvCxnSpPr>
          <p:nvPr/>
        </p:nvCxnSpPr>
        <p:spPr>
          <a:xfrm flipV="1">
            <a:off x="3939822" y="46377"/>
            <a:ext cx="0" cy="118938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2BA593D-93E3-8ACD-E6E1-F49DE55F83A4}"/>
                  </a:ext>
                </a:extLst>
              </p:cNvPr>
              <p:cNvSpPr txBox="1"/>
              <p:nvPr/>
            </p:nvSpPr>
            <p:spPr>
              <a:xfrm>
                <a:off x="8802507" y="5968613"/>
                <a:ext cx="1899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2BA593D-93E3-8ACD-E6E1-F49DE55F8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507" y="5968613"/>
                <a:ext cx="189936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5C81F3D-EDD2-773D-5C6A-BAF9585F5C62}"/>
                  </a:ext>
                </a:extLst>
              </p:cNvPr>
              <p:cNvSpPr txBox="1"/>
              <p:nvPr/>
            </p:nvSpPr>
            <p:spPr>
              <a:xfrm rot="16200000">
                <a:off x="8451998" y="3000879"/>
                <a:ext cx="189936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5C81F3D-EDD2-773D-5C6A-BAF9585F5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451998" y="3000879"/>
                <a:ext cx="18993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3D0B819-4A03-D649-98B0-B928F72AA71B}"/>
                  </a:ext>
                </a:extLst>
              </p:cNvPr>
              <p:cNvSpPr txBox="1"/>
              <p:nvPr/>
            </p:nvSpPr>
            <p:spPr>
              <a:xfrm>
                <a:off x="8791218" y="206135"/>
                <a:ext cx="1899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3D0B819-4A03-D649-98B0-B928F72AA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218" y="206135"/>
                <a:ext cx="18993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AEA23CE-CC67-67F9-92E0-1D5BB0EE0D09}"/>
                  </a:ext>
                </a:extLst>
              </p:cNvPr>
              <p:cNvSpPr txBox="1"/>
              <p:nvPr/>
            </p:nvSpPr>
            <p:spPr>
              <a:xfrm>
                <a:off x="5336831" y="588736"/>
                <a:ext cx="189936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AEA23CE-CC67-67F9-92E0-1D5BB0EE0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31" y="588736"/>
                <a:ext cx="18993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645F09C-94E4-D30E-F490-17BDA594F093}"/>
                  </a:ext>
                </a:extLst>
              </p:cNvPr>
              <p:cNvSpPr txBox="1"/>
              <p:nvPr/>
            </p:nvSpPr>
            <p:spPr>
              <a:xfrm rot="16200000">
                <a:off x="7258991" y="3038977"/>
                <a:ext cx="189936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645F09C-94E4-D30E-F490-17BDA594F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58991" y="3038977"/>
                <a:ext cx="18993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8D13538-AF02-1866-FFEC-525112381D2F}"/>
                  </a:ext>
                </a:extLst>
              </p:cNvPr>
              <p:cNvSpPr txBox="1"/>
              <p:nvPr/>
            </p:nvSpPr>
            <p:spPr>
              <a:xfrm>
                <a:off x="8928111" y="1011277"/>
                <a:ext cx="1899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8D13538-AF02-1866-FFEC-525112381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111" y="1011277"/>
                <a:ext cx="189936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7607EB7-6E45-3F89-3B85-A8B8FFD35914}"/>
                  </a:ext>
                </a:extLst>
              </p:cNvPr>
              <p:cNvSpPr txBox="1"/>
              <p:nvPr/>
            </p:nvSpPr>
            <p:spPr>
              <a:xfrm rot="16200000">
                <a:off x="7275723" y="142884"/>
                <a:ext cx="1899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7607EB7-6E45-3F89-3B85-A8B8FFD35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75723" y="142884"/>
                <a:ext cx="189936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E26A2F6-936B-ED04-FC62-15D4755CD3F0}"/>
                  </a:ext>
                </a:extLst>
              </p:cNvPr>
              <p:cNvSpPr txBox="1"/>
              <p:nvPr/>
            </p:nvSpPr>
            <p:spPr>
              <a:xfrm>
                <a:off x="9594161" y="1689359"/>
                <a:ext cx="1899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E26A2F6-936B-ED04-FC62-15D4755CD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161" y="1689359"/>
                <a:ext cx="189936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A07AAF4-94E0-CBE7-03BF-FB0F95F51888}"/>
                  </a:ext>
                </a:extLst>
              </p:cNvPr>
              <p:cNvSpPr txBox="1"/>
              <p:nvPr/>
            </p:nvSpPr>
            <p:spPr>
              <a:xfrm>
                <a:off x="5308580" y="3198167"/>
                <a:ext cx="189936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A07AAF4-94E0-CBE7-03BF-FB0F95F51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580" y="3198167"/>
                <a:ext cx="189936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5652CF1-5EB2-41A6-5CF6-FB5B650E02EB}"/>
              </a:ext>
            </a:extLst>
          </p:cNvPr>
          <p:cNvCxnSpPr/>
          <p:nvPr/>
        </p:nvCxnSpPr>
        <p:spPr>
          <a:xfrm flipV="1">
            <a:off x="8240853" y="4899378"/>
            <a:ext cx="1160825" cy="65474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2AA8F93-798B-8735-BCEE-98C1CDE425B4}"/>
                  </a:ext>
                </a:extLst>
              </p:cNvPr>
              <p:cNvSpPr txBox="1"/>
              <p:nvPr/>
            </p:nvSpPr>
            <p:spPr>
              <a:xfrm>
                <a:off x="8821265" y="5315850"/>
                <a:ext cx="1899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2AA8F93-798B-8735-BCEE-98C1CDE42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265" y="5315850"/>
                <a:ext cx="189936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4113608-A2D2-4B69-63BB-FC5B6C64A7E7}"/>
              </a:ext>
            </a:extLst>
          </p:cNvPr>
          <p:cNvCxnSpPr>
            <a:cxnSpLocks/>
            <a:stCxn id="39" idx="1"/>
          </p:cNvCxnSpPr>
          <p:nvPr/>
        </p:nvCxnSpPr>
        <p:spPr>
          <a:xfrm>
            <a:off x="8225403" y="1354174"/>
            <a:ext cx="1361642" cy="6044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7296AAD-51AE-8A9F-10B4-2C04FC7277F6}"/>
                  </a:ext>
                </a:extLst>
              </p:cNvPr>
              <p:cNvSpPr txBox="1"/>
              <p:nvPr/>
            </p:nvSpPr>
            <p:spPr>
              <a:xfrm>
                <a:off x="9401678" y="4606507"/>
                <a:ext cx="1899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7296AAD-51AE-8A9F-10B4-2C04FC727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678" y="4606507"/>
                <a:ext cx="189936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2E6428F-8FC2-CA0A-7E54-5A0513289A7C}"/>
                  </a:ext>
                </a:extLst>
              </p:cNvPr>
              <p:cNvSpPr txBox="1"/>
              <p:nvPr/>
            </p:nvSpPr>
            <p:spPr>
              <a:xfrm rot="16200000">
                <a:off x="7280760" y="5763949"/>
                <a:ext cx="1899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2E6428F-8FC2-CA0A-7E54-5A0513289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80760" y="5763949"/>
                <a:ext cx="189936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F865BE1-4C2C-04F0-606C-C7E86E3338C9}"/>
                  </a:ext>
                </a:extLst>
              </p:cNvPr>
              <p:cNvSpPr txBox="1"/>
              <p:nvPr/>
            </p:nvSpPr>
            <p:spPr>
              <a:xfrm>
                <a:off x="5369259" y="5479853"/>
                <a:ext cx="189936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F865BE1-4C2C-04F0-606C-C7E86E333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259" y="5479853"/>
                <a:ext cx="189936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84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57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Bingzhi Zhang</dc:creator>
  <cp:lastModifiedBy>Bingzhi Zhang</cp:lastModifiedBy>
  <cp:revision>2</cp:revision>
  <dcterms:created xsi:type="dcterms:W3CDTF">2024-03-16T23:57:21Z</dcterms:created>
  <dcterms:modified xsi:type="dcterms:W3CDTF">2024-03-17T00:09:56Z</dcterms:modified>
</cp:coreProperties>
</file>