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3679488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DFF9"/>
    <a:srgbClr val="FFFF99"/>
    <a:srgbClr val="8ED973"/>
    <a:srgbClr val="00B0F0"/>
    <a:srgbClr val="0070C0"/>
    <a:srgbClr val="FF0000"/>
    <a:srgbClr val="00B050"/>
    <a:srgbClr val="83CBEB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 autoAdjust="0"/>
    <p:restoredTop sz="94712"/>
  </p:normalViewPr>
  <p:slideViewPr>
    <p:cSldViewPr snapToGrid="0">
      <p:cViewPr varScale="1">
        <p:scale>
          <a:sx n="56" d="100"/>
          <a:sy n="56" d="100"/>
        </p:scale>
        <p:origin x="265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5962" y="2244726"/>
            <a:ext cx="11627565" cy="4775200"/>
          </a:xfrm>
        </p:spPr>
        <p:txBody>
          <a:bodyPr anchor="b"/>
          <a:lstStyle>
            <a:lvl1pPr algn="ctr">
              <a:defRPr sz="8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936" y="7204076"/>
            <a:ext cx="10259616" cy="3311524"/>
          </a:xfrm>
        </p:spPr>
        <p:txBody>
          <a:bodyPr/>
          <a:lstStyle>
            <a:lvl1pPr marL="0" indent="0" algn="ctr">
              <a:buNone/>
              <a:defRPr sz="3590"/>
            </a:lvl1pPr>
            <a:lvl2pPr marL="683971" indent="0" algn="ctr">
              <a:buNone/>
              <a:defRPr sz="2992"/>
            </a:lvl2pPr>
            <a:lvl3pPr marL="1367942" indent="0" algn="ctr">
              <a:buNone/>
              <a:defRPr sz="2693"/>
            </a:lvl3pPr>
            <a:lvl4pPr marL="2051914" indent="0" algn="ctr">
              <a:buNone/>
              <a:defRPr sz="2394"/>
            </a:lvl4pPr>
            <a:lvl5pPr marL="2735885" indent="0" algn="ctr">
              <a:buNone/>
              <a:defRPr sz="2394"/>
            </a:lvl5pPr>
            <a:lvl6pPr marL="3419856" indent="0" algn="ctr">
              <a:buNone/>
              <a:defRPr sz="2394"/>
            </a:lvl6pPr>
            <a:lvl7pPr marL="4103827" indent="0" algn="ctr">
              <a:buNone/>
              <a:defRPr sz="2394"/>
            </a:lvl7pPr>
            <a:lvl8pPr marL="4787798" indent="0" algn="ctr">
              <a:buNone/>
              <a:defRPr sz="2394"/>
            </a:lvl8pPr>
            <a:lvl9pPr marL="5471770" indent="0" algn="ctr">
              <a:buNone/>
              <a:defRPr sz="239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00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79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9384" y="730250"/>
            <a:ext cx="294964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0466" y="730250"/>
            <a:ext cx="8677925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840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170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341" y="3419479"/>
            <a:ext cx="11798558" cy="5705474"/>
          </a:xfrm>
        </p:spPr>
        <p:txBody>
          <a:bodyPr anchor="b"/>
          <a:lstStyle>
            <a:lvl1pPr>
              <a:defRPr sz="897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41" y="9178929"/>
            <a:ext cx="11798558" cy="3000374"/>
          </a:xfrm>
        </p:spPr>
        <p:txBody>
          <a:bodyPr/>
          <a:lstStyle>
            <a:lvl1pPr marL="0" indent="0">
              <a:buNone/>
              <a:defRPr sz="3590">
                <a:solidFill>
                  <a:schemeClr val="tx1">
                    <a:tint val="82000"/>
                  </a:schemeClr>
                </a:solidFill>
              </a:defRPr>
            </a:lvl1pPr>
            <a:lvl2pPr marL="683971" indent="0">
              <a:buNone/>
              <a:defRPr sz="2992">
                <a:solidFill>
                  <a:schemeClr val="tx1">
                    <a:tint val="82000"/>
                  </a:schemeClr>
                </a:solidFill>
              </a:defRPr>
            </a:lvl2pPr>
            <a:lvl3pPr marL="1367942" indent="0">
              <a:buNone/>
              <a:defRPr sz="2693">
                <a:solidFill>
                  <a:schemeClr val="tx1">
                    <a:tint val="82000"/>
                  </a:schemeClr>
                </a:solidFill>
              </a:defRPr>
            </a:lvl3pPr>
            <a:lvl4pPr marL="2051914" indent="0">
              <a:buNone/>
              <a:defRPr sz="2394">
                <a:solidFill>
                  <a:schemeClr val="tx1">
                    <a:tint val="82000"/>
                  </a:schemeClr>
                </a:solidFill>
              </a:defRPr>
            </a:lvl4pPr>
            <a:lvl5pPr marL="2735885" indent="0">
              <a:buNone/>
              <a:defRPr sz="2394">
                <a:solidFill>
                  <a:schemeClr val="tx1">
                    <a:tint val="82000"/>
                  </a:schemeClr>
                </a:solidFill>
              </a:defRPr>
            </a:lvl5pPr>
            <a:lvl6pPr marL="3419856" indent="0">
              <a:buNone/>
              <a:defRPr sz="2394">
                <a:solidFill>
                  <a:schemeClr val="tx1">
                    <a:tint val="82000"/>
                  </a:schemeClr>
                </a:solidFill>
              </a:defRPr>
            </a:lvl6pPr>
            <a:lvl7pPr marL="4103827" indent="0">
              <a:buNone/>
              <a:defRPr sz="2394">
                <a:solidFill>
                  <a:schemeClr val="tx1">
                    <a:tint val="82000"/>
                  </a:schemeClr>
                </a:solidFill>
              </a:defRPr>
            </a:lvl7pPr>
            <a:lvl8pPr marL="4787798" indent="0">
              <a:buNone/>
              <a:defRPr sz="2394">
                <a:solidFill>
                  <a:schemeClr val="tx1">
                    <a:tint val="82000"/>
                  </a:schemeClr>
                </a:solidFill>
              </a:defRPr>
            </a:lvl8pPr>
            <a:lvl9pPr marL="5471770" indent="0">
              <a:buNone/>
              <a:defRPr sz="239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03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0465" y="3651250"/>
            <a:ext cx="581378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5241" y="3651250"/>
            <a:ext cx="5813782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6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730253"/>
            <a:ext cx="11798558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248" y="3362326"/>
            <a:ext cx="5787064" cy="1647824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2248" y="5010150"/>
            <a:ext cx="578706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25242" y="3362326"/>
            <a:ext cx="5815564" cy="1647824"/>
          </a:xfrm>
        </p:spPr>
        <p:txBody>
          <a:bodyPr anchor="b"/>
          <a:lstStyle>
            <a:lvl1pPr marL="0" indent="0">
              <a:buNone/>
              <a:defRPr sz="3590" b="1"/>
            </a:lvl1pPr>
            <a:lvl2pPr marL="683971" indent="0">
              <a:buNone/>
              <a:defRPr sz="2992" b="1"/>
            </a:lvl2pPr>
            <a:lvl3pPr marL="1367942" indent="0">
              <a:buNone/>
              <a:defRPr sz="2693" b="1"/>
            </a:lvl3pPr>
            <a:lvl4pPr marL="2051914" indent="0">
              <a:buNone/>
              <a:defRPr sz="2394" b="1"/>
            </a:lvl4pPr>
            <a:lvl5pPr marL="2735885" indent="0">
              <a:buNone/>
              <a:defRPr sz="2394" b="1"/>
            </a:lvl5pPr>
            <a:lvl6pPr marL="3419856" indent="0">
              <a:buNone/>
              <a:defRPr sz="2394" b="1"/>
            </a:lvl6pPr>
            <a:lvl7pPr marL="4103827" indent="0">
              <a:buNone/>
              <a:defRPr sz="2394" b="1"/>
            </a:lvl7pPr>
            <a:lvl8pPr marL="4787798" indent="0">
              <a:buNone/>
              <a:defRPr sz="2394" b="1"/>
            </a:lvl8pPr>
            <a:lvl9pPr marL="5471770" indent="0">
              <a:buNone/>
              <a:defRPr sz="239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25242" y="5010150"/>
            <a:ext cx="581556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4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84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82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914400"/>
            <a:ext cx="4411991" cy="3200400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5564" y="1974853"/>
            <a:ext cx="6925241" cy="9747250"/>
          </a:xfrm>
        </p:spPr>
        <p:txBody>
          <a:bodyPr/>
          <a:lstStyle>
            <a:lvl1pPr>
              <a:defRPr sz="4787"/>
            </a:lvl1pPr>
            <a:lvl2pPr>
              <a:defRPr sz="4189"/>
            </a:lvl2pPr>
            <a:lvl3pPr>
              <a:defRPr sz="3590"/>
            </a:lvl3pPr>
            <a:lvl4pPr>
              <a:defRPr sz="2992"/>
            </a:lvl4pPr>
            <a:lvl5pPr>
              <a:defRPr sz="2992"/>
            </a:lvl5pPr>
            <a:lvl6pPr>
              <a:defRPr sz="2992"/>
            </a:lvl6pPr>
            <a:lvl7pPr>
              <a:defRPr sz="2992"/>
            </a:lvl7pPr>
            <a:lvl8pPr>
              <a:defRPr sz="2992"/>
            </a:lvl8pPr>
            <a:lvl9pPr>
              <a:defRPr sz="299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4114800"/>
            <a:ext cx="4411991" cy="7623176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13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247" y="914400"/>
            <a:ext cx="4411991" cy="3200400"/>
          </a:xfrm>
        </p:spPr>
        <p:txBody>
          <a:bodyPr anchor="b"/>
          <a:lstStyle>
            <a:lvl1pPr>
              <a:defRPr sz="47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15564" y="1974853"/>
            <a:ext cx="6925241" cy="9747250"/>
          </a:xfrm>
        </p:spPr>
        <p:txBody>
          <a:bodyPr anchor="t"/>
          <a:lstStyle>
            <a:lvl1pPr marL="0" indent="0">
              <a:buNone/>
              <a:defRPr sz="4787"/>
            </a:lvl1pPr>
            <a:lvl2pPr marL="683971" indent="0">
              <a:buNone/>
              <a:defRPr sz="4189"/>
            </a:lvl2pPr>
            <a:lvl3pPr marL="1367942" indent="0">
              <a:buNone/>
              <a:defRPr sz="3590"/>
            </a:lvl3pPr>
            <a:lvl4pPr marL="2051914" indent="0">
              <a:buNone/>
              <a:defRPr sz="2992"/>
            </a:lvl4pPr>
            <a:lvl5pPr marL="2735885" indent="0">
              <a:buNone/>
              <a:defRPr sz="2992"/>
            </a:lvl5pPr>
            <a:lvl6pPr marL="3419856" indent="0">
              <a:buNone/>
              <a:defRPr sz="2992"/>
            </a:lvl6pPr>
            <a:lvl7pPr marL="4103827" indent="0">
              <a:buNone/>
              <a:defRPr sz="2992"/>
            </a:lvl7pPr>
            <a:lvl8pPr marL="4787798" indent="0">
              <a:buNone/>
              <a:defRPr sz="2992"/>
            </a:lvl8pPr>
            <a:lvl9pPr marL="5471770" indent="0">
              <a:buNone/>
              <a:defRPr sz="299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247" y="4114800"/>
            <a:ext cx="4411991" cy="7623176"/>
          </a:xfrm>
        </p:spPr>
        <p:txBody>
          <a:bodyPr/>
          <a:lstStyle>
            <a:lvl1pPr marL="0" indent="0">
              <a:buNone/>
              <a:defRPr sz="2394"/>
            </a:lvl1pPr>
            <a:lvl2pPr marL="683971" indent="0">
              <a:buNone/>
              <a:defRPr sz="2094"/>
            </a:lvl2pPr>
            <a:lvl3pPr marL="1367942" indent="0">
              <a:buNone/>
              <a:defRPr sz="1795"/>
            </a:lvl3pPr>
            <a:lvl4pPr marL="2051914" indent="0">
              <a:buNone/>
              <a:defRPr sz="1496"/>
            </a:lvl4pPr>
            <a:lvl5pPr marL="2735885" indent="0">
              <a:buNone/>
              <a:defRPr sz="1496"/>
            </a:lvl5pPr>
            <a:lvl6pPr marL="3419856" indent="0">
              <a:buNone/>
              <a:defRPr sz="1496"/>
            </a:lvl6pPr>
            <a:lvl7pPr marL="4103827" indent="0">
              <a:buNone/>
              <a:defRPr sz="1496"/>
            </a:lvl7pPr>
            <a:lvl8pPr marL="4787798" indent="0">
              <a:buNone/>
              <a:defRPr sz="1496"/>
            </a:lvl8pPr>
            <a:lvl9pPr marL="5471770" indent="0">
              <a:buNone/>
              <a:defRPr sz="149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45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0465" y="730253"/>
            <a:ext cx="1179855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0465" y="3651250"/>
            <a:ext cx="1179855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0465" y="12712703"/>
            <a:ext cx="307788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9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53B98-689F-4231-BECA-35017B18ACED}" type="datetimeFigureOut">
              <a:rPr lang="zh-CN" altLang="en-US" smtClean="0"/>
              <a:t>2024/9/12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31331" y="12712703"/>
            <a:ext cx="461682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9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61138" y="12712703"/>
            <a:ext cx="3077885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9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C64CB-13D1-470F-8DEA-075455C6A7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15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367942" rtl="0" eaLnBrk="1" latinLnBrk="0" hangingPunct="1">
        <a:lnSpc>
          <a:spcPct val="90000"/>
        </a:lnSpc>
        <a:spcBef>
          <a:spcPct val="0"/>
        </a:spcBef>
        <a:buNone/>
        <a:defRPr sz="65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1986" indent="-341986" algn="l" defTabSz="1367942" rtl="0" eaLnBrk="1" latinLnBrk="0" hangingPunct="1">
        <a:lnSpc>
          <a:spcPct val="90000"/>
        </a:lnSpc>
        <a:spcBef>
          <a:spcPts val="1496"/>
        </a:spcBef>
        <a:buFont typeface="Arial" panose="020B0604020202020204" pitchFamily="34" charset="0"/>
        <a:buChar char="•"/>
        <a:defRPr sz="4189" kern="1200">
          <a:solidFill>
            <a:schemeClr val="tx1"/>
          </a:solidFill>
          <a:latin typeface="+mn-lt"/>
          <a:ea typeface="+mn-ea"/>
          <a:cs typeface="+mn-cs"/>
        </a:defRPr>
      </a:lvl1pPr>
      <a:lvl2pPr marL="1025957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3590" kern="1200">
          <a:solidFill>
            <a:schemeClr val="tx1"/>
          </a:solidFill>
          <a:latin typeface="+mn-lt"/>
          <a:ea typeface="+mn-ea"/>
          <a:cs typeface="+mn-cs"/>
        </a:defRPr>
      </a:lvl2pPr>
      <a:lvl3pPr marL="1709928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992" kern="1200">
          <a:solidFill>
            <a:schemeClr val="tx1"/>
          </a:solidFill>
          <a:latin typeface="+mn-lt"/>
          <a:ea typeface="+mn-ea"/>
          <a:cs typeface="+mn-cs"/>
        </a:defRPr>
      </a:lvl3pPr>
      <a:lvl4pPr marL="2393899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3077870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761842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445813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5129784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813755" indent="-341986" algn="l" defTabSz="1367942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1pPr>
      <a:lvl2pPr marL="683971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2pPr>
      <a:lvl3pPr marL="1367942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3pPr>
      <a:lvl4pPr marL="2051914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4pPr>
      <a:lvl5pPr marL="2735885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5pPr>
      <a:lvl6pPr marL="3419856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6pPr>
      <a:lvl7pPr marL="4103827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7pPr>
      <a:lvl8pPr marL="4787798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8pPr>
      <a:lvl9pPr marL="5471770" algn="l" defTabSz="1367942" rtl="0" eaLnBrk="1" latinLnBrk="0" hangingPunct="1">
        <a:defRPr sz="26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3501DB7F-8D71-3797-87E2-D8F6FD4D79DF}"/>
              </a:ext>
            </a:extLst>
          </p:cNvPr>
          <p:cNvSpPr/>
          <p:nvPr/>
        </p:nvSpPr>
        <p:spPr>
          <a:xfrm>
            <a:off x="5083012" y="314565"/>
            <a:ext cx="8180461" cy="11756175"/>
          </a:xfrm>
          <a:custGeom>
            <a:avLst/>
            <a:gdLst>
              <a:gd name="connsiteX0" fmla="*/ 0 w 8180461"/>
              <a:gd name="connsiteY0" fmla="*/ 0 h 11756175"/>
              <a:gd name="connsiteX1" fmla="*/ 420709 w 8180461"/>
              <a:gd name="connsiteY1" fmla="*/ 0 h 11756175"/>
              <a:gd name="connsiteX2" fmla="*/ 759614 w 8180461"/>
              <a:gd name="connsiteY2" fmla="*/ 0 h 11756175"/>
              <a:gd name="connsiteX3" fmla="*/ 1098519 w 8180461"/>
              <a:gd name="connsiteY3" fmla="*/ 0 h 11756175"/>
              <a:gd name="connsiteX4" fmla="*/ 1846447 w 8180461"/>
              <a:gd name="connsiteY4" fmla="*/ 0 h 11756175"/>
              <a:gd name="connsiteX5" fmla="*/ 2185352 w 8180461"/>
              <a:gd name="connsiteY5" fmla="*/ 0 h 11756175"/>
              <a:gd name="connsiteX6" fmla="*/ 2769670 w 8180461"/>
              <a:gd name="connsiteY6" fmla="*/ 0 h 11756175"/>
              <a:gd name="connsiteX7" fmla="*/ 3190380 w 8180461"/>
              <a:gd name="connsiteY7" fmla="*/ 0 h 11756175"/>
              <a:gd name="connsiteX8" fmla="*/ 3611089 w 8180461"/>
              <a:gd name="connsiteY8" fmla="*/ 0 h 11756175"/>
              <a:gd name="connsiteX9" fmla="*/ 4031799 w 8180461"/>
              <a:gd name="connsiteY9" fmla="*/ 0 h 11756175"/>
              <a:gd name="connsiteX10" fmla="*/ 4452508 w 8180461"/>
              <a:gd name="connsiteY10" fmla="*/ 0 h 11756175"/>
              <a:gd name="connsiteX11" fmla="*/ 4955022 w 8180461"/>
              <a:gd name="connsiteY11" fmla="*/ 0 h 11756175"/>
              <a:gd name="connsiteX12" fmla="*/ 5375732 w 8180461"/>
              <a:gd name="connsiteY12" fmla="*/ 0 h 11756175"/>
              <a:gd name="connsiteX13" fmla="*/ 5878246 w 8180461"/>
              <a:gd name="connsiteY13" fmla="*/ 0 h 11756175"/>
              <a:gd name="connsiteX14" fmla="*/ 6544369 w 8180461"/>
              <a:gd name="connsiteY14" fmla="*/ 0 h 11756175"/>
              <a:gd name="connsiteX15" fmla="*/ 6965078 w 8180461"/>
              <a:gd name="connsiteY15" fmla="*/ 0 h 11756175"/>
              <a:gd name="connsiteX16" fmla="*/ 7303983 w 8180461"/>
              <a:gd name="connsiteY16" fmla="*/ 0 h 11756175"/>
              <a:gd name="connsiteX17" fmla="*/ 8180461 w 8180461"/>
              <a:gd name="connsiteY17" fmla="*/ 0 h 11756175"/>
              <a:gd name="connsiteX18" fmla="*/ 8180461 w 8180461"/>
              <a:gd name="connsiteY18" fmla="*/ 235124 h 11756175"/>
              <a:gd name="connsiteX19" fmla="*/ 8180461 w 8180461"/>
              <a:gd name="connsiteY19" fmla="*/ 470247 h 11756175"/>
              <a:gd name="connsiteX20" fmla="*/ 8180461 w 8180461"/>
              <a:gd name="connsiteY20" fmla="*/ 822932 h 11756175"/>
              <a:gd name="connsiteX21" fmla="*/ 8180461 w 8180461"/>
              <a:gd name="connsiteY21" fmla="*/ 1410741 h 11756175"/>
              <a:gd name="connsiteX22" fmla="*/ 8180461 w 8180461"/>
              <a:gd name="connsiteY22" fmla="*/ 2116112 h 11756175"/>
              <a:gd name="connsiteX23" fmla="*/ 8180461 w 8180461"/>
              <a:gd name="connsiteY23" fmla="*/ 2586359 h 11756175"/>
              <a:gd name="connsiteX24" fmla="*/ 8180461 w 8180461"/>
              <a:gd name="connsiteY24" fmla="*/ 2939044 h 11756175"/>
              <a:gd name="connsiteX25" fmla="*/ 8180461 w 8180461"/>
              <a:gd name="connsiteY25" fmla="*/ 3291729 h 11756175"/>
              <a:gd name="connsiteX26" fmla="*/ 8180461 w 8180461"/>
              <a:gd name="connsiteY26" fmla="*/ 3997100 h 11756175"/>
              <a:gd name="connsiteX27" fmla="*/ 8180461 w 8180461"/>
              <a:gd name="connsiteY27" fmla="*/ 4232223 h 11756175"/>
              <a:gd name="connsiteX28" fmla="*/ 8180461 w 8180461"/>
              <a:gd name="connsiteY28" fmla="*/ 4702470 h 11756175"/>
              <a:gd name="connsiteX29" fmla="*/ 8180461 w 8180461"/>
              <a:gd name="connsiteY29" fmla="*/ 5290279 h 11756175"/>
              <a:gd name="connsiteX30" fmla="*/ 8180461 w 8180461"/>
              <a:gd name="connsiteY30" fmla="*/ 5642964 h 11756175"/>
              <a:gd name="connsiteX31" fmla="*/ 8180461 w 8180461"/>
              <a:gd name="connsiteY31" fmla="*/ 6465896 h 11756175"/>
              <a:gd name="connsiteX32" fmla="*/ 8180461 w 8180461"/>
              <a:gd name="connsiteY32" fmla="*/ 6701020 h 11756175"/>
              <a:gd name="connsiteX33" fmla="*/ 8180461 w 8180461"/>
              <a:gd name="connsiteY33" fmla="*/ 6936143 h 11756175"/>
              <a:gd name="connsiteX34" fmla="*/ 8180461 w 8180461"/>
              <a:gd name="connsiteY34" fmla="*/ 7406390 h 11756175"/>
              <a:gd name="connsiteX35" fmla="*/ 8180461 w 8180461"/>
              <a:gd name="connsiteY35" fmla="*/ 7994199 h 11756175"/>
              <a:gd name="connsiteX36" fmla="*/ 8180461 w 8180461"/>
              <a:gd name="connsiteY36" fmla="*/ 8699570 h 11756175"/>
              <a:gd name="connsiteX37" fmla="*/ 8180461 w 8180461"/>
              <a:gd name="connsiteY37" fmla="*/ 9404940 h 11756175"/>
              <a:gd name="connsiteX38" fmla="*/ 8180461 w 8180461"/>
              <a:gd name="connsiteY38" fmla="*/ 10227872 h 11756175"/>
              <a:gd name="connsiteX39" fmla="*/ 8180461 w 8180461"/>
              <a:gd name="connsiteY39" fmla="*/ 10815681 h 11756175"/>
              <a:gd name="connsiteX40" fmla="*/ 8180461 w 8180461"/>
              <a:gd name="connsiteY40" fmla="*/ 11050805 h 11756175"/>
              <a:gd name="connsiteX41" fmla="*/ 8180461 w 8180461"/>
              <a:gd name="connsiteY41" fmla="*/ 11756175 h 11756175"/>
              <a:gd name="connsiteX42" fmla="*/ 7596142 w 8180461"/>
              <a:gd name="connsiteY42" fmla="*/ 11756175 h 11756175"/>
              <a:gd name="connsiteX43" fmla="*/ 7011824 w 8180461"/>
              <a:gd name="connsiteY43" fmla="*/ 11756175 h 11756175"/>
              <a:gd name="connsiteX44" fmla="*/ 6509310 w 8180461"/>
              <a:gd name="connsiteY44" fmla="*/ 11756175 h 11756175"/>
              <a:gd name="connsiteX45" fmla="*/ 5761382 w 8180461"/>
              <a:gd name="connsiteY45" fmla="*/ 11756175 h 11756175"/>
              <a:gd name="connsiteX46" fmla="*/ 5177063 w 8180461"/>
              <a:gd name="connsiteY46" fmla="*/ 11756175 h 11756175"/>
              <a:gd name="connsiteX47" fmla="*/ 4756354 w 8180461"/>
              <a:gd name="connsiteY47" fmla="*/ 11756175 h 11756175"/>
              <a:gd name="connsiteX48" fmla="*/ 4335644 w 8180461"/>
              <a:gd name="connsiteY48" fmla="*/ 11756175 h 11756175"/>
              <a:gd name="connsiteX49" fmla="*/ 3996740 w 8180461"/>
              <a:gd name="connsiteY49" fmla="*/ 11756175 h 11756175"/>
              <a:gd name="connsiteX50" fmla="*/ 3412421 w 8180461"/>
              <a:gd name="connsiteY50" fmla="*/ 11756175 h 11756175"/>
              <a:gd name="connsiteX51" fmla="*/ 2991711 w 8180461"/>
              <a:gd name="connsiteY51" fmla="*/ 11756175 h 11756175"/>
              <a:gd name="connsiteX52" fmla="*/ 2243784 w 8180461"/>
              <a:gd name="connsiteY52" fmla="*/ 11756175 h 11756175"/>
              <a:gd name="connsiteX53" fmla="*/ 1577660 w 8180461"/>
              <a:gd name="connsiteY53" fmla="*/ 11756175 h 11756175"/>
              <a:gd name="connsiteX54" fmla="*/ 1075146 w 8180461"/>
              <a:gd name="connsiteY54" fmla="*/ 11756175 h 11756175"/>
              <a:gd name="connsiteX55" fmla="*/ 0 w 8180461"/>
              <a:gd name="connsiteY55" fmla="*/ 11756175 h 11756175"/>
              <a:gd name="connsiteX56" fmla="*/ 0 w 8180461"/>
              <a:gd name="connsiteY56" fmla="*/ 11168366 h 11756175"/>
              <a:gd name="connsiteX57" fmla="*/ 0 w 8180461"/>
              <a:gd name="connsiteY57" fmla="*/ 10815681 h 11756175"/>
              <a:gd name="connsiteX58" fmla="*/ 0 w 8180461"/>
              <a:gd name="connsiteY58" fmla="*/ 10110311 h 11756175"/>
              <a:gd name="connsiteX59" fmla="*/ 0 w 8180461"/>
              <a:gd name="connsiteY59" fmla="*/ 9287378 h 11756175"/>
              <a:gd name="connsiteX60" fmla="*/ 0 w 8180461"/>
              <a:gd name="connsiteY60" fmla="*/ 8464446 h 11756175"/>
              <a:gd name="connsiteX61" fmla="*/ 0 w 8180461"/>
              <a:gd name="connsiteY61" fmla="*/ 7876637 h 11756175"/>
              <a:gd name="connsiteX62" fmla="*/ 0 w 8180461"/>
              <a:gd name="connsiteY62" fmla="*/ 7406390 h 11756175"/>
              <a:gd name="connsiteX63" fmla="*/ 0 w 8180461"/>
              <a:gd name="connsiteY63" fmla="*/ 6818582 h 11756175"/>
              <a:gd name="connsiteX64" fmla="*/ 0 w 8180461"/>
              <a:gd name="connsiteY64" fmla="*/ 6230773 h 11756175"/>
              <a:gd name="connsiteX65" fmla="*/ 0 w 8180461"/>
              <a:gd name="connsiteY65" fmla="*/ 5995649 h 11756175"/>
              <a:gd name="connsiteX66" fmla="*/ 0 w 8180461"/>
              <a:gd name="connsiteY66" fmla="*/ 5290279 h 11756175"/>
              <a:gd name="connsiteX67" fmla="*/ 0 w 8180461"/>
              <a:gd name="connsiteY67" fmla="*/ 4584908 h 11756175"/>
              <a:gd name="connsiteX68" fmla="*/ 0 w 8180461"/>
              <a:gd name="connsiteY68" fmla="*/ 4349785 h 11756175"/>
              <a:gd name="connsiteX69" fmla="*/ 0 w 8180461"/>
              <a:gd name="connsiteY69" fmla="*/ 3997099 h 11756175"/>
              <a:gd name="connsiteX70" fmla="*/ 0 w 8180461"/>
              <a:gd name="connsiteY70" fmla="*/ 3526852 h 11756175"/>
              <a:gd name="connsiteX71" fmla="*/ 0 w 8180461"/>
              <a:gd name="connsiteY71" fmla="*/ 3174167 h 11756175"/>
              <a:gd name="connsiteX72" fmla="*/ 0 w 8180461"/>
              <a:gd name="connsiteY72" fmla="*/ 2586358 h 11756175"/>
              <a:gd name="connsiteX73" fmla="*/ 0 w 8180461"/>
              <a:gd name="connsiteY73" fmla="*/ 2233673 h 11756175"/>
              <a:gd name="connsiteX74" fmla="*/ 0 w 8180461"/>
              <a:gd name="connsiteY74" fmla="*/ 1410741 h 11756175"/>
              <a:gd name="connsiteX75" fmla="*/ 0 w 8180461"/>
              <a:gd name="connsiteY75" fmla="*/ 587809 h 11756175"/>
              <a:gd name="connsiteX76" fmla="*/ 0 w 8180461"/>
              <a:gd name="connsiteY76" fmla="*/ 0 h 11756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8180461" h="11756175" fill="none" extrusionOk="0">
                <a:moveTo>
                  <a:pt x="0" y="0"/>
                </a:moveTo>
                <a:cubicBezTo>
                  <a:pt x="150317" y="-18205"/>
                  <a:pt x="240302" y="43523"/>
                  <a:pt x="420709" y="0"/>
                </a:cubicBezTo>
                <a:cubicBezTo>
                  <a:pt x="601116" y="-43523"/>
                  <a:pt x="673884" y="16651"/>
                  <a:pt x="759614" y="0"/>
                </a:cubicBezTo>
                <a:cubicBezTo>
                  <a:pt x="845345" y="-16651"/>
                  <a:pt x="936938" y="6057"/>
                  <a:pt x="1098519" y="0"/>
                </a:cubicBezTo>
                <a:cubicBezTo>
                  <a:pt x="1260101" y="-6057"/>
                  <a:pt x="1555825" y="86044"/>
                  <a:pt x="1846447" y="0"/>
                </a:cubicBezTo>
                <a:cubicBezTo>
                  <a:pt x="2137069" y="-86044"/>
                  <a:pt x="2079376" y="18242"/>
                  <a:pt x="2185352" y="0"/>
                </a:cubicBezTo>
                <a:cubicBezTo>
                  <a:pt x="2291328" y="-18242"/>
                  <a:pt x="2606854" y="42573"/>
                  <a:pt x="2769670" y="0"/>
                </a:cubicBezTo>
                <a:cubicBezTo>
                  <a:pt x="2932486" y="-42573"/>
                  <a:pt x="3016175" y="30604"/>
                  <a:pt x="3190380" y="0"/>
                </a:cubicBezTo>
                <a:cubicBezTo>
                  <a:pt x="3364585" y="-30604"/>
                  <a:pt x="3465811" y="23120"/>
                  <a:pt x="3611089" y="0"/>
                </a:cubicBezTo>
                <a:cubicBezTo>
                  <a:pt x="3756367" y="-23120"/>
                  <a:pt x="3895696" y="19851"/>
                  <a:pt x="4031799" y="0"/>
                </a:cubicBezTo>
                <a:cubicBezTo>
                  <a:pt x="4167902" y="-19851"/>
                  <a:pt x="4277646" y="15047"/>
                  <a:pt x="4452508" y="0"/>
                </a:cubicBezTo>
                <a:cubicBezTo>
                  <a:pt x="4627370" y="-15047"/>
                  <a:pt x="4749917" y="10377"/>
                  <a:pt x="4955022" y="0"/>
                </a:cubicBezTo>
                <a:cubicBezTo>
                  <a:pt x="5160127" y="-10377"/>
                  <a:pt x="5232294" y="12461"/>
                  <a:pt x="5375732" y="0"/>
                </a:cubicBezTo>
                <a:cubicBezTo>
                  <a:pt x="5519170" y="-12461"/>
                  <a:pt x="5753035" y="11468"/>
                  <a:pt x="5878246" y="0"/>
                </a:cubicBezTo>
                <a:cubicBezTo>
                  <a:pt x="6003457" y="-11468"/>
                  <a:pt x="6287082" y="63538"/>
                  <a:pt x="6544369" y="0"/>
                </a:cubicBezTo>
                <a:cubicBezTo>
                  <a:pt x="6801656" y="-63538"/>
                  <a:pt x="6797317" y="1670"/>
                  <a:pt x="6965078" y="0"/>
                </a:cubicBezTo>
                <a:cubicBezTo>
                  <a:pt x="7132839" y="-1670"/>
                  <a:pt x="7234446" y="28288"/>
                  <a:pt x="7303983" y="0"/>
                </a:cubicBezTo>
                <a:cubicBezTo>
                  <a:pt x="7373520" y="-28288"/>
                  <a:pt x="7848981" y="15501"/>
                  <a:pt x="8180461" y="0"/>
                </a:cubicBezTo>
                <a:cubicBezTo>
                  <a:pt x="8197011" y="98266"/>
                  <a:pt x="8155814" y="126909"/>
                  <a:pt x="8180461" y="235124"/>
                </a:cubicBezTo>
                <a:cubicBezTo>
                  <a:pt x="8205108" y="343339"/>
                  <a:pt x="8170209" y="374080"/>
                  <a:pt x="8180461" y="470247"/>
                </a:cubicBezTo>
                <a:cubicBezTo>
                  <a:pt x="8190713" y="566414"/>
                  <a:pt x="8143708" y="732434"/>
                  <a:pt x="8180461" y="822932"/>
                </a:cubicBezTo>
                <a:cubicBezTo>
                  <a:pt x="8217214" y="913430"/>
                  <a:pt x="8179201" y="1243059"/>
                  <a:pt x="8180461" y="1410741"/>
                </a:cubicBezTo>
                <a:cubicBezTo>
                  <a:pt x="8181721" y="1578423"/>
                  <a:pt x="8107460" y="1940613"/>
                  <a:pt x="8180461" y="2116112"/>
                </a:cubicBezTo>
                <a:cubicBezTo>
                  <a:pt x="8253462" y="2291611"/>
                  <a:pt x="8129129" y="2385406"/>
                  <a:pt x="8180461" y="2586359"/>
                </a:cubicBezTo>
                <a:cubicBezTo>
                  <a:pt x="8231793" y="2787312"/>
                  <a:pt x="8163091" y="2821548"/>
                  <a:pt x="8180461" y="2939044"/>
                </a:cubicBezTo>
                <a:cubicBezTo>
                  <a:pt x="8197831" y="3056540"/>
                  <a:pt x="8148694" y="3214458"/>
                  <a:pt x="8180461" y="3291729"/>
                </a:cubicBezTo>
                <a:cubicBezTo>
                  <a:pt x="8212228" y="3369000"/>
                  <a:pt x="8172414" y="3828808"/>
                  <a:pt x="8180461" y="3997100"/>
                </a:cubicBezTo>
                <a:cubicBezTo>
                  <a:pt x="8188508" y="4165392"/>
                  <a:pt x="8168723" y="4131805"/>
                  <a:pt x="8180461" y="4232223"/>
                </a:cubicBezTo>
                <a:cubicBezTo>
                  <a:pt x="8192199" y="4332641"/>
                  <a:pt x="8126664" y="4486665"/>
                  <a:pt x="8180461" y="4702470"/>
                </a:cubicBezTo>
                <a:cubicBezTo>
                  <a:pt x="8234258" y="4918275"/>
                  <a:pt x="8178296" y="5056258"/>
                  <a:pt x="8180461" y="5290279"/>
                </a:cubicBezTo>
                <a:cubicBezTo>
                  <a:pt x="8182626" y="5524300"/>
                  <a:pt x="8145984" y="5543217"/>
                  <a:pt x="8180461" y="5642964"/>
                </a:cubicBezTo>
                <a:cubicBezTo>
                  <a:pt x="8214938" y="5742711"/>
                  <a:pt x="8134117" y="6157672"/>
                  <a:pt x="8180461" y="6465896"/>
                </a:cubicBezTo>
                <a:cubicBezTo>
                  <a:pt x="8226805" y="6774120"/>
                  <a:pt x="8165312" y="6609928"/>
                  <a:pt x="8180461" y="6701020"/>
                </a:cubicBezTo>
                <a:cubicBezTo>
                  <a:pt x="8195610" y="6792112"/>
                  <a:pt x="8180309" y="6825118"/>
                  <a:pt x="8180461" y="6936143"/>
                </a:cubicBezTo>
                <a:cubicBezTo>
                  <a:pt x="8180613" y="7047168"/>
                  <a:pt x="8136289" y="7177855"/>
                  <a:pt x="8180461" y="7406390"/>
                </a:cubicBezTo>
                <a:cubicBezTo>
                  <a:pt x="8224633" y="7634925"/>
                  <a:pt x="8113389" y="7861793"/>
                  <a:pt x="8180461" y="7994199"/>
                </a:cubicBezTo>
                <a:cubicBezTo>
                  <a:pt x="8247533" y="8126605"/>
                  <a:pt x="8139304" y="8408877"/>
                  <a:pt x="8180461" y="8699570"/>
                </a:cubicBezTo>
                <a:cubicBezTo>
                  <a:pt x="8221618" y="8990263"/>
                  <a:pt x="8152926" y="9209837"/>
                  <a:pt x="8180461" y="9404940"/>
                </a:cubicBezTo>
                <a:cubicBezTo>
                  <a:pt x="8207996" y="9600043"/>
                  <a:pt x="8167015" y="9974656"/>
                  <a:pt x="8180461" y="10227872"/>
                </a:cubicBezTo>
                <a:cubicBezTo>
                  <a:pt x="8193907" y="10481088"/>
                  <a:pt x="8177244" y="10658144"/>
                  <a:pt x="8180461" y="10815681"/>
                </a:cubicBezTo>
                <a:cubicBezTo>
                  <a:pt x="8183678" y="10973218"/>
                  <a:pt x="8170351" y="10969227"/>
                  <a:pt x="8180461" y="11050805"/>
                </a:cubicBezTo>
                <a:cubicBezTo>
                  <a:pt x="8190571" y="11132383"/>
                  <a:pt x="8118385" y="11428342"/>
                  <a:pt x="8180461" y="11756175"/>
                </a:cubicBezTo>
                <a:cubicBezTo>
                  <a:pt x="7892542" y="11807543"/>
                  <a:pt x="7803556" y="11694176"/>
                  <a:pt x="7596142" y="11756175"/>
                </a:cubicBezTo>
                <a:cubicBezTo>
                  <a:pt x="7388728" y="11818174"/>
                  <a:pt x="7281394" y="11740737"/>
                  <a:pt x="7011824" y="11756175"/>
                </a:cubicBezTo>
                <a:cubicBezTo>
                  <a:pt x="6742254" y="11771613"/>
                  <a:pt x="6645570" y="11706437"/>
                  <a:pt x="6509310" y="11756175"/>
                </a:cubicBezTo>
                <a:cubicBezTo>
                  <a:pt x="6373050" y="11805913"/>
                  <a:pt x="6129700" y="11731630"/>
                  <a:pt x="5761382" y="11756175"/>
                </a:cubicBezTo>
                <a:cubicBezTo>
                  <a:pt x="5393064" y="11780720"/>
                  <a:pt x="5398078" y="11755625"/>
                  <a:pt x="5177063" y="11756175"/>
                </a:cubicBezTo>
                <a:cubicBezTo>
                  <a:pt x="4956048" y="11756725"/>
                  <a:pt x="4903921" y="11754560"/>
                  <a:pt x="4756354" y="11756175"/>
                </a:cubicBezTo>
                <a:cubicBezTo>
                  <a:pt x="4608787" y="11757790"/>
                  <a:pt x="4455699" y="11744650"/>
                  <a:pt x="4335644" y="11756175"/>
                </a:cubicBezTo>
                <a:cubicBezTo>
                  <a:pt x="4215589" y="11767700"/>
                  <a:pt x="4125439" y="11728862"/>
                  <a:pt x="3996740" y="11756175"/>
                </a:cubicBezTo>
                <a:cubicBezTo>
                  <a:pt x="3868041" y="11783488"/>
                  <a:pt x="3571434" y="11691165"/>
                  <a:pt x="3412421" y="11756175"/>
                </a:cubicBezTo>
                <a:cubicBezTo>
                  <a:pt x="3253408" y="11821185"/>
                  <a:pt x="3177554" y="11706302"/>
                  <a:pt x="2991711" y="11756175"/>
                </a:cubicBezTo>
                <a:cubicBezTo>
                  <a:pt x="2805868" y="11806048"/>
                  <a:pt x="2498386" y="11732662"/>
                  <a:pt x="2243784" y="11756175"/>
                </a:cubicBezTo>
                <a:cubicBezTo>
                  <a:pt x="1989182" y="11779688"/>
                  <a:pt x="1870281" y="11701481"/>
                  <a:pt x="1577660" y="11756175"/>
                </a:cubicBezTo>
                <a:cubicBezTo>
                  <a:pt x="1285039" y="11810869"/>
                  <a:pt x="1286951" y="11742797"/>
                  <a:pt x="1075146" y="11756175"/>
                </a:cubicBezTo>
                <a:cubicBezTo>
                  <a:pt x="863341" y="11769553"/>
                  <a:pt x="460166" y="11699801"/>
                  <a:pt x="0" y="11756175"/>
                </a:cubicBezTo>
                <a:cubicBezTo>
                  <a:pt x="-64400" y="11617228"/>
                  <a:pt x="41191" y="11436095"/>
                  <a:pt x="0" y="11168366"/>
                </a:cubicBezTo>
                <a:cubicBezTo>
                  <a:pt x="-41191" y="10900637"/>
                  <a:pt x="18178" y="10974100"/>
                  <a:pt x="0" y="10815681"/>
                </a:cubicBezTo>
                <a:cubicBezTo>
                  <a:pt x="-18178" y="10657263"/>
                  <a:pt x="17166" y="10349961"/>
                  <a:pt x="0" y="10110311"/>
                </a:cubicBezTo>
                <a:cubicBezTo>
                  <a:pt x="-17166" y="9870661"/>
                  <a:pt x="5540" y="9492352"/>
                  <a:pt x="0" y="9287378"/>
                </a:cubicBezTo>
                <a:cubicBezTo>
                  <a:pt x="-5540" y="9082404"/>
                  <a:pt x="40304" y="8658042"/>
                  <a:pt x="0" y="8464446"/>
                </a:cubicBezTo>
                <a:cubicBezTo>
                  <a:pt x="-40304" y="8270850"/>
                  <a:pt x="56081" y="8124881"/>
                  <a:pt x="0" y="7876637"/>
                </a:cubicBezTo>
                <a:cubicBezTo>
                  <a:pt x="-56081" y="7628393"/>
                  <a:pt x="50063" y="7573296"/>
                  <a:pt x="0" y="7406390"/>
                </a:cubicBezTo>
                <a:cubicBezTo>
                  <a:pt x="-50063" y="7239484"/>
                  <a:pt x="53576" y="7004949"/>
                  <a:pt x="0" y="6818582"/>
                </a:cubicBezTo>
                <a:cubicBezTo>
                  <a:pt x="-53576" y="6632215"/>
                  <a:pt x="840" y="6367709"/>
                  <a:pt x="0" y="6230773"/>
                </a:cubicBezTo>
                <a:cubicBezTo>
                  <a:pt x="-840" y="6093837"/>
                  <a:pt x="26249" y="6086062"/>
                  <a:pt x="0" y="5995649"/>
                </a:cubicBezTo>
                <a:cubicBezTo>
                  <a:pt x="-26249" y="5905236"/>
                  <a:pt x="71691" y="5617981"/>
                  <a:pt x="0" y="5290279"/>
                </a:cubicBezTo>
                <a:cubicBezTo>
                  <a:pt x="-71691" y="4962577"/>
                  <a:pt x="493" y="4760347"/>
                  <a:pt x="0" y="4584908"/>
                </a:cubicBezTo>
                <a:cubicBezTo>
                  <a:pt x="-493" y="4409469"/>
                  <a:pt x="26666" y="4412217"/>
                  <a:pt x="0" y="4349785"/>
                </a:cubicBezTo>
                <a:cubicBezTo>
                  <a:pt x="-26666" y="4287353"/>
                  <a:pt x="24790" y="4173328"/>
                  <a:pt x="0" y="3997099"/>
                </a:cubicBezTo>
                <a:cubicBezTo>
                  <a:pt x="-24790" y="3820870"/>
                  <a:pt x="26251" y="3683195"/>
                  <a:pt x="0" y="3526852"/>
                </a:cubicBezTo>
                <a:cubicBezTo>
                  <a:pt x="-26251" y="3370509"/>
                  <a:pt x="30459" y="3262063"/>
                  <a:pt x="0" y="3174167"/>
                </a:cubicBezTo>
                <a:cubicBezTo>
                  <a:pt x="-30459" y="3086271"/>
                  <a:pt x="651" y="2850023"/>
                  <a:pt x="0" y="2586358"/>
                </a:cubicBezTo>
                <a:cubicBezTo>
                  <a:pt x="-651" y="2322693"/>
                  <a:pt x="24978" y="2378644"/>
                  <a:pt x="0" y="2233673"/>
                </a:cubicBezTo>
                <a:cubicBezTo>
                  <a:pt x="-24978" y="2088702"/>
                  <a:pt x="17758" y="1729894"/>
                  <a:pt x="0" y="1410741"/>
                </a:cubicBezTo>
                <a:cubicBezTo>
                  <a:pt x="-17758" y="1091588"/>
                  <a:pt x="83933" y="934124"/>
                  <a:pt x="0" y="587809"/>
                </a:cubicBezTo>
                <a:cubicBezTo>
                  <a:pt x="-83933" y="241494"/>
                  <a:pt x="40044" y="145453"/>
                  <a:pt x="0" y="0"/>
                </a:cubicBezTo>
                <a:close/>
              </a:path>
              <a:path w="8180461" h="11756175" stroke="0" extrusionOk="0">
                <a:moveTo>
                  <a:pt x="0" y="0"/>
                </a:moveTo>
                <a:cubicBezTo>
                  <a:pt x="199113" y="-29515"/>
                  <a:pt x="390952" y="31709"/>
                  <a:pt x="502514" y="0"/>
                </a:cubicBezTo>
                <a:cubicBezTo>
                  <a:pt x="614076" y="-31709"/>
                  <a:pt x="681865" y="8899"/>
                  <a:pt x="841419" y="0"/>
                </a:cubicBezTo>
                <a:cubicBezTo>
                  <a:pt x="1000974" y="-8899"/>
                  <a:pt x="1438896" y="25478"/>
                  <a:pt x="1589347" y="0"/>
                </a:cubicBezTo>
                <a:cubicBezTo>
                  <a:pt x="1739798" y="-25478"/>
                  <a:pt x="1881835" y="16416"/>
                  <a:pt x="2091861" y="0"/>
                </a:cubicBezTo>
                <a:cubicBezTo>
                  <a:pt x="2301887" y="-16416"/>
                  <a:pt x="2354158" y="18459"/>
                  <a:pt x="2594375" y="0"/>
                </a:cubicBezTo>
                <a:cubicBezTo>
                  <a:pt x="2834592" y="-18459"/>
                  <a:pt x="3090380" y="45331"/>
                  <a:pt x="3342303" y="0"/>
                </a:cubicBezTo>
                <a:cubicBezTo>
                  <a:pt x="3594226" y="-45331"/>
                  <a:pt x="3638322" y="43857"/>
                  <a:pt x="3763012" y="0"/>
                </a:cubicBezTo>
                <a:cubicBezTo>
                  <a:pt x="3887702" y="-43857"/>
                  <a:pt x="4151964" y="31417"/>
                  <a:pt x="4510940" y="0"/>
                </a:cubicBezTo>
                <a:cubicBezTo>
                  <a:pt x="4869916" y="-31417"/>
                  <a:pt x="4894027" y="28988"/>
                  <a:pt x="5258868" y="0"/>
                </a:cubicBezTo>
                <a:cubicBezTo>
                  <a:pt x="5623709" y="-28988"/>
                  <a:pt x="5656103" y="60970"/>
                  <a:pt x="5843186" y="0"/>
                </a:cubicBezTo>
                <a:cubicBezTo>
                  <a:pt x="6030269" y="-60970"/>
                  <a:pt x="6338341" y="69362"/>
                  <a:pt x="6591114" y="0"/>
                </a:cubicBezTo>
                <a:cubicBezTo>
                  <a:pt x="6843887" y="-69362"/>
                  <a:pt x="6956260" y="41151"/>
                  <a:pt x="7093628" y="0"/>
                </a:cubicBezTo>
                <a:cubicBezTo>
                  <a:pt x="7230996" y="-41151"/>
                  <a:pt x="7365329" y="46002"/>
                  <a:pt x="7596142" y="0"/>
                </a:cubicBezTo>
                <a:cubicBezTo>
                  <a:pt x="7826955" y="-46002"/>
                  <a:pt x="7936619" y="47036"/>
                  <a:pt x="8180461" y="0"/>
                </a:cubicBezTo>
                <a:cubicBezTo>
                  <a:pt x="8203474" y="114879"/>
                  <a:pt x="8178088" y="341659"/>
                  <a:pt x="8180461" y="470247"/>
                </a:cubicBezTo>
                <a:cubicBezTo>
                  <a:pt x="8182834" y="598835"/>
                  <a:pt x="8126773" y="816555"/>
                  <a:pt x="8180461" y="1058056"/>
                </a:cubicBezTo>
                <a:cubicBezTo>
                  <a:pt x="8234149" y="1299557"/>
                  <a:pt x="8155476" y="1535072"/>
                  <a:pt x="8180461" y="1763426"/>
                </a:cubicBezTo>
                <a:cubicBezTo>
                  <a:pt x="8205446" y="1991780"/>
                  <a:pt x="8114216" y="2162758"/>
                  <a:pt x="8180461" y="2468797"/>
                </a:cubicBezTo>
                <a:cubicBezTo>
                  <a:pt x="8246706" y="2774836"/>
                  <a:pt x="8097287" y="2830744"/>
                  <a:pt x="8180461" y="3174167"/>
                </a:cubicBezTo>
                <a:cubicBezTo>
                  <a:pt x="8263635" y="3517590"/>
                  <a:pt x="8179906" y="3354528"/>
                  <a:pt x="8180461" y="3409291"/>
                </a:cubicBezTo>
                <a:cubicBezTo>
                  <a:pt x="8181016" y="3464054"/>
                  <a:pt x="8168197" y="3641061"/>
                  <a:pt x="8180461" y="3761976"/>
                </a:cubicBezTo>
                <a:cubicBezTo>
                  <a:pt x="8192725" y="3882891"/>
                  <a:pt x="8104775" y="4153070"/>
                  <a:pt x="8180461" y="4467347"/>
                </a:cubicBezTo>
                <a:cubicBezTo>
                  <a:pt x="8256147" y="4781624"/>
                  <a:pt x="8180192" y="4802094"/>
                  <a:pt x="8180461" y="4937594"/>
                </a:cubicBezTo>
                <a:cubicBezTo>
                  <a:pt x="8180730" y="5073094"/>
                  <a:pt x="8156578" y="5217234"/>
                  <a:pt x="8180461" y="5290279"/>
                </a:cubicBezTo>
                <a:cubicBezTo>
                  <a:pt x="8204344" y="5363324"/>
                  <a:pt x="8173327" y="5701222"/>
                  <a:pt x="8180461" y="5995649"/>
                </a:cubicBezTo>
                <a:cubicBezTo>
                  <a:pt x="8187595" y="6290076"/>
                  <a:pt x="8131555" y="6309832"/>
                  <a:pt x="8180461" y="6583458"/>
                </a:cubicBezTo>
                <a:cubicBezTo>
                  <a:pt x="8229367" y="6857084"/>
                  <a:pt x="8169662" y="7053246"/>
                  <a:pt x="8180461" y="7171267"/>
                </a:cubicBezTo>
                <a:cubicBezTo>
                  <a:pt x="8191260" y="7289288"/>
                  <a:pt x="8103771" y="7640427"/>
                  <a:pt x="8180461" y="7994199"/>
                </a:cubicBezTo>
                <a:cubicBezTo>
                  <a:pt x="8257151" y="8347971"/>
                  <a:pt x="8151777" y="8396591"/>
                  <a:pt x="8180461" y="8699570"/>
                </a:cubicBezTo>
                <a:cubicBezTo>
                  <a:pt x="8209145" y="9002549"/>
                  <a:pt x="8163257" y="8853623"/>
                  <a:pt x="8180461" y="8934693"/>
                </a:cubicBezTo>
                <a:cubicBezTo>
                  <a:pt x="8197665" y="9015763"/>
                  <a:pt x="8170896" y="9276154"/>
                  <a:pt x="8180461" y="9404940"/>
                </a:cubicBezTo>
                <a:cubicBezTo>
                  <a:pt x="8190026" y="9533726"/>
                  <a:pt x="8172153" y="9817151"/>
                  <a:pt x="8180461" y="10227872"/>
                </a:cubicBezTo>
                <a:cubicBezTo>
                  <a:pt x="8188769" y="10638593"/>
                  <a:pt x="8146191" y="10679635"/>
                  <a:pt x="8180461" y="10815681"/>
                </a:cubicBezTo>
                <a:cubicBezTo>
                  <a:pt x="8214731" y="10951727"/>
                  <a:pt x="8127461" y="11510213"/>
                  <a:pt x="8180461" y="11756175"/>
                </a:cubicBezTo>
                <a:cubicBezTo>
                  <a:pt x="7958375" y="11791096"/>
                  <a:pt x="7871428" y="11740926"/>
                  <a:pt x="7677947" y="11756175"/>
                </a:cubicBezTo>
                <a:cubicBezTo>
                  <a:pt x="7484466" y="11771424"/>
                  <a:pt x="7381507" y="11724418"/>
                  <a:pt x="7257238" y="11756175"/>
                </a:cubicBezTo>
                <a:cubicBezTo>
                  <a:pt x="7132969" y="11787932"/>
                  <a:pt x="6779890" y="11741612"/>
                  <a:pt x="6591114" y="11756175"/>
                </a:cubicBezTo>
                <a:cubicBezTo>
                  <a:pt x="6402338" y="11770738"/>
                  <a:pt x="6337113" y="11715595"/>
                  <a:pt x="6170405" y="11756175"/>
                </a:cubicBezTo>
                <a:cubicBezTo>
                  <a:pt x="6003697" y="11796755"/>
                  <a:pt x="5911013" y="11719343"/>
                  <a:pt x="5831500" y="11756175"/>
                </a:cubicBezTo>
                <a:cubicBezTo>
                  <a:pt x="5751987" y="11793007"/>
                  <a:pt x="5525835" y="11748659"/>
                  <a:pt x="5410791" y="11756175"/>
                </a:cubicBezTo>
                <a:cubicBezTo>
                  <a:pt x="5295747" y="11763691"/>
                  <a:pt x="5138759" y="11699888"/>
                  <a:pt x="4908277" y="11756175"/>
                </a:cubicBezTo>
                <a:cubicBezTo>
                  <a:pt x="4677795" y="11812462"/>
                  <a:pt x="4495314" y="11707495"/>
                  <a:pt x="4323958" y="11756175"/>
                </a:cubicBezTo>
                <a:cubicBezTo>
                  <a:pt x="4152602" y="11804855"/>
                  <a:pt x="4047902" y="11735160"/>
                  <a:pt x="3903249" y="11756175"/>
                </a:cubicBezTo>
                <a:cubicBezTo>
                  <a:pt x="3758596" y="11777190"/>
                  <a:pt x="3449522" y="11703457"/>
                  <a:pt x="3155321" y="11756175"/>
                </a:cubicBezTo>
                <a:cubicBezTo>
                  <a:pt x="2861120" y="11808893"/>
                  <a:pt x="2827060" y="11744970"/>
                  <a:pt x="2571002" y="11756175"/>
                </a:cubicBezTo>
                <a:cubicBezTo>
                  <a:pt x="2314944" y="11767380"/>
                  <a:pt x="2003442" y="11674621"/>
                  <a:pt x="1823074" y="11756175"/>
                </a:cubicBezTo>
                <a:cubicBezTo>
                  <a:pt x="1642706" y="11837729"/>
                  <a:pt x="1480080" y="11677691"/>
                  <a:pt x="1156951" y="11756175"/>
                </a:cubicBezTo>
                <a:cubicBezTo>
                  <a:pt x="833822" y="11834659"/>
                  <a:pt x="856147" y="11734522"/>
                  <a:pt x="654437" y="11756175"/>
                </a:cubicBezTo>
                <a:cubicBezTo>
                  <a:pt x="452727" y="11777828"/>
                  <a:pt x="217660" y="11740565"/>
                  <a:pt x="0" y="11756175"/>
                </a:cubicBezTo>
                <a:cubicBezTo>
                  <a:pt x="-19795" y="11598610"/>
                  <a:pt x="28967" y="11564951"/>
                  <a:pt x="0" y="11403490"/>
                </a:cubicBezTo>
                <a:cubicBezTo>
                  <a:pt x="-28967" y="11242029"/>
                  <a:pt x="57978" y="10997862"/>
                  <a:pt x="0" y="10815681"/>
                </a:cubicBezTo>
                <a:cubicBezTo>
                  <a:pt x="-57978" y="10633500"/>
                  <a:pt x="13431" y="10269285"/>
                  <a:pt x="0" y="9992749"/>
                </a:cubicBezTo>
                <a:cubicBezTo>
                  <a:pt x="-13431" y="9716213"/>
                  <a:pt x="82137" y="9368311"/>
                  <a:pt x="0" y="9169817"/>
                </a:cubicBezTo>
                <a:cubicBezTo>
                  <a:pt x="-82137" y="8971323"/>
                  <a:pt x="67144" y="8740792"/>
                  <a:pt x="0" y="8464446"/>
                </a:cubicBezTo>
                <a:cubicBezTo>
                  <a:pt x="-67144" y="8188100"/>
                  <a:pt x="36670" y="8046434"/>
                  <a:pt x="0" y="7759075"/>
                </a:cubicBezTo>
                <a:cubicBezTo>
                  <a:pt x="-36670" y="7471716"/>
                  <a:pt x="5913" y="7228601"/>
                  <a:pt x="0" y="7053705"/>
                </a:cubicBezTo>
                <a:cubicBezTo>
                  <a:pt x="-5913" y="6878809"/>
                  <a:pt x="21602" y="6806771"/>
                  <a:pt x="0" y="6701020"/>
                </a:cubicBezTo>
                <a:cubicBezTo>
                  <a:pt x="-21602" y="6595270"/>
                  <a:pt x="34777" y="6097661"/>
                  <a:pt x="0" y="5878088"/>
                </a:cubicBezTo>
                <a:cubicBezTo>
                  <a:pt x="-34777" y="5658515"/>
                  <a:pt x="52891" y="5533639"/>
                  <a:pt x="0" y="5290279"/>
                </a:cubicBezTo>
                <a:cubicBezTo>
                  <a:pt x="-52891" y="5046919"/>
                  <a:pt x="6507" y="5164216"/>
                  <a:pt x="0" y="5055155"/>
                </a:cubicBezTo>
                <a:cubicBezTo>
                  <a:pt x="-6507" y="4946094"/>
                  <a:pt x="15928" y="4753159"/>
                  <a:pt x="0" y="4467346"/>
                </a:cubicBezTo>
                <a:cubicBezTo>
                  <a:pt x="-15928" y="4181533"/>
                  <a:pt x="25791" y="4181721"/>
                  <a:pt x="0" y="3997099"/>
                </a:cubicBezTo>
                <a:cubicBezTo>
                  <a:pt x="-25791" y="3812477"/>
                  <a:pt x="25647" y="3747998"/>
                  <a:pt x="0" y="3526852"/>
                </a:cubicBezTo>
                <a:cubicBezTo>
                  <a:pt x="-25647" y="3305706"/>
                  <a:pt x="28002" y="3275161"/>
                  <a:pt x="0" y="3056605"/>
                </a:cubicBezTo>
                <a:cubicBezTo>
                  <a:pt x="-28002" y="2838049"/>
                  <a:pt x="14388" y="2723751"/>
                  <a:pt x="0" y="2586358"/>
                </a:cubicBezTo>
                <a:cubicBezTo>
                  <a:pt x="-14388" y="2448965"/>
                  <a:pt x="39526" y="2106348"/>
                  <a:pt x="0" y="1880988"/>
                </a:cubicBezTo>
                <a:cubicBezTo>
                  <a:pt x="-39526" y="1655628"/>
                  <a:pt x="10425" y="1499245"/>
                  <a:pt x="0" y="1293179"/>
                </a:cubicBezTo>
                <a:cubicBezTo>
                  <a:pt x="-10425" y="1087113"/>
                  <a:pt x="3257" y="1129655"/>
                  <a:pt x="0" y="1058056"/>
                </a:cubicBezTo>
                <a:cubicBezTo>
                  <a:pt x="-3257" y="986457"/>
                  <a:pt x="2967" y="745422"/>
                  <a:pt x="0" y="587809"/>
                </a:cubicBezTo>
                <a:cubicBezTo>
                  <a:pt x="-2967" y="430196"/>
                  <a:pt x="59773" y="273211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4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16E55A8-F79D-B865-4844-5FC7144632C7}"/>
              </a:ext>
            </a:extLst>
          </p:cNvPr>
          <p:cNvSpPr/>
          <p:nvPr/>
        </p:nvSpPr>
        <p:spPr>
          <a:xfrm>
            <a:off x="111847" y="269563"/>
            <a:ext cx="4813300" cy="11756165"/>
          </a:xfrm>
          <a:custGeom>
            <a:avLst/>
            <a:gdLst>
              <a:gd name="connsiteX0" fmla="*/ 0 w 4813300"/>
              <a:gd name="connsiteY0" fmla="*/ 0 h 11756165"/>
              <a:gd name="connsiteX1" fmla="*/ 486678 w 4813300"/>
              <a:gd name="connsiteY1" fmla="*/ 0 h 11756165"/>
              <a:gd name="connsiteX2" fmla="*/ 973356 w 4813300"/>
              <a:gd name="connsiteY2" fmla="*/ 0 h 11756165"/>
              <a:gd name="connsiteX3" fmla="*/ 1556300 w 4813300"/>
              <a:gd name="connsiteY3" fmla="*/ 0 h 11756165"/>
              <a:gd name="connsiteX4" fmla="*/ 2187377 w 4813300"/>
              <a:gd name="connsiteY4" fmla="*/ 0 h 11756165"/>
              <a:gd name="connsiteX5" fmla="*/ 2674056 w 4813300"/>
              <a:gd name="connsiteY5" fmla="*/ 0 h 11756165"/>
              <a:gd name="connsiteX6" fmla="*/ 3257000 w 4813300"/>
              <a:gd name="connsiteY6" fmla="*/ 0 h 11756165"/>
              <a:gd name="connsiteX7" fmla="*/ 3743678 w 4813300"/>
              <a:gd name="connsiteY7" fmla="*/ 0 h 11756165"/>
              <a:gd name="connsiteX8" fmla="*/ 4813300 w 4813300"/>
              <a:gd name="connsiteY8" fmla="*/ 0 h 11756165"/>
              <a:gd name="connsiteX9" fmla="*/ 4813300 w 4813300"/>
              <a:gd name="connsiteY9" fmla="*/ 235123 h 11756165"/>
              <a:gd name="connsiteX10" fmla="*/ 4813300 w 4813300"/>
              <a:gd name="connsiteY10" fmla="*/ 705370 h 11756165"/>
              <a:gd name="connsiteX11" fmla="*/ 4813300 w 4813300"/>
              <a:gd name="connsiteY11" fmla="*/ 940493 h 11756165"/>
              <a:gd name="connsiteX12" fmla="*/ 4813300 w 4813300"/>
              <a:gd name="connsiteY12" fmla="*/ 1175617 h 11756165"/>
              <a:gd name="connsiteX13" fmla="*/ 4813300 w 4813300"/>
              <a:gd name="connsiteY13" fmla="*/ 1645863 h 11756165"/>
              <a:gd name="connsiteX14" fmla="*/ 4813300 w 4813300"/>
              <a:gd name="connsiteY14" fmla="*/ 2233671 h 11756165"/>
              <a:gd name="connsiteX15" fmla="*/ 4813300 w 4813300"/>
              <a:gd name="connsiteY15" fmla="*/ 2939041 h 11756165"/>
              <a:gd name="connsiteX16" fmla="*/ 4813300 w 4813300"/>
              <a:gd name="connsiteY16" fmla="*/ 3409288 h 11756165"/>
              <a:gd name="connsiteX17" fmla="*/ 4813300 w 4813300"/>
              <a:gd name="connsiteY17" fmla="*/ 3644411 h 11756165"/>
              <a:gd name="connsiteX18" fmla="*/ 4813300 w 4813300"/>
              <a:gd name="connsiteY18" fmla="*/ 4349781 h 11756165"/>
              <a:gd name="connsiteX19" fmla="*/ 4813300 w 4813300"/>
              <a:gd name="connsiteY19" fmla="*/ 4937589 h 11756165"/>
              <a:gd name="connsiteX20" fmla="*/ 4813300 w 4813300"/>
              <a:gd name="connsiteY20" fmla="*/ 5407836 h 11756165"/>
              <a:gd name="connsiteX21" fmla="*/ 4813300 w 4813300"/>
              <a:gd name="connsiteY21" fmla="*/ 6230767 h 11756165"/>
              <a:gd name="connsiteX22" fmla="*/ 4813300 w 4813300"/>
              <a:gd name="connsiteY22" fmla="*/ 6818576 h 11756165"/>
              <a:gd name="connsiteX23" fmla="*/ 4813300 w 4813300"/>
              <a:gd name="connsiteY23" fmla="*/ 7171261 h 11756165"/>
              <a:gd name="connsiteX24" fmla="*/ 4813300 w 4813300"/>
              <a:gd name="connsiteY24" fmla="*/ 7876631 h 11756165"/>
              <a:gd name="connsiteX25" fmla="*/ 4813300 w 4813300"/>
              <a:gd name="connsiteY25" fmla="*/ 8699562 h 11756165"/>
              <a:gd name="connsiteX26" fmla="*/ 4813300 w 4813300"/>
              <a:gd name="connsiteY26" fmla="*/ 9287370 h 11756165"/>
              <a:gd name="connsiteX27" fmla="*/ 4813300 w 4813300"/>
              <a:gd name="connsiteY27" fmla="*/ 9640055 h 11756165"/>
              <a:gd name="connsiteX28" fmla="*/ 4813300 w 4813300"/>
              <a:gd name="connsiteY28" fmla="*/ 9992740 h 11756165"/>
              <a:gd name="connsiteX29" fmla="*/ 4813300 w 4813300"/>
              <a:gd name="connsiteY29" fmla="*/ 10698110 h 11756165"/>
              <a:gd name="connsiteX30" fmla="*/ 4813300 w 4813300"/>
              <a:gd name="connsiteY30" fmla="*/ 11050795 h 11756165"/>
              <a:gd name="connsiteX31" fmla="*/ 4813300 w 4813300"/>
              <a:gd name="connsiteY31" fmla="*/ 11756165 h 11756165"/>
              <a:gd name="connsiteX32" fmla="*/ 4182223 w 4813300"/>
              <a:gd name="connsiteY32" fmla="*/ 11756165 h 11756165"/>
              <a:gd name="connsiteX33" fmla="*/ 3695545 w 4813300"/>
              <a:gd name="connsiteY33" fmla="*/ 11756165 h 11756165"/>
              <a:gd name="connsiteX34" fmla="*/ 3257000 w 4813300"/>
              <a:gd name="connsiteY34" fmla="*/ 11756165 h 11756165"/>
              <a:gd name="connsiteX35" fmla="*/ 2722189 w 4813300"/>
              <a:gd name="connsiteY35" fmla="*/ 11756165 h 11756165"/>
              <a:gd name="connsiteX36" fmla="*/ 2235510 w 4813300"/>
              <a:gd name="connsiteY36" fmla="*/ 11756165 h 11756165"/>
              <a:gd name="connsiteX37" fmla="*/ 1652566 w 4813300"/>
              <a:gd name="connsiteY37" fmla="*/ 11756165 h 11756165"/>
              <a:gd name="connsiteX38" fmla="*/ 1165888 w 4813300"/>
              <a:gd name="connsiteY38" fmla="*/ 11756165 h 11756165"/>
              <a:gd name="connsiteX39" fmla="*/ 582944 w 4813300"/>
              <a:gd name="connsiteY39" fmla="*/ 11756165 h 11756165"/>
              <a:gd name="connsiteX40" fmla="*/ 0 w 4813300"/>
              <a:gd name="connsiteY40" fmla="*/ 11756165 h 11756165"/>
              <a:gd name="connsiteX41" fmla="*/ 0 w 4813300"/>
              <a:gd name="connsiteY41" fmla="*/ 11050795 h 11756165"/>
              <a:gd name="connsiteX42" fmla="*/ 0 w 4813300"/>
              <a:gd name="connsiteY42" fmla="*/ 10815672 h 11756165"/>
              <a:gd name="connsiteX43" fmla="*/ 0 w 4813300"/>
              <a:gd name="connsiteY43" fmla="*/ 10345425 h 11756165"/>
              <a:gd name="connsiteX44" fmla="*/ 0 w 4813300"/>
              <a:gd name="connsiteY44" fmla="*/ 9522494 h 11756165"/>
              <a:gd name="connsiteX45" fmla="*/ 0 w 4813300"/>
              <a:gd name="connsiteY45" fmla="*/ 8699562 h 11756165"/>
              <a:gd name="connsiteX46" fmla="*/ 0 w 4813300"/>
              <a:gd name="connsiteY46" fmla="*/ 8111754 h 11756165"/>
              <a:gd name="connsiteX47" fmla="*/ 0 w 4813300"/>
              <a:gd name="connsiteY47" fmla="*/ 7876631 h 11756165"/>
              <a:gd name="connsiteX48" fmla="*/ 0 w 4813300"/>
              <a:gd name="connsiteY48" fmla="*/ 7288822 h 11756165"/>
              <a:gd name="connsiteX49" fmla="*/ 0 w 4813300"/>
              <a:gd name="connsiteY49" fmla="*/ 6583452 h 11756165"/>
              <a:gd name="connsiteX50" fmla="*/ 0 w 4813300"/>
              <a:gd name="connsiteY50" fmla="*/ 6348329 h 11756165"/>
              <a:gd name="connsiteX51" fmla="*/ 0 w 4813300"/>
              <a:gd name="connsiteY51" fmla="*/ 6113206 h 11756165"/>
              <a:gd name="connsiteX52" fmla="*/ 0 w 4813300"/>
              <a:gd name="connsiteY52" fmla="*/ 5878083 h 11756165"/>
              <a:gd name="connsiteX53" fmla="*/ 0 w 4813300"/>
              <a:gd name="connsiteY53" fmla="*/ 5407836 h 11756165"/>
              <a:gd name="connsiteX54" fmla="*/ 0 w 4813300"/>
              <a:gd name="connsiteY54" fmla="*/ 4820028 h 11756165"/>
              <a:gd name="connsiteX55" fmla="*/ 0 w 4813300"/>
              <a:gd name="connsiteY55" fmla="*/ 4114658 h 11756165"/>
              <a:gd name="connsiteX56" fmla="*/ 0 w 4813300"/>
              <a:gd name="connsiteY56" fmla="*/ 3526849 h 11756165"/>
              <a:gd name="connsiteX57" fmla="*/ 0 w 4813300"/>
              <a:gd name="connsiteY57" fmla="*/ 3056603 h 11756165"/>
              <a:gd name="connsiteX58" fmla="*/ 0 w 4813300"/>
              <a:gd name="connsiteY58" fmla="*/ 2233671 h 11756165"/>
              <a:gd name="connsiteX59" fmla="*/ 0 w 4813300"/>
              <a:gd name="connsiteY59" fmla="*/ 1880986 h 11756165"/>
              <a:gd name="connsiteX60" fmla="*/ 0 w 4813300"/>
              <a:gd name="connsiteY60" fmla="*/ 1293178 h 11756165"/>
              <a:gd name="connsiteX61" fmla="*/ 0 w 4813300"/>
              <a:gd name="connsiteY61" fmla="*/ 705370 h 11756165"/>
              <a:gd name="connsiteX62" fmla="*/ 0 w 4813300"/>
              <a:gd name="connsiteY62" fmla="*/ 0 h 11756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4813300" h="11756165" fill="none" extrusionOk="0">
                <a:moveTo>
                  <a:pt x="0" y="0"/>
                </a:moveTo>
                <a:cubicBezTo>
                  <a:pt x="120093" y="-47742"/>
                  <a:pt x="266217" y="14311"/>
                  <a:pt x="486678" y="0"/>
                </a:cubicBezTo>
                <a:cubicBezTo>
                  <a:pt x="707139" y="-14311"/>
                  <a:pt x="756027" y="3827"/>
                  <a:pt x="973356" y="0"/>
                </a:cubicBezTo>
                <a:cubicBezTo>
                  <a:pt x="1190685" y="-3827"/>
                  <a:pt x="1304678" y="15007"/>
                  <a:pt x="1556300" y="0"/>
                </a:cubicBezTo>
                <a:cubicBezTo>
                  <a:pt x="1807922" y="-15007"/>
                  <a:pt x="1996948" y="11640"/>
                  <a:pt x="2187377" y="0"/>
                </a:cubicBezTo>
                <a:cubicBezTo>
                  <a:pt x="2377806" y="-11640"/>
                  <a:pt x="2570601" y="56552"/>
                  <a:pt x="2674056" y="0"/>
                </a:cubicBezTo>
                <a:cubicBezTo>
                  <a:pt x="2777511" y="-56552"/>
                  <a:pt x="3031605" y="47372"/>
                  <a:pt x="3257000" y="0"/>
                </a:cubicBezTo>
                <a:cubicBezTo>
                  <a:pt x="3482395" y="-47372"/>
                  <a:pt x="3519077" y="52359"/>
                  <a:pt x="3743678" y="0"/>
                </a:cubicBezTo>
                <a:cubicBezTo>
                  <a:pt x="3968279" y="-52359"/>
                  <a:pt x="4399426" y="88693"/>
                  <a:pt x="4813300" y="0"/>
                </a:cubicBezTo>
                <a:cubicBezTo>
                  <a:pt x="4826804" y="89913"/>
                  <a:pt x="4788120" y="185538"/>
                  <a:pt x="4813300" y="235123"/>
                </a:cubicBezTo>
                <a:cubicBezTo>
                  <a:pt x="4838480" y="284708"/>
                  <a:pt x="4797261" y="498410"/>
                  <a:pt x="4813300" y="705370"/>
                </a:cubicBezTo>
                <a:cubicBezTo>
                  <a:pt x="4829339" y="912330"/>
                  <a:pt x="4801581" y="854437"/>
                  <a:pt x="4813300" y="940493"/>
                </a:cubicBezTo>
                <a:cubicBezTo>
                  <a:pt x="4825019" y="1026549"/>
                  <a:pt x="4802496" y="1086401"/>
                  <a:pt x="4813300" y="1175617"/>
                </a:cubicBezTo>
                <a:cubicBezTo>
                  <a:pt x="4824104" y="1264833"/>
                  <a:pt x="4757343" y="1548684"/>
                  <a:pt x="4813300" y="1645863"/>
                </a:cubicBezTo>
                <a:cubicBezTo>
                  <a:pt x="4869257" y="1743042"/>
                  <a:pt x="4775723" y="1972562"/>
                  <a:pt x="4813300" y="2233671"/>
                </a:cubicBezTo>
                <a:cubicBezTo>
                  <a:pt x="4850877" y="2494780"/>
                  <a:pt x="4740073" y="2646528"/>
                  <a:pt x="4813300" y="2939041"/>
                </a:cubicBezTo>
                <a:cubicBezTo>
                  <a:pt x="4886527" y="3231554"/>
                  <a:pt x="4769620" y="3239709"/>
                  <a:pt x="4813300" y="3409288"/>
                </a:cubicBezTo>
                <a:cubicBezTo>
                  <a:pt x="4856980" y="3578867"/>
                  <a:pt x="4797096" y="3579056"/>
                  <a:pt x="4813300" y="3644411"/>
                </a:cubicBezTo>
                <a:cubicBezTo>
                  <a:pt x="4829504" y="3709766"/>
                  <a:pt x="4745551" y="4207671"/>
                  <a:pt x="4813300" y="4349781"/>
                </a:cubicBezTo>
                <a:cubicBezTo>
                  <a:pt x="4881049" y="4491891"/>
                  <a:pt x="4750776" y="4799214"/>
                  <a:pt x="4813300" y="4937589"/>
                </a:cubicBezTo>
                <a:cubicBezTo>
                  <a:pt x="4875824" y="5075964"/>
                  <a:pt x="4760225" y="5206023"/>
                  <a:pt x="4813300" y="5407836"/>
                </a:cubicBezTo>
                <a:cubicBezTo>
                  <a:pt x="4866375" y="5609649"/>
                  <a:pt x="4765244" y="5885693"/>
                  <a:pt x="4813300" y="6230767"/>
                </a:cubicBezTo>
                <a:cubicBezTo>
                  <a:pt x="4861356" y="6575841"/>
                  <a:pt x="4811959" y="6596676"/>
                  <a:pt x="4813300" y="6818576"/>
                </a:cubicBezTo>
                <a:cubicBezTo>
                  <a:pt x="4814641" y="7040476"/>
                  <a:pt x="4773035" y="7059740"/>
                  <a:pt x="4813300" y="7171261"/>
                </a:cubicBezTo>
                <a:cubicBezTo>
                  <a:pt x="4853565" y="7282782"/>
                  <a:pt x="4755846" y="7659417"/>
                  <a:pt x="4813300" y="7876631"/>
                </a:cubicBezTo>
                <a:cubicBezTo>
                  <a:pt x="4870754" y="8093845"/>
                  <a:pt x="4757223" y="8315717"/>
                  <a:pt x="4813300" y="8699562"/>
                </a:cubicBezTo>
                <a:cubicBezTo>
                  <a:pt x="4869377" y="9083407"/>
                  <a:pt x="4777152" y="9101450"/>
                  <a:pt x="4813300" y="9287370"/>
                </a:cubicBezTo>
                <a:cubicBezTo>
                  <a:pt x="4849448" y="9473290"/>
                  <a:pt x="4784584" y="9472849"/>
                  <a:pt x="4813300" y="9640055"/>
                </a:cubicBezTo>
                <a:cubicBezTo>
                  <a:pt x="4842016" y="9807261"/>
                  <a:pt x="4783050" y="9857307"/>
                  <a:pt x="4813300" y="9992740"/>
                </a:cubicBezTo>
                <a:cubicBezTo>
                  <a:pt x="4843550" y="10128174"/>
                  <a:pt x="4757386" y="10514838"/>
                  <a:pt x="4813300" y="10698110"/>
                </a:cubicBezTo>
                <a:cubicBezTo>
                  <a:pt x="4869214" y="10881382"/>
                  <a:pt x="4800441" y="10876637"/>
                  <a:pt x="4813300" y="11050795"/>
                </a:cubicBezTo>
                <a:cubicBezTo>
                  <a:pt x="4826159" y="11224954"/>
                  <a:pt x="4788175" y="11459169"/>
                  <a:pt x="4813300" y="11756165"/>
                </a:cubicBezTo>
                <a:cubicBezTo>
                  <a:pt x="4523416" y="11831412"/>
                  <a:pt x="4405625" y="11733354"/>
                  <a:pt x="4182223" y="11756165"/>
                </a:cubicBezTo>
                <a:cubicBezTo>
                  <a:pt x="3958821" y="11778976"/>
                  <a:pt x="3909927" y="11718661"/>
                  <a:pt x="3695545" y="11756165"/>
                </a:cubicBezTo>
                <a:cubicBezTo>
                  <a:pt x="3481163" y="11793669"/>
                  <a:pt x="3354770" y="11722971"/>
                  <a:pt x="3257000" y="11756165"/>
                </a:cubicBezTo>
                <a:cubicBezTo>
                  <a:pt x="3159231" y="11789359"/>
                  <a:pt x="2846784" y="11744959"/>
                  <a:pt x="2722189" y="11756165"/>
                </a:cubicBezTo>
                <a:cubicBezTo>
                  <a:pt x="2597594" y="11767371"/>
                  <a:pt x="2390572" y="11733490"/>
                  <a:pt x="2235510" y="11756165"/>
                </a:cubicBezTo>
                <a:cubicBezTo>
                  <a:pt x="2080448" y="11778840"/>
                  <a:pt x="1821173" y="11689785"/>
                  <a:pt x="1652566" y="11756165"/>
                </a:cubicBezTo>
                <a:cubicBezTo>
                  <a:pt x="1483959" y="11822545"/>
                  <a:pt x="1300202" y="11743487"/>
                  <a:pt x="1165888" y="11756165"/>
                </a:cubicBezTo>
                <a:cubicBezTo>
                  <a:pt x="1031574" y="11768843"/>
                  <a:pt x="813690" y="11709309"/>
                  <a:pt x="582944" y="11756165"/>
                </a:cubicBezTo>
                <a:cubicBezTo>
                  <a:pt x="352198" y="11803021"/>
                  <a:pt x="253116" y="11696965"/>
                  <a:pt x="0" y="11756165"/>
                </a:cubicBezTo>
                <a:cubicBezTo>
                  <a:pt x="-34591" y="11467657"/>
                  <a:pt x="42772" y="11193454"/>
                  <a:pt x="0" y="11050795"/>
                </a:cubicBezTo>
                <a:cubicBezTo>
                  <a:pt x="-42772" y="10908136"/>
                  <a:pt x="12058" y="10893192"/>
                  <a:pt x="0" y="10815672"/>
                </a:cubicBezTo>
                <a:cubicBezTo>
                  <a:pt x="-12058" y="10738152"/>
                  <a:pt x="52486" y="10505193"/>
                  <a:pt x="0" y="10345425"/>
                </a:cubicBezTo>
                <a:cubicBezTo>
                  <a:pt x="-52486" y="10185657"/>
                  <a:pt x="40992" y="9842993"/>
                  <a:pt x="0" y="9522494"/>
                </a:cubicBezTo>
                <a:cubicBezTo>
                  <a:pt x="-40992" y="9201995"/>
                  <a:pt x="72942" y="9026940"/>
                  <a:pt x="0" y="8699562"/>
                </a:cubicBezTo>
                <a:cubicBezTo>
                  <a:pt x="-72942" y="8372184"/>
                  <a:pt x="9037" y="8385876"/>
                  <a:pt x="0" y="8111754"/>
                </a:cubicBezTo>
                <a:cubicBezTo>
                  <a:pt x="-9037" y="7837632"/>
                  <a:pt x="25199" y="7977978"/>
                  <a:pt x="0" y="7876631"/>
                </a:cubicBezTo>
                <a:cubicBezTo>
                  <a:pt x="-25199" y="7775284"/>
                  <a:pt x="3287" y="7579232"/>
                  <a:pt x="0" y="7288822"/>
                </a:cubicBezTo>
                <a:cubicBezTo>
                  <a:pt x="-3287" y="6998412"/>
                  <a:pt x="19335" y="6758075"/>
                  <a:pt x="0" y="6583452"/>
                </a:cubicBezTo>
                <a:cubicBezTo>
                  <a:pt x="-19335" y="6408829"/>
                  <a:pt x="5418" y="6403773"/>
                  <a:pt x="0" y="6348329"/>
                </a:cubicBezTo>
                <a:cubicBezTo>
                  <a:pt x="-5418" y="6292885"/>
                  <a:pt x="15111" y="6196386"/>
                  <a:pt x="0" y="6113206"/>
                </a:cubicBezTo>
                <a:cubicBezTo>
                  <a:pt x="-15111" y="6030026"/>
                  <a:pt x="19528" y="5936685"/>
                  <a:pt x="0" y="5878083"/>
                </a:cubicBezTo>
                <a:cubicBezTo>
                  <a:pt x="-19528" y="5819481"/>
                  <a:pt x="17344" y="5502371"/>
                  <a:pt x="0" y="5407836"/>
                </a:cubicBezTo>
                <a:cubicBezTo>
                  <a:pt x="-17344" y="5313301"/>
                  <a:pt x="58578" y="5016267"/>
                  <a:pt x="0" y="4820028"/>
                </a:cubicBezTo>
                <a:cubicBezTo>
                  <a:pt x="-58578" y="4623789"/>
                  <a:pt x="33549" y="4458121"/>
                  <a:pt x="0" y="4114658"/>
                </a:cubicBezTo>
                <a:cubicBezTo>
                  <a:pt x="-33549" y="3771195"/>
                  <a:pt x="61657" y="3788756"/>
                  <a:pt x="0" y="3526849"/>
                </a:cubicBezTo>
                <a:cubicBezTo>
                  <a:pt x="-61657" y="3264942"/>
                  <a:pt x="8714" y="3290170"/>
                  <a:pt x="0" y="3056603"/>
                </a:cubicBezTo>
                <a:cubicBezTo>
                  <a:pt x="-8714" y="2823036"/>
                  <a:pt x="5678" y="2599351"/>
                  <a:pt x="0" y="2233671"/>
                </a:cubicBezTo>
                <a:cubicBezTo>
                  <a:pt x="-5678" y="1867991"/>
                  <a:pt x="16179" y="1963325"/>
                  <a:pt x="0" y="1880986"/>
                </a:cubicBezTo>
                <a:cubicBezTo>
                  <a:pt x="-16179" y="1798648"/>
                  <a:pt x="28503" y="1551358"/>
                  <a:pt x="0" y="1293178"/>
                </a:cubicBezTo>
                <a:cubicBezTo>
                  <a:pt x="-28503" y="1034998"/>
                  <a:pt x="61966" y="842409"/>
                  <a:pt x="0" y="705370"/>
                </a:cubicBezTo>
                <a:cubicBezTo>
                  <a:pt x="-61966" y="568331"/>
                  <a:pt x="22522" y="246174"/>
                  <a:pt x="0" y="0"/>
                </a:cubicBezTo>
                <a:close/>
              </a:path>
              <a:path w="4813300" h="11756165" stroke="0" extrusionOk="0">
                <a:moveTo>
                  <a:pt x="0" y="0"/>
                </a:moveTo>
                <a:cubicBezTo>
                  <a:pt x="231921" y="-18186"/>
                  <a:pt x="425481" y="54737"/>
                  <a:pt x="631077" y="0"/>
                </a:cubicBezTo>
                <a:cubicBezTo>
                  <a:pt x="836673" y="-54737"/>
                  <a:pt x="926908" y="52279"/>
                  <a:pt x="1069622" y="0"/>
                </a:cubicBezTo>
                <a:cubicBezTo>
                  <a:pt x="1212336" y="-52279"/>
                  <a:pt x="1383296" y="8859"/>
                  <a:pt x="1508167" y="0"/>
                </a:cubicBezTo>
                <a:cubicBezTo>
                  <a:pt x="1633039" y="-8859"/>
                  <a:pt x="1798342" y="2996"/>
                  <a:pt x="2042978" y="0"/>
                </a:cubicBezTo>
                <a:cubicBezTo>
                  <a:pt x="2287614" y="-2996"/>
                  <a:pt x="2471680" y="69711"/>
                  <a:pt x="2625923" y="0"/>
                </a:cubicBezTo>
                <a:cubicBezTo>
                  <a:pt x="2780167" y="-69711"/>
                  <a:pt x="3001278" y="56753"/>
                  <a:pt x="3257000" y="0"/>
                </a:cubicBezTo>
                <a:cubicBezTo>
                  <a:pt x="3512722" y="-56753"/>
                  <a:pt x="3640211" y="45728"/>
                  <a:pt x="3743678" y="0"/>
                </a:cubicBezTo>
                <a:cubicBezTo>
                  <a:pt x="3847145" y="-45728"/>
                  <a:pt x="4114608" y="46645"/>
                  <a:pt x="4230356" y="0"/>
                </a:cubicBezTo>
                <a:cubicBezTo>
                  <a:pt x="4346104" y="-46645"/>
                  <a:pt x="4657369" y="69417"/>
                  <a:pt x="4813300" y="0"/>
                </a:cubicBezTo>
                <a:cubicBezTo>
                  <a:pt x="4854653" y="226287"/>
                  <a:pt x="4758845" y="369634"/>
                  <a:pt x="4813300" y="470247"/>
                </a:cubicBezTo>
                <a:cubicBezTo>
                  <a:pt x="4867755" y="570860"/>
                  <a:pt x="4740517" y="962929"/>
                  <a:pt x="4813300" y="1175617"/>
                </a:cubicBezTo>
                <a:cubicBezTo>
                  <a:pt x="4886083" y="1388305"/>
                  <a:pt x="4806827" y="1684410"/>
                  <a:pt x="4813300" y="1998548"/>
                </a:cubicBezTo>
                <a:cubicBezTo>
                  <a:pt x="4819773" y="2312686"/>
                  <a:pt x="4761592" y="2329579"/>
                  <a:pt x="4813300" y="2468795"/>
                </a:cubicBezTo>
                <a:cubicBezTo>
                  <a:pt x="4865008" y="2608011"/>
                  <a:pt x="4772956" y="2757089"/>
                  <a:pt x="4813300" y="2939041"/>
                </a:cubicBezTo>
                <a:cubicBezTo>
                  <a:pt x="4853644" y="3120993"/>
                  <a:pt x="4801945" y="3108984"/>
                  <a:pt x="4813300" y="3174165"/>
                </a:cubicBezTo>
                <a:cubicBezTo>
                  <a:pt x="4824655" y="3239346"/>
                  <a:pt x="4764305" y="3563223"/>
                  <a:pt x="4813300" y="3761973"/>
                </a:cubicBezTo>
                <a:cubicBezTo>
                  <a:pt x="4862295" y="3960723"/>
                  <a:pt x="4803538" y="3919640"/>
                  <a:pt x="4813300" y="3997096"/>
                </a:cubicBezTo>
                <a:cubicBezTo>
                  <a:pt x="4823062" y="4074552"/>
                  <a:pt x="4806777" y="4401748"/>
                  <a:pt x="4813300" y="4584904"/>
                </a:cubicBezTo>
                <a:cubicBezTo>
                  <a:pt x="4819823" y="4768060"/>
                  <a:pt x="4785552" y="5088841"/>
                  <a:pt x="4813300" y="5407836"/>
                </a:cubicBezTo>
                <a:cubicBezTo>
                  <a:pt x="4841048" y="5726831"/>
                  <a:pt x="4758158" y="5734224"/>
                  <a:pt x="4813300" y="5878083"/>
                </a:cubicBezTo>
                <a:cubicBezTo>
                  <a:pt x="4868442" y="6021942"/>
                  <a:pt x="4807272" y="6054845"/>
                  <a:pt x="4813300" y="6113206"/>
                </a:cubicBezTo>
                <a:cubicBezTo>
                  <a:pt x="4819328" y="6171567"/>
                  <a:pt x="4743213" y="6521876"/>
                  <a:pt x="4813300" y="6701014"/>
                </a:cubicBezTo>
                <a:cubicBezTo>
                  <a:pt x="4883387" y="6880152"/>
                  <a:pt x="4810426" y="6819305"/>
                  <a:pt x="4813300" y="6936137"/>
                </a:cubicBezTo>
                <a:cubicBezTo>
                  <a:pt x="4816174" y="7052969"/>
                  <a:pt x="4767582" y="7409388"/>
                  <a:pt x="4813300" y="7641507"/>
                </a:cubicBezTo>
                <a:cubicBezTo>
                  <a:pt x="4859018" y="7873626"/>
                  <a:pt x="4800442" y="7787603"/>
                  <a:pt x="4813300" y="7876631"/>
                </a:cubicBezTo>
                <a:cubicBezTo>
                  <a:pt x="4826158" y="7965659"/>
                  <a:pt x="4747256" y="8271352"/>
                  <a:pt x="4813300" y="8582000"/>
                </a:cubicBezTo>
                <a:cubicBezTo>
                  <a:pt x="4879344" y="8892648"/>
                  <a:pt x="4791446" y="8729943"/>
                  <a:pt x="4813300" y="8817124"/>
                </a:cubicBezTo>
                <a:cubicBezTo>
                  <a:pt x="4835154" y="8904305"/>
                  <a:pt x="4800862" y="9059698"/>
                  <a:pt x="4813300" y="9169809"/>
                </a:cubicBezTo>
                <a:cubicBezTo>
                  <a:pt x="4825738" y="9279921"/>
                  <a:pt x="4755513" y="9667923"/>
                  <a:pt x="4813300" y="9992740"/>
                </a:cubicBezTo>
                <a:cubicBezTo>
                  <a:pt x="4871087" y="10317557"/>
                  <a:pt x="4787869" y="10323551"/>
                  <a:pt x="4813300" y="10580549"/>
                </a:cubicBezTo>
                <a:cubicBezTo>
                  <a:pt x="4838731" y="10837547"/>
                  <a:pt x="4793263" y="10827870"/>
                  <a:pt x="4813300" y="10933233"/>
                </a:cubicBezTo>
                <a:cubicBezTo>
                  <a:pt x="4833337" y="11038596"/>
                  <a:pt x="4797091" y="11050955"/>
                  <a:pt x="4813300" y="11168357"/>
                </a:cubicBezTo>
                <a:cubicBezTo>
                  <a:pt x="4829509" y="11285759"/>
                  <a:pt x="4782607" y="11573146"/>
                  <a:pt x="4813300" y="11756165"/>
                </a:cubicBezTo>
                <a:cubicBezTo>
                  <a:pt x="4643242" y="11762089"/>
                  <a:pt x="4481740" y="11731716"/>
                  <a:pt x="4374755" y="11756165"/>
                </a:cubicBezTo>
                <a:cubicBezTo>
                  <a:pt x="4267771" y="11780614"/>
                  <a:pt x="3953920" y="11710185"/>
                  <a:pt x="3791811" y="11756165"/>
                </a:cubicBezTo>
                <a:cubicBezTo>
                  <a:pt x="3629702" y="11802145"/>
                  <a:pt x="3475216" y="11720737"/>
                  <a:pt x="3353266" y="11756165"/>
                </a:cubicBezTo>
                <a:cubicBezTo>
                  <a:pt x="3231317" y="11791593"/>
                  <a:pt x="3051483" y="11754116"/>
                  <a:pt x="2770322" y="11756165"/>
                </a:cubicBezTo>
                <a:cubicBezTo>
                  <a:pt x="2489161" y="11758214"/>
                  <a:pt x="2373448" y="11723255"/>
                  <a:pt x="2235510" y="11756165"/>
                </a:cubicBezTo>
                <a:cubicBezTo>
                  <a:pt x="2097572" y="11789075"/>
                  <a:pt x="2031589" y="11738295"/>
                  <a:pt x="1845098" y="11756165"/>
                </a:cubicBezTo>
                <a:cubicBezTo>
                  <a:pt x="1658607" y="11774035"/>
                  <a:pt x="1502098" y="11700776"/>
                  <a:pt x="1310287" y="11756165"/>
                </a:cubicBezTo>
                <a:cubicBezTo>
                  <a:pt x="1118476" y="11811554"/>
                  <a:pt x="871705" y="11736231"/>
                  <a:pt x="679210" y="11756165"/>
                </a:cubicBezTo>
                <a:cubicBezTo>
                  <a:pt x="486715" y="11776099"/>
                  <a:pt x="220731" y="11742668"/>
                  <a:pt x="0" y="11756165"/>
                </a:cubicBezTo>
                <a:cubicBezTo>
                  <a:pt x="-84910" y="11423042"/>
                  <a:pt x="14013" y="11225668"/>
                  <a:pt x="0" y="10933233"/>
                </a:cubicBezTo>
                <a:cubicBezTo>
                  <a:pt x="-14013" y="10640798"/>
                  <a:pt x="22162" y="10776851"/>
                  <a:pt x="0" y="10698110"/>
                </a:cubicBezTo>
                <a:cubicBezTo>
                  <a:pt x="-22162" y="10619369"/>
                  <a:pt x="81530" y="10323116"/>
                  <a:pt x="0" y="9992740"/>
                </a:cubicBezTo>
                <a:cubicBezTo>
                  <a:pt x="-81530" y="9662364"/>
                  <a:pt x="68170" y="9450934"/>
                  <a:pt x="0" y="9169809"/>
                </a:cubicBezTo>
                <a:cubicBezTo>
                  <a:pt x="-68170" y="8888684"/>
                  <a:pt x="19677" y="8896800"/>
                  <a:pt x="0" y="8817124"/>
                </a:cubicBezTo>
                <a:cubicBezTo>
                  <a:pt x="-19677" y="8737449"/>
                  <a:pt x="2579" y="8687595"/>
                  <a:pt x="0" y="8582000"/>
                </a:cubicBezTo>
                <a:cubicBezTo>
                  <a:pt x="-2579" y="8476405"/>
                  <a:pt x="543" y="8447881"/>
                  <a:pt x="0" y="8346877"/>
                </a:cubicBezTo>
                <a:cubicBezTo>
                  <a:pt x="-543" y="8245873"/>
                  <a:pt x="39089" y="8089450"/>
                  <a:pt x="0" y="7994192"/>
                </a:cubicBezTo>
                <a:cubicBezTo>
                  <a:pt x="-39089" y="7898934"/>
                  <a:pt x="35762" y="7487707"/>
                  <a:pt x="0" y="7288822"/>
                </a:cubicBezTo>
                <a:cubicBezTo>
                  <a:pt x="-35762" y="7089937"/>
                  <a:pt x="3076" y="7131348"/>
                  <a:pt x="0" y="7053699"/>
                </a:cubicBezTo>
                <a:cubicBezTo>
                  <a:pt x="-3076" y="6976050"/>
                  <a:pt x="25182" y="6786726"/>
                  <a:pt x="0" y="6701014"/>
                </a:cubicBezTo>
                <a:cubicBezTo>
                  <a:pt x="-25182" y="6615303"/>
                  <a:pt x="73208" y="6178140"/>
                  <a:pt x="0" y="5995644"/>
                </a:cubicBezTo>
                <a:cubicBezTo>
                  <a:pt x="-73208" y="5813148"/>
                  <a:pt x="15138" y="5835810"/>
                  <a:pt x="0" y="5760521"/>
                </a:cubicBezTo>
                <a:cubicBezTo>
                  <a:pt x="-15138" y="5685232"/>
                  <a:pt x="42688" y="5322172"/>
                  <a:pt x="0" y="5055151"/>
                </a:cubicBezTo>
                <a:cubicBezTo>
                  <a:pt x="-42688" y="4788130"/>
                  <a:pt x="149" y="4742423"/>
                  <a:pt x="0" y="4467343"/>
                </a:cubicBezTo>
                <a:cubicBezTo>
                  <a:pt x="-149" y="4192263"/>
                  <a:pt x="1136" y="4282027"/>
                  <a:pt x="0" y="4232219"/>
                </a:cubicBezTo>
                <a:cubicBezTo>
                  <a:pt x="-1136" y="4182411"/>
                  <a:pt x="32304" y="3912461"/>
                  <a:pt x="0" y="3761973"/>
                </a:cubicBezTo>
                <a:cubicBezTo>
                  <a:pt x="-32304" y="3611485"/>
                  <a:pt x="8554" y="3458030"/>
                  <a:pt x="0" y="3174165"/>
                </a:cubicBezTo>
                <a:cubicBezTo>
                  <a:pt x="-8554" y="2890300"/>
                  <a:pt x="10094" y="3040218"/>
                  <a:pt x="0" y="2939041"/>
                </a:cubicBezTo>
                <a:cubicBezTo>
                  <a:pt x="-10094" y="2837864"/>
                  <a:pt x="40040" y="2621761"/>
                  <a:pt x="0" y="2468795"/>
                </a:cubicBezTo>
                <a:cubicBezTo>
                  <a:pt x="-40040" y="2315829"/>
                  <a:pt x="54651" y="2148639"/>
                  <a:pt x="0" y="1998548"/>
                </a:cubicBezTo>
                <a:cubicBezTo>
                  <a:pt x="-54651" y="1848457"/>
                  <a:pt x="60686" y="1367541"/>
                  <a:pt x="0" y="1175616"/>
                </a:cubicBezTo>
                <a:cubicBezTo>
                  <a:pt x="-60686" y="983691"/>
                  <a:pt x="38763" y="925130"/>
                  <a:pt x="0" y="822932"/>
                </a:cubicBezTo>
                <a:cubicBezTo>
                  <a:pt x="-38763" y="720734"/>
                  <a:pt x="40565" y="409699"/>
                  <a:pt x="0" y="0"/>
                </a:cubicBezTo>
                <a:close/>
              </a:path>
            </a:pathLst>
          </a:custGeom>
          <a:solidFill>
            <a:schemeClr val="bg1">
              <a:lumMod val="75000"/>
              <a:alpha val="40000"/>
            </a:schemeClr>
          </a:solidFill>
          <a:ln>
            <a:prstDash val="dash"/>
            <a:extLst>
              <a:ext uri="{C807C97D-BFC1-408E-A445-0C87EB9F89A2}">
                <ask:lineSketchStyleProps xmlns:ask="http://schemas.microsoft.com/office/drawing/2018/sketchyshapes" sd="104361160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5C18A22-0DE6-96CB-2202-B02266FE8FD1}"/>
              </a:ext>
            </a:extLst>
          </p:cNvPr>
          <p:cNvSpPr/>
          <p:nvPr/>
        </p:nvSpPr>
        <p:spPr>
          <a:xfrm>
            <a:off x="7750961" y="12448673"/>
            <a:ext cx="1813873" cy="685936"/>
          </a:xfrm>
          <a:prstGeom prst="rect">
            <a:avLst/>
          </a:prstGeom>
          <a:solidFill>
            <a:srgbClr val="99DF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20B3E7-5B67-4D58-523A-6F05561D4565}"/>
              </a:ext>
            </a:extLst>
          </p:cNvPr>
          <p:cNvSpPr/>
          <p:nvPr/>
        </p:nvSpPr>
        <p:spPr>
          <a:xfrm>
            <a:off x="5568815" y="12436864"/>
            <a:ext cx="2182145" cy="685936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647E9C-12B6-F969-D515-6E2799A79447}"/>
              </a:ext>
            </a:extLst>
          </p:cNvPr>
          <p:cNvSpPr/>
          <p:nvPr/>
        </p:nvSpPr>
        <p:spPr>
          <a:xfrm>
            <a:off x="3512533" y="12415211"/>
            <a:ext cx="2052473" cy="685936"/>
          </a:xfrm>
          <a:prstGeom prst="rect">
            <a:avLst/>
          </a:prstGeom>
          <a:solidFill>
            <a:srgbClr val="99DF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8" name="椭圆 77">
            <a:extLst>
              <a:ext uri="{FF2B5EF4-FFF2-40B4-BE49-F238E27FC236}">
                <a16:creationId xmlns:a16="http://schemas.microsoft.com/office/drawing/2014/main" id="{E2143E2A-DFF2-6E34-FBBC-4292763C9486}"/>
              </a:ext>
            </a:extLst>
          </p:cNvPr>
          <p:cNvSpPr/>
          <p:nvPr/>
        </p:nvSpPr>
        <p:spPr>
          <a:xfrm>
            <a:off x="5403455" y="7915134"/>
            <a:ext cx="3060000" cy="3060000"/>
          </a:xfrm>
          <a:prstGeom prst="ellipse">
            <a:avLst/>
          </a:prstGeom>
          <a:solidFill>
            <a:srgbClr val="99DFF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椭圆 78">
            <a:extLst>
              <a:ext uri="{FF2B5EF4-FFF2-40B4-BE49-F238E27FC236}">
                <a16:creationId xmlns:a16="http://schemas.microsoft.com/office/drawing/2014/main" id="{DEFE8024-91DC-5E20-E2EC-8DAC726F46F5}"/>
              </a:ext>
            </a:extLst>
          </p:cNvPr>
          <p:cNvSpPr/>
          <p:nvPr/>
        </p:nvSpPr>
        <p:spPr>
          <a:xfrm>
            <a:off x="5843360" y="913175"/>
            <a:ext cx="2160000" cy="2160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127AE47-8541-5B9A-9AA1-AF82330E18A5}"/>
              </a:ext>
            </a:extLst>
          </p:cNvPr>
          <p:cNvSpPr/>
          <p:nvPr/>
        </p:nvSpPr>
        <p:spPr>
          <a:xfrm>
            <a:off x="5427609" y="3710840"/>
            <a:ext cx="3060000" cy="30600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D66FFF5-9D64-74CC-5F2F-40C98C3C766E}"/>
              </a:ext>
            </a:extLst>
          </p:cNvPr>
          <p:cNvGrpSpPr/>
          <p:nvPr/>
        </p:nvGrpSpPr>
        <p:grpSpPr>
          <a:xfrm>
            <a:off x="1371499" y="4786086"/>
            <a:ext cx="2141034" cy="1872000"/>
            <a:chOff x="2677865" y="569828"/>
            <a:chExt cx="2141034" cy="1872000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039AF5E0-D242-7C39-658C-AB5596D77F12}"/>
                </a:ext>
              </a:extLst>
            </p:cNvPr>
            <p:cNvSpPr/>
            <p:nvPr/>
          </p:nvSpPr>
          <p:spPr>
            <a:xfrm>
              <a:off x="2796410" y="569828"/>
              <a:ext cx="1872000" cy="1872000"/>
            </a:xfrm>
            <a:prstGeom prst="ellipse">
              <a:avLst/>
            </a:prstGeom>
            <a:solidFill>
              <a:srgbClr val="00B0F0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FBC6BD62-9A96-13C2-5D16-0896FDFEDE61}"/>
                    </a:ext>
                  </a:extLst>
                </p:cNvPr>
                <p:cNvSpPr txBox="1"/>
                <p:nvPr/>
              </p:nvSpPr>
              <p:spPr>
                <a:xfrm>
                  <a:off x="2677865" y="1219919"/>
                  <a:ext cx="21410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𝛀</m:t>
                        </m:r>
                      </m:oMath>
                    </m:oMathPara>
                  </a14:m>
                  <a:endParaRPr lang="en-US" altLang="zh-CN" sz="2000" b="1" dirty="0"/>
                </a:p>
              </p:txBody>
            </p:sp>
          </mc:Choice>
          <mc:Fallback xmlns="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FBC6BD62-9A96-13C2-5D16-0896FDFEDE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7865" y="1219919"/>
                  <a:ext cx="2141034" cy="584775"/>
                </a:xfrm>
                <a:prstGeom prst="rect">
                  <a:avLst/>
                </a:prstGeom>
                <a:blipFill>
                  <a:blip r:embed="rId2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4" name="文本框 83">
            <a:extLst>
              <a:ext uri="{FF2B5EF4-FFF2-40B4-BE49-F238E27FC236}">
                <a16:creationId xmlns:a16="http://schemas.microsoft.com/office/drawing/2014/main" id="{58F808F7-58EA-C753-A1B3-AFA17AA05452}"/>
              </a:ext>
            </a:extLst>
          </p:cNvPr>
          <p:cNvSpPr txBox="1"/>
          <p:nvPr/>
        </p:nvSpPr>
        <p:spPr>
          <a:xfrm>
            <a:off x="-477694" y="279407"/>
            <a:ext cx="558026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</a:t>
            </a:r>
          </a:p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convergence class</a:t>
            </a:r>
          </a:p>
        </p:txBody>
      </p:sp>
      <p:grpSp>
        <p:nvGrpSpPr>
          <p:cNvPr id="85" name="组合 84">
            <a:extLst>
              <a:ext uri="{FF2B5EF4-FFF2-40B4-BE49-F238E27FC236}">
                <a16:creationId xmlns:a16="http://schemas.microsoft.com/office/drawing/2014/main" id="{C16EEA68-B821-DDF4-9C57-27EC4A15C65A}"/>
              </a:ext>
            </a:extLst>
          </p:cNvPr>
          <p:cNvGrpSpPr/>
          <p:nvPr/>
        </p:nvGrpSpPr>
        <p:grpSpPr>
          <a:xfrm>
            <a:off x="1371499" y="1530012"/>
            <a:ext cx="2141034" cy="1872000"/>
            <a:chOff x="156827" y="568712"/>
            <a:chExt cx="2141034" cy="1872000"/>
          </a:xfrm>
        </p:grpSpPr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5EC80239-31E7-C951-27FC-069899DAEB0D}"/>
                </a:ext>
              </a:extLst>
            </p:cNvPr>
            <p:cNvSpPr/>
            <p:nvPr/>
          </p:nvSpPr>
          <p:spPr>
            <a:xfrm>
              <a:off x="291344" y="568712"/>
              <a:ext cx="1872000" cy="1872000"/>
            </a:xfrm>
            <a:prstGeom prst="ellipse">
              <a:avLst/>
            </a:prstGeom>
            <a:solidFill>
              <a:srgbClr val="FFFF00">
                <a:alpha val="40000"/>
              </a:srgb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5E8A86B-C784-FFE0-04C8-5EDD7BD577DE}"/>
                    </a:ext>
                  </a:extLst>
                </p:cNvPr>
                <p:cNvSpPr txBox="1"/>
                <p:nvPr/>
              </p:nvSpPr>
              <p:spPr>
                <a:xfrm>
                  <a:off x="156827" y="1205928"/>
                  <a:ext cx="214103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200" b="1">
                            <a:latin typeface="Cambria Math" panose="02040503050406030204" pitchFamily="18" charset="0"/>
                          </a:rPr>
                          <m:t>𝛀</m:t>
                        </m:r>
                      </m:oMath>
                    </m:oMathPara>
                  </a14:m>
                  <a:endParaRPr lang="en-US" altLang="zh-CN" sz="3200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E5E8A86B-C784-FFE0-04C8-5EDD7BD577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827" y="1205928"/>
                  <a:ext cx="2141034" cy="584775"/>
                </a:xfrm>
                <a:prstGeom prst="rect">
                  <a:avLst/>
                </a:prstGeom>
                <a:blipFill>
                  <a:blip r:embed="rId3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8" name="椭圆 87">
            <a:extLst>
              <a:ext uri="{FF2B5EF4-FFF2-40B4-BE49-F238E27FC236}">
                <a16:creationId xmlns:a16="http://schemas.microsoft.com/office/drawing/2014/main" id="{31250819-E0D1-F753-9C16-56FD68083AB1}"/>
              </a:ext>
            </a:extLst>
          </p:cNvPr>
          <p:cNvSpPr/>
          <p:nvPr/>
        </p:nvSpPr>
        <p:spPr>
          <a:xfrm>
            <a:off x="2639194" y="8628978"/>
            <a:ext cx="1872000" cy="1872000"/>
          </a:xfrm>
          <a:prstGeom prst="ellipse">
            <a:avLst/>
          </a:prstGeom>
          <a:solidFill>
            <a:srgbClr val="99DFF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508D6D92-8592-66BD-3638-27408E9D836A}"/>
              </a:ext>
            </a:extLst>
          </p:cNvPr>
          <p:cNvSpPr/>
          <p:nvPr/>
        </p:nvSpPr>
        <p:spPr>
          <a:xfrm>
            <a:off x="684466" y="8628978"/>
            <a:ext cx="1872000" cy="1872000"/>
          </a:xfrm>
          <a:prstGeom prst="ellipse">
            <a:avLst/>
          </a:prstGeom>
          <a:solidFill>
            <a:srgbClr val="FFFF9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12EEFC41-93B3-6C6B-8149-C70D41296FB7}"/>
              </a:ext>
            </a:extLst>
          </p:cNvPr>
          <p:cNvSpPr txBox="1"/>
          <p:nvPr/>
        </p:nvSpPr>
        <p:spPr>
          <a:xfrm>
            <a:off x="285195" y="3461272"/>
            <a:ext cx="4554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kernel dynamics 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71EEFDDD-655B-8D30-F0F6-4D426321EE76}"/>
              </a:ext>
            </a:extLst>
          </p:cNvPr>
          <p:cNvSpPr txBox="1"/>
          <p:nvPr/>
        </p:nvSpPr>
        <p:spPr>
          <a:xfrm>
            <a:off x="259331" y="6814196"/>
            <a:ext cx="44322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frozen error dynamics 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129392E0-6F93-7219-2BED-844D4FBCDBCE}"/>
              </a:ext>
            </a:extLst>
          </p:cNvPr>
          <p:cNvSpPr txBox="1"/>
          <p:nvPr/>
        </p:nvSpPr>
        <p:spPr>
          <a:xfrm>
            <a:off x="285195" y="10749320"/>
            <a:ext cx="46399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mixed-frozen dynamics 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1ABEB346-309D-E680-545E-0A3173BF42E2}"/>
              </a:ext>
            </a:extLst>
          </p:cNvPr>
          <p:cNvSpPr txBox="1"/>
          <p:nvPr/>
        </p:nvSpPr>
        <p:spPr>
          <a:xfrm>
            <a:off x="5949150" y="314565"/>
            <a:ext cx="7124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 convergence class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2C2D9F1-4B64-4049-9890-C2A0CBB0BE24}"/>
                  </a:ext>
                </a:extLst>
              </p:cNvPr>
              <p:cNvSpPr txBox="1"/>
              <p:nvPr/>
            </p:nvSpPr>
            <p:spPr>
              <a:xfrm>
                <a:off x="5844550" y="1468920"/>
                <a:ext cx="2141034" cy="1065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22C2D9F1-4B64-4049-9890-C2A0CBB0B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550" y="1468920"/>
                <a:ext cx="2141034" cy="1065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文本框 94">
            <a:extLst>
              <a:ext uri="{FF2B5EF4-FFF2-40B4-BE49-F238E27FC236}">
                <a16:creationId xmlns:a16="http://schemas.microsoft.com/office/drawing/2014/main" id="{32B419EF-6DC2-ED0D-6D19-7186E32E5501}"/>
              </a:ext>
            </a:extLst>
          </p:cNvPr>
          <p:cNvSpPr txBox="1"/>
          <p:nvPr/>
        </p:nvSpPr>
        <p:spPr>
          <a:xfrm>
            <a:off x="5528789" y="2943838"/>
            <a:ext cx="3200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point 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014BD43D-3E78-4903-C1E6-00DCAE088352}"/>
              </a:ext>
            </a:extLst>
          </p:cNvPr>
          <p:cNvSpPr/>
          <p:nvPr/>
        </p:nvSpPr>
        <p:spPr>
          <a:xfrm>
            <a:off x="6005729" y="3767011"/>
            <a:ext cx="1728000" cy="1728000"/>
          </a:xfrm>
          <a:prstGeom prst="ellipse">
            <a:avLst/>
          </a:prstGeom>
          <a:solidFill>
            <a:srgbClr val="8ED97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AAE8F8A-93EA-1D42-8FA5-F1EC5377EF41}"/>
                  </a:ext>
                </a:extLst>
              </p:cNvPr>
              <p:cNvSpPr txBox="1"/>
              <p:nvPr/>
            </p:nvSpPr>
            <p:spPr>
              <a:xfrm>
                <a:off x="5401775" y="5657151"/>
                <a:ext cx="3200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altLang="zh-CN" sz="3200" b="1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𝑲</m:t>
                        </m:r>
                      </m:sub>
                    </m:sSub>
                  </m:oMath>
                </a14:m>
                <a:r>
                  <a:rPr lang="en-US" altLang="zh-CN" sz="3200" b="1" dirty="0"/>
                  <a:t> </a:t>
                </a:r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BAAE8F8A-93EA-1D42-8FA5-F1EC5377E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775" y="5657151"/>
                <a:ext cx="3200399" cy="584775"/>
              </a:xfrm>
              <a:prstGeom prst="rect">
                <a:avLst/>
              </a:prstGeom>
              <a:blipFill>
                <a:blip r:embed="rId5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22AD51F-6D2B-B8E3-3190-7C851556C2F5}"/>
                  </a:ext>
                </a:extLst>
              </p:cNvPr>
              <p:cNvSpPr txBox="1"/>
              <p:nvPr/>
            </p:nvSpPr>
            <p:spPr>
              <a:xfrm>
                <a:off x="585575" y="9313593"/>
                <a:ext cx="21410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altLang="zh-CN" sz="3200" b="1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E22AD51F-6D2B-B8E3-3190-7C851556C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75" y="9313593"/>
                <a:ext cx="2141034" cy="584775"/>
              </a:xfrm>
              <a:prstGeom prst="rect">
                <a:avLst/>
              </a:prstGeom>
              <a:blipFill>
                <a:blip r:embed="rId6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67DB581-2A42-90EE-6F59-C1C74F1C1943}"/>
                  </a:ext>
                </a:extLst>
              </p:cNvPr>
              <p:cNvSpPr txBox="1"/>
              <p:nvPr/>
            </p:nvSpPr>
            <p:spPr>
              <a:xfrm>
                <a:off x="2550547" y="9313593"/>
                <a:ext cx="214103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US" altLang="zh-CN" sz="3200" b="1" i="1" dirty="0">
                  <a:latin typeface="Cambria Math" panose="02040503050406030204" pitchFamily="18" charset="0"/>
                </a:endParaRPr>
              </a:p>
              <a:p>
                <a:pPr algn="ctr"/>
                <a:endParaRPr lang="zh-CN" altLang="en-US" sz="24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67DB581-2A42-90EE-6F59-C1C74F1C1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547" y="9313593"/>
                <a:ext cx="2141034" cy="9541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2E35303F-1AFB-ED70-98BB-B1F856FD188B}"/>
                  </a:ext>
                </a:extLst>
              </p:cNvPr>
              <p:cNvSpPr txBox="1"/>
              <p:nvPr/>
            </p:nvSpPr>
            <p:spPr>
              <a:xfrm>
                <a:off x="6090210" y="4327767"/>
                <a:ext cx="172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US" altLang="zh-CN" sz="2000" b="1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2E35303F-1AFB-ED70-98BB-B1F856FD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210" y="4327767"/>
                <a:ext cx="1728000" cy="584775"/>
              </a:xfrm>
              <a:prstGeom prst="rect">
                <a:avLst/>
              </a:prstGeom>
              <a:blipFill>
                <a:blip r:embed="rId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2" name="椭圆 101">
            <a:extLst>
              <a:ext uri="{FF2B5EF4-FFF2-40B4-BE49-F238E27FC236}">
                <a16:creationId xmlns:a16="http://schemas.microsoft.com/office/drawing/2014/main" id="{F52BBBC8-2195-8F82-29E1-99EBAEFADDA4}"/>
              </a:ext>
            </a:extLst>
          </p:cNvPr>
          <p:cNvSpPr/>
          <p:nvPr/>
        </p:nvSpPr>
        <p:spPr>
          <a:xfrm>
            <a:off x="6040841" y="7993175"/>
            <a:ext cx="1728000" cy="1728000"/>
          </a:xfrm>
          <a:prstGeom prst="ellipse">
            <a:avLst/>
          </a:prstGeom>
          <a:solidFill>
            <a:srgbClr val="8ED97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D9034FD-4296-D379-ECBB-7E699AF2C352}"/>
              </a:ext>
            </a:extLst>
          </p:cNvPr>
          <p:cNvSpPr txBox="1"/>
          <p:nvPr/>
        </p:nvSpPr>
        <p:spPr>
          <a:xfrm>
            <a:off x="4890765" y="6635570"/>
            <a:ext cx="44356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critical-frozen-kernel </a:t>
            </a:r>
          </a:p>
          <a:p>
            <a:pPr algn="ctr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4B2AA93A-91D1-19BD-E7A9-37F2C9CD09D4}"/>
              </a:ext>
            </a:extLst>
          </p:cNvPr>
          <p:cNvSpPr txBox="1"/>
          <p:nvPr/>
        </p:nvSpPr>
        <p:spPr>
          <a:xfrm>
            <a:off x="4764733" y="10941131"/>
            <a:ext cx="45783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critical-frozen-error </a:t>
            </a:r>
          </a:p>
          <a:p>
            <a:pPr algn="ctr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dynamics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0E19766-374F-9A48-7B56-A6333FC3F2ED}"/>
                  </a:ext>
                </a:extLst>
              </p:cNvPr>
              <p:cNvSpPr txBox="1"/>
              <p:nvPr/>
            </p:nvSpPr>
            <p:spPr>
              <a:xfrm>
                <a:off x="5862938" y="10116468"/>
                <a:ext cx="214103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/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altLang="zh-CN" sz="3200" b="1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70E19766-374F-9A48-7B56-A6333FC3F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938" y="10116468"/>
                <a:ext cx="2141034" cy="584775"/>
              </a:xfrm>
              <a:prstGeom prst="rect">
                <a:avLst/>
              </a:prstGeom>
              <a:blipFill>
                <a:blip r:embed="rId9"/>
                <a:stretch>
                  <a:fillRect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文本框 123">
            <a:extLst>
              <a:ext uri="{FF2B5EF4-FFF2-40B4-BE49-F238E27FC236}">
                <a16:creationId xmlns:a16="http://schemas.microsoft.com/office/drawing/2014/main" id="{BC3B68F5-FC27-5935-6A6A-12C83234DB11}"/>
              </a:ext>
            </a:extLst>
          </p:cNvPr>
          <p:cNvSpPr txBox="1"/>
          <p:nvPr/>
        </p:nvSpPr>
        <p:spPr>
          <a:xfrm>
            <a:off x="9173243" y="7624073"/>
            <a:ext cx="4013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(g) critical-mixed-frozen dynamics</a:t>
            </a:r>
            <a:endParaRPr lang="zh-CN" altLang="en-US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A7396D-0F65-4F11-F74C-21E4057964CC}"/>
              </a:ext>
            </a:extLst>
          </p:cNvPr>
          <p:cNvGrpSpPr/>
          <p:nvPr/>
        </p:nvGrpSpPr>
        <p:grpSpPr>
          <a:xfrm>
            <a:off x="9372204" y="2621429"/>
            <a:ext cx="3317284" cy="4908126"/>
            <a:chOff x="13909733" y="4245008"/>
            <a:chExt cx="3317284" cy="490812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285820E-AD1D-DF66-B1D8-BB3AC122C797}"/>
                </a:ext>
              </a:extLst>
            </p:cNvPr>
            <p:cNvGrpSpPr/>
            <p:nvPr/>
          </p:nvGrpSpPr>
          <p:grpSpPr>
            <a:xfrm rot="16200000">
              <a:off x="12985670" y="5169071"/>
              <a:ext cx="4908126" cy="3060000"/>
              <a:chOff x="4922145" y="4075479"/>
              <a:chExt cx="4908126" cy="3060000"/>
            </a:xfrm>
          </p:grpSpPr>
          <p:sp>
            <p:nvSpPr>
              <p:cNvPr id="133" name="任意多边形: 形状 132">
                <a:extLst>
                  <a:ext uri="{FF2B5EF4-FFF2-40B4-BE49-F238E27FC236}">
                    <a16:creationId xmlns:a16="http://schemas.microsoft.com/office/drawing/2014/main" id="{3FAB929D-7675-C260-2FE2-0145AEBEE8C0}"/>
                  </a:ext>
                </a:extLst>
              </p:cNvPr>
              <p:cNvSpPr/>
              <p:nvPr/>
            </p:nvSpPr>
            <p:spPr>
              <a:xfrm>
                <a:off x="6770268" y="4378011"/>
                <a:ext cx="1187328" cy="2416411"/>
              </a:xfrm>
              <a:custGeom>
                <a:avLst/>
                <a:gdLst>
                  <a:gd name="connsiteX0" fmla="*/ 593664 w 1187328"/>
                  <a:gd name="connsiteY0" fmla="*/ 0 h 2416411"/>
                  <a:gd name="connsiteX1" fmla="*/ 630550 w 1187328"/>
                  <a:gd name="connsiteY1" fmla="*/ 27583 h 2416411"/>
                  <a:gd name="connsiteX2" fmla="*/ 1187328 w 1187328"/>
                  <a:gd name="connsiteY2" fmla="*/ 1208205 h 2416411"/>
                  <a:gd name="connsiteX3" fmla="*/ 630550 w 1187328"/>
                  <a:gd name="connsiteY3" fmla="*/ 2388828 h 2416411"/>
                  <a:gd name="connsiteX4" fmla="*/ 593664 w 1187328"/>
                  <a:gd name="connsiteY4" fmla="*/ 2416411 h 2416411"/>
                  <a:gd name="connsiteX5" fmla="*/ 556778 w 1187328"/>
                  <a:gd name="connsiteY5" fmla="*/ 2388828 h 2416411"/>
                  <a:gd name="connsiteX6" fmla="*/ 0 w 1187328"/>
                  <a:gd name="connsiteY6" fmla="*/ 1208205 h 2416411"/>
                  <a:gd name="connsiteX7" fmla="*/ 556778 w 1187328"/>
                  <a:gd name="connsiteY7" fmla="*/ 27583 h 2416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87328" h="2416411">
                    <a:moveTo>
                      <a:pt x="593664" y="0"/>
                    </a:moveTo>
                    <a:lnTo>
                      <a:pt x="630550" y="27583"/>
                    </a:lnTo>
                    <a:cubicBezTo>
                      <a:pt x="970588" y="308207"/>
                      <a:pt x="1187328" y="732895"/>
                      <a:pt x="1187328" y="1208205"/>
                    </a:cubicBezTo>
                    <a:cubicBezTo>
                      <a:pt x="1187328" y="1683515"/>
                      <a:pt x="970588" y="2108203"/>
                      <a:pt x="630550" y="2388828"/>
                    </a:cubicBezTo>
                    <a:lnTo>
                      <a:pt x="593664" y="2416411"/>
                    </a:lnTo>
                    <a:lnTo>
                      <a:pt x="556778" y="2388828"/>
                    </a:lnTo>
                    <a:cubicBezTo>
                      <a:pt x="216740" y="2108203"/>
                      <a:pt x="0" y="1683515"/>
                      <a:pt x="0" y="1208205"/>
                    </a:cubicBezTo>
                    <a:cubicBezTo>
                      <a:pt x="0" y="732895"/>
                      <a:pt x="216740" y="308207"/>
                      <a:pt x="556778" y="27583"/>
                    </a:cubicBezTo>
                    <a:close/>
                  </a:path>
                </a:pathLst>
              </a:custGeom>
              <a:solidFill>
                <a:srgbClr val="8ED973"/>
              </a:solidFill>
              <a:ln w="381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: 形状 131">
                <a:extLst>
                  <a:ext uri="{FF2B5EF4-FFF2-40B4-BE49-F238E27FC236}">
                    <a16:creationId xmlns:a16="http://schemas.microsoft.com/office/drawing/2014/main" id="{797F7226-A6B2-A7FF-BD3D-872E1543DA8E}"/>
                  </a:ext>
                </a:extLst>
              </p:cNvPr>
              <p:cNvSpPr/>
              <p:nvPr/>
            </p:nvSpPr>
            <p:spPr>
              <a:xfrm>
                <a:off x="4922145" y="4075479"/>
                <a:ext cx="2450300" cy="3060000"/>
              </a:xfrm>
              <a:custGeom>
                <a:avLst/>
                <a:gdLst>
                  <a:gd name="connsiteX0" fmla="*/ 1530000 w 2450300"/>
                  <a:gd name="connsiteY0" fmla="*/ 0 h 3060000"/>
                  <a:gd name="connsiteX1" fmla="*/ 2385438 w 2450300"/>
                  <a:gd name="connsiteY1" fmla="*/ 261300 h 3060000"/>
                  <a:gd name="connsiteX2" fmla="*/ 2450300 w 2450300"/>
                  <a:gd name="connsiteY2" fmla="*/ 309803 h 3060000"/>
                  <a:gd name="connsiteX3" fmla="*/ 2397377 w 2450300"/>
                  <a:gd name="connsiteY3" fmla="*/ 349378 h 3060000"/>
                  <a:gd name="connsiteX4" fmla="*/ 1840599 w 2450300"/>
                  <a:gd name="connsiteY4" fmla="*/ 1530000 h 3060000"/>
                  <a:gd name="connsiteX5" fmla="*/ 2397377 w 2450300"/>
                  <a:gd name="connsiteY5" fmla="*/ 2710623 h 3060000"/>
                  <a:gd name="connsiteX6" fmla="*/ 2450300 w 2450300"/>
                  <a:gd name="connsiteY6" fmla="*/ 2750197 h 3060000"/>
                  <a:gd name="connsiteX7" fmla="*/ 2385438 w 2450300"/>
                  <a:gd name="connsiteY7" fmla="*/ 2798700 h 3060000"/>
                  <a:gd name="connsiteX8" fmla="*/ 1530000 w 2450300"/>
                  <a:gd name="connsiteY8" fmla="*/ 3060000 h 3060000"/>
                  <a:gd name="connsiteX9" fmla="*/ 0 w 2450300"/>
                  <a:gd name="connsiteY9" fmla="*/ 1530000 h 3060000"/>
                  <a:gd name="connsiteX10" fmla="*/ 1530000 w 2450300"/>
                  <a:gd name="connsiteY10" fmla="*/ 0 h 30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50300" h="3060000">
                    <a:moveTo>
                      <a:pt x="1530000" y="0"/>
                    </a:moveTo>
                    <a:cubicBezTo>
                      <a:pt x="1846874" y="0"/>
                      <a:pt x="2141248" y="96329"/>
                      <a:pt x="2385438" y="261300"/>
                    </a:cubicBezTo>
                    <a:lnTo>
                      <a:pt x="2450300" y="309803"/>
                    </a:lnTo>
                    <a:lnTo>
                      <a:pt x="2397377" y="349378"/>
                    </a:lnTo>
                    <a:cubicBezTo>
                      <a:pt x="2057339" y="630002"/>
                      <a:pt x="1840599" y="1054690"/>
                      <a:pt x="1840599" y="1530000"/>
                    </a:cubicBezTo>
                    <a:cubicBezTo>
                      <a:pt x="1840599" y="2005310"/>
                      <a:pt x="2057339" y="2429998"/>
                      <a:pt x="2397377" y="2710623"/>
                    </a:cubicBezTo>
                    <a:lnTo>
                      <a:pt x="2450300" y="2750197"/>
                    </a:lnTo>
                    <a:lnTo>
                      <a:pt x="2385438" y="2798700"/>
                    </a:lnTo>
                    <a:cubicBezTo>
                      <a:pt x="2141248" y="2963671"/>
                      <a:pt x="1846874" y="3060000"/>
                      <a:pt x="1530000" y="3060000"/>
                    </a:cubicBezTo>
                    <a:cubicBezTo>
                      <a:pt x="685004" y="3060000"/>
                      <a:pt x="0" y="2374996"/>
                      <a:pt x="0" y="1530000"/>
                    </a:cubicBezTo>
                    <a:cubicBezTo>
                      <a:pt x="0" y="685004"/>
                      <a:pt x="685004" y="0"/>
                      <a:pt x="1530000" y="0"/>
                    </a:cubicBezTo>
                    <a:close/>
                  </a:path>
                </a:pathLst>
              </a:custGeom>
              <a:solidFill>
                <a:srgbClr val="FFFF9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>
                <a:extLst>
                  <a:ext uri="{FF2B5EF4-FFF2-40B4-BE49-F238E27FC236}">
                    <a16:creationId xmlns:a16="http://schemas.microsoft.com/office/drawing/2014/main" id="{10291349-8086-5DBE-151F-8506CAF6E879}"/>
                  </a:ext>
                </a:extLst>
              </p:cNvPr>
              <p:cNvSpPr/>
              <p:nvPr/>
            </p:nvSpPr>
            <p:spPr>
              <a:xfrm>
                <a:off x="7363934" y="4075479"/>
                <a:ext cx="2466337" cy="3060000"/>
              </a:xfrm>
              <a:custGeom>
                <a:avLst/>
                <a:gdLst>
                  <a:gd name="connsiteX0" fmla="*/ 936336 w 2466337"/>
                  <a:gd name="connsiteY0" fmla="*/ 0 h 3060000"/>
                  <a:gd name="connsiteX1" fmla="*/ 2466337 w 2466337"/>
                  <a:gd name="connsiteY1" fmla="*/ 1530000 h 3060000"/>
                  <a:gd name="connsiteX2" fmla="*/ 936336 w 2466337"/>
                  <a:gd name="connsiteY2" fmla="*/ 3060000 h 3060000"/>
                  <a:gd name="connsiteX3" fmla="*/ 80898 w 2466337"/>
                  <a:gd name="connsiteY3" fmla="*/ 2798700 h 3060000"/>
                  <a:gd name="connsiteX4" fmla="*/ 0 w 2466337"/>
                  <a:gd name="connsiteY4" fmla="*/ 2738206 h 3060000"/>
                  <a:gd name="connsiteX5" fmla="*/ 36886 w 2466337"/>
                  <a:gd name="connsiteY5" fmla="*/ 2710623 h 3060000"/>
                  <a:gd name="connsiteX6" fmla="*/ 593664 w 2466337"/>
                  <a:gd name="connsiteY6" fmla="*/ 1530000 h 3060000"/>
                  <a:gd name="connsiteX7" fmla="*/ 36886 w 2466337"/>
                  <a:gd name="connsiteY7" fmla="*/ 349378 h 3060000"/>
                  <a:gd name="connsiteX8" fmla="*/ 0 w 2466337"/>
                  <a:gd name="connsiteY8" fmla="*/ 321795 h 3060000"/>
                  <a:gd name="connsiteX9" fmla="*/ 80898 w 2466337"/>
                  <a:gd name="connsiteY9" fmla="*/ 261300 h 3060000"/>
                  <a:gd name="connsiteX10" fmla="*/ 936336 w 2466337"/>
                  <a:gd name="connsiteY10" fmla="*/ 0 h 306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466337" h="3060000">
                    <a:moveTo>
                      <a:pt x="936336" y="0"/>
                    </a:moveTo>
                    <a:cubicBezTo>
                      <a:pt x="1781333" y="0"/>
                      <a:pt x="2466337" y="685004"/>
                      <a:pt x="2466337" y="1530000"/>
                    </a:cubicBezTo>
                    <a:cubicBezTo>
                      <a:pt x="2466337" y="2374996"/>
                      <a:pt x="1781333" y="3060000"/>
                      <a:pt x="936336" y="3060000"/>
                    </a:cubicBezTo>
                    <a:cubicBezTo>
                      <a:pt x="619462" y="3060000"/>
                      <a:pt x="325088" y="2963672"/>
                      <a:pt x="80898" y="2798700"/>
                    </a:cubicBezTo>
                    <a:lnTo>
                      <a:pt x="0" y="2738206"/>
                    </a:lnTo>
                    <a:lnTo>
                      <a:pt x="36886" y="2710623"/>
                    </a:lnTo>
                    <a:cubicBezTo>
                      <a:pt x="376924" y="2429998"/>
                      <a:pt x="593664" y="2005311"/>
                      <a:pt x="593664" y="1530000"/>
                    </a:cubicBezTo>
                    <a:cubicBezTo>
                      <a:pt x="593664" y="1054690"/>
                      <a:pt x="376924" y="630002"/>
                      <a:pt x="36886" y="349378"/>
                    </a:cubicBezTo>
                    <a:lnTo>
                      <a:pt x="0" y="321795"/>
                    </a:lnTo>
                    <a:lnTo>
                      <a:pt x="80898" y="261300"/>
                    </a:lnTo>
                    <a:cubicBezTo>
                      <a:pt x="325088" y="96329"/>
                      <a:pt x="619462" y="0"/>
                      <a:pt x="936336" y="0"/>
                    </a:cubicBezTo>
                    <a:close/>
                  </a:path>
                </a:pathLst>
              </a:custGeom>
              <a:solidFill>
                <a:srgbClr val="99DFF9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6174924-29C9-C5C6-00B0-1336F2AB9600}"/>
                    </a:ext>
                  </a:extLst>
                </p:cNvPr>
                <p:cNvSpPr txBox="1"/>
                <p:nvPr/>
              </p:nvSpPr>
              <p:spPr>
                <a:xfrm>
                  <a:off x="13967972" y="7635968"/>
                  <a:ext cx="325904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3200" b="1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E6174924-29C9-C5C6-00B0-1336F2AB9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67972" y="7635968"/>
                  <a:ext cx="3259045" cy="584775"/>
                </a:xfrm>
                <a:prstGeom prst="rect">
                  <a:avLst/>
                </a:prstGeom>
                <a:blipFill>
                  <a:blip r:embed="rId10"/>
                  <a:stretch>
                    <a:fillRect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6950A999-1ABC-1ACC-86F4-C0172C0E41E4}"/>
                    </a:ext>
                  </a:extLst>
                </p:cNvPr>
                <p:cNvSpPr txBox="1"/>
                <p:nvPr/>
              </p:nvSpPr>
              <p:spPr>
                <a:xfrm>
                  <a:off x="14009403" y="5178142"/>
                  <a:ext cx="271732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\</m:t>
                        </m:r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  <m:sub>
                                <m:r>
                                  <a:rPr lang="en-US" altLang="zh-CN" sz="3200" b="1" i="1">
                                    <a:latin typeface="Cambria Math" panose="02040503050406030204" pitchFamily="18" charset="0"/>
                                  </a:rPr>
                                  <m:t>𝑬</m:t>
                                </m:r>
                              </m:sub>
                            </m:s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000" b="1" dirty="0"/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6950A999-1ABC-1ACC-86F4-C0172C0E4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09403" y="5178142"/>
                  <a:ext cx="2717328" cy="584775"/>
                </a:xfrm>
                <a:prstGeom prst="rect">
                  <a:avLst/>
                </a:prstGeom>
                <a:blipFill>
                  <a:blip r:embed="rId11"/>
                  <a:stretch>
                    <a:fillRect r="-463" b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ACA3F02A-56D9-5171-01DB-3CEA4A5E7B62}"/>
                    </a:ext>
                  </a:extLst>
                </p:cNvPr>
                <p:cNvSpPr txBox="1"/>
                <p:nvPr/>
              </p:nvSpPr>
              <p:spPr>
                <a:xfrm>
                  <a:off x="14376933" y="6384839"/>
                  <a:ext cx="212559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𝑲</m:t>
                            </m:r>
                          </m:sub>
                        </m:sSub>
                        <m:r>
                          <a:rPr lang="en-US" altLang="zh-CN" sz="3200" b="1" i="1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altLang="zh-CN" sz="3200" b="1" i="1">
                                <a:latin typeface="Cambria Math" panose="02040503050406030204" pitchFamily="18" charset="0"/>
                              </a:rPr>
                              <m:t>𝑬</m:t>
                            </m:r>
                          </m:sub>
                        </m:sSub>
                      </m:oMath>
                    </m:oMathPara>
                  </a14:m>
                  <a:endParaRPr lang="en-US" altLang="zh-CN" sz="3200" b="1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ACA3F02A-56D9-5171-01DB-3CEA4A5E7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76933" y="6384839"/>
                  <a:ext cx="2125598" cy="584775"/>
                </a:xfrm>
                <a:prstGeom prst="rect">
                  <a:avLst/>
                </a:prstGeom>
                <a:blipFill>
                  <a:blip r:embed="rId12"/>
                  <a:stretch>
                    <a:fillRect b="-42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E45A669-30E5-EF2E-84CD-EFE18FC02223}"/>
              </a:ext>
            </a:extLst>
          </p:cNvPr>
          <p:cNvCxnSpPr>
            <a:cxnSpLocks/>
          </p:cNvCxnSpPr>
          <p:nvPr/>
        </p:nvCxnSpPr>
        <p:spPr>
          <a:xfrm>
            <a:off x="3074290" y="13136448"/>
            <a:ext cx="6940571" cy="0"/>
          </a:xfrm>
          <a:prstGeom prst="straightConnector1">
            <a:avLst/>
          </a:prstGeom>
          <a:ln w="47625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1F87B5-1FE0-53BC-883E-292354912CF4}"/>
              </a:ext>
            </a:extLst>
          </p:cNvPr>
          <p:cNvCxnSpPr>
            <a:cxnSpLocks/>
          </p:cNvCxnSpPr>
          <p:nvPr/>
        </p:nvCxnSpPr>
        <p:spPr>
          <a:xfrm>
            <a:off x="5568814" y="12910048"/>
            <a:ext cx="0" cy="25591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0383680-579E-4E7A-588D-19057EAA2EDE}"/>
              </a:ext>
            </a:extLst>
          </p:cNvPr>
          <p:cNvCxnSpPr>
            <a:cxnSpLocks/>
          </p:cNvCxnSpPr>
          <p:nvPr/>
        </p:nvCxnSpPr>
        <p:spPr>
          <a:xfrm>
            <a:off x="7746500" y="12896400"/>
            <a:ext cx="0" cy="255915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97">
                <a:extLst>
                  <a:ext uri="{FF2B5EF4-FFF2-40B4-BE49-F238E27FC236}">
                    <a16:creationId xmlns:a16="http://schemas.microsoft.com/office/drawing/2014/main" id="{11EE78A7-AF10-CE7E-9399-873ACF82DE85}"/>
                  </a:ext>
                </a:extLst>
              </p:cNvPr>
              <p:cNvSpPr txBox="1"/>
              <p:nvPr/>
            </p:nvSpPr>
            <p:spPr>
              <a:xfrm>
                <a:off x="5614244" y="12490995"/>
                <a:ext cx="2141034" cy="56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16" name="文本框 97">
                <a:extLst>
                  <a:ext uri="{FF2B5EF4-FFF2-40B4-BE49-F238E27FC236}">
                    <a16:creationId xmlns:a16="http://schemas.microsoft.com/office/drawing/2014/main" id="{11EE78A7-AF10-CE7E-9399-873ACF82D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4244" y="12490995"/>
                <a:ext cx="2141034" cy="56162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97">
                <a:extLst>
                  <a:ext uri="{FF2B5EF4-FFF2-40B4-BE49-F238E27FC236}">
                    <a16:creationId xmlns:a16="http://schemas.microsoft.com/office/drawing/2014/main" id="{14E32B98-39E5-27C7-8B20-CF6EF306C49E}"/>
                  </a:ext>
                </a:extLst>
              </p:cNvPr>
              <p:cNvSpPr txBox="1"/>
              <p:nvPr/>
            </p:nvSpPr>
            <p:spPr>
              <a:xfrm>
                <a:off x="5049100" y="12758180"/>
                <a:ext cx="12048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8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min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7" name="文本框 97">
                <a:extLst>
                  <a:ext uri="{FF2B5EF4-FFF2-40B4-BE49-F238E27FC236}">
                    <a16:creationId xmlns:a16="http://schemas.microsoft.com/office/drawing/2014/main" id="{14E32B98-39E5-27C7-8B20-CF6EF306C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100" y="12758180"/>
                <a:ext cx="1204887" cy="954107"/>
              </a:xfrm>
              <a:prstGeom prst="rect">
                <a:avLst/>
              </a:prstGeom>
              <a:blipFill>
                <a:blip r:embed="rId1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97">
                <a:extLst>
                  <a:ext uri="{FF2B5EF4-FFF2-40B4-BE49-F238E27FC236}">
                    <a16:creationId xmlns:a16="http://schemas.microsoft.com/office/drawing/2014/main" id="{832A383C-5F9E-3390-EC88-B58F18D79F57}"/>
                  </a:ext>
                </a:extLst>
              </p:cNvPr>
              <p:cNvSpPr txBox="1"/>
              <p:nvPr/>
            </p:nvSpPr>
            <p:spPr>
              <a:xfrm>
                <a:off x="7152325" y="12750464"/>
                <a:ext cx="120488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sz="28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ax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97">
                <a:extLst>
                  <a:ext uri="{FF2B5EF4-FFF2-40B4-BE49-F238E27FC236}">
                    <a16:creationId xmlns:a16="http://schemas.microsoft.com/office/drawing/2014/main" id="{832A383C-5F9E-3390-EC88-B58F18D79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325" y="12750464"/>
                <a:ext cx="1204887" cy="95410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F0808A9-3CE7-032A-B888-7E1B2A0EBCB3}"/>
              </a:ext>
            </a:extLst>
          </p:cNvPr>
          <p:cNvSpPr txBox="1"/>
          <p:nvPr/>
        </p:nvSpPr>
        <p:spPr>
          <a:xfrm>
            <a:off x="9428085" y="13243473"/>
            <a:ext cx="2018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Target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97">
                <a:extLst>
                  <a:ext uri="{FF2B5EF4-FFF2-40B4-BE49-F238E27FC236}">
                    <a16:creationId xmlns:a16="http://schemas.microsoft.com/office/drawing/2014/main" id="{8DA47CCB-C7AB-8635-2684-87A25B9444BD}"/>
                  </a:ext>
                </a:extLst>
              </p:cNvPr>
              <p:cNvSpPr txBox="1"/>
              <p:nvPr/>
            </p:nvSpPr>
            <p:spPr>
              <a:xfrm>
                <a:off x="7733316" y="12476807"/>
                <a:ext cx="2141034" cy="56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34" name="文本框 97">
                <a:extLst>
                  <a:ext uri="{FF2B5EF4-FFF2-40B4-BE49-F238E27FC236}">
                    <a16:creationId xmlns:a16="http://schemas.microsoft.com/office/drawing/2014/main" id="{8DA47CCB-C7AB-8635-2684-87A25B944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3316" y="12476807"/>
                <a:ext cx="2141034" cy="561629"/>
              </a:xfrm>
              <a:prstGeom prst="rect">
                <a:avLst/>
              </a:prstGeom>
              <a:blipFill>
                <a:blip r:embed="rId16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97">
                <a:extLst>
                  <a:ext uri="{FF2B5EF4-FFF2-40B4-BE49-F238E27FC236}">
                    <a16:creationId xmlns:a16="http://schemas.microsoft.com/office/drawing/2014/main" id="{1C26804F-9EC9-D812-1B11-235FB5D74C0B}"/>
                  </a:ext>
                </a:extLst>
              </p:cNvPr>
              <p:cNvSpPr txBox="1"/>
              <p:nvPr/>
            </p:nvSpPr>
            <p:spPr>
              <a:xfrm>
                <a:off x="3462229" y="12465955"/>
                <a:ext cx="2141034" cy="5616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</m:oMath>
                  </m:oMathPara>
                </a14:m>
                <a:endParaRPr lang="en-US" altLang="zh-CN" sz="2800" b="1" dirty="0"/>
              </a:p>
            </p:txBody>
          </p:sp>
        </mc:Choice>
        <mc:Fallback xmlns="">
          <p:sp>
            <p:nvSpPr>
              <p:cNvPr id="35" name="文本框 97">
                <a:extLst>
                  <a:ext uri="{FF2B5EF4-FFF2-40B4-BE49-F238E27FC236}">
                    <a16:creationId xmlns:a16="http://schemas.microsoft.com/office/drawing/2014/main" id="{1C26804F-9EC9-D812-1B11-235FB5D74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229" y="12465955"/>
                <a:ext cx="2141034" cy="561629"/>
              </a:xfrm>
              <a:prstGeom prst="rect">
                <a:avLst/>
              </a:prstGeom>
              <a:blipFill>
                <a:blip r:embed="rId17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4D674DE-4B96-E300-126C-45016DB8EA6C}"/>
                  </a:ext>
                </a:extLst>
              </p:cNvPr>
              <p:cNvSpPr txBox="1"/>
              <p:nvPr/>
            </p:nvSpPr>
            <p:spPr>
              <a:xfrm>
                <a:off x="5988606" y="8515804"/>
                <a:ext cx="1728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𝑬</m:t>
                          </m:r>
                        </m:sub>
                      </m:sSub>
                    </m:oMath>
                  </m:oMathPara>
                </a14:m>
                <a:endParaRPr lang="en-US" altLang="zh-CN" sz="3200" b="1" dirty="0"/>
              </a:p>
            </p:txBody>
          </p:sp>
        </mc:Choice>
        <mc:Fallback xmlns=""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14D674DE-4B96-E300-126C-45016DB8E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606" y="8515804"/>
                <a:ext cx="1728000" cy="584775"/>
              </a:xfrm>
              <a:prstGeom prst="rect">
                <a:avLst/>
              </a:prstGeom>
              <a:blipFill>
                <a:blip r:embed="rId18"/>
                <a:stretch>
                  <a:fillRect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88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</TotalTime>
  <Words>86</Words>
  <Application>Microsoft Office PowerPoint</Application>
  <PresentationFormat>自定义</PresentationFormat>
  <Paragraphs>32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Bingzhi Zhang</dc:creator>
  <cp:lastModifiedBy>Bingzhi Zhang</cp:lastModifiedBy>
  <cp:revision>12</cp:revision>
  <dcterms:created xsi:type="dcterms:W3CDTF">2024-06-18T00:35:20Z</dcterms:created>
  <dcterms:modified xsi:type="dcterms:W3CDTF">2024-09-12T21:38:07Z</dcterms:modified>
</cp:coreProperties>
</file>