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36551"/>
            <a:ext cx="7560469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363838"/>
            <a:ext cx="7560469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39613"/>
            <a:ext cx="2173635" cy="38140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39613"/>
            <a:ext cx="6394896" cy="38140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22016"/>
            <a:ext cx="8694539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011836"/>
            <a:ext cx="8694539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82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9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198066"/>
            <a:ext cx="4284266" cy="28555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198066"/>
            <a:ext cx="4284266" cy="28555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3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39614"/>
            <a:ext cx="8694539" cy="869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03263"/>
            <a:ext cx="426457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643956"/>
            <a:ext cx="4264576" cy="2418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03263"/>
            <a:ext cx="4285579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643956"/>
            <a:ext cx="4285579" cy="2418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0038"/>
            <a:ext cx="3251264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47998"/>
            <a:ext cx="5103316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350169"/>
            <a:ext cx="3251264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0038"/>
            <a:ext cx="3251264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47998"/>
            <a:ext cx="5103316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350169"/>
            <a:ext cx="3251264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39614"/>
            <a:ext cx="8694539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198066"/>
            <a:ext cx="8694539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171356"/>
            <a:ext cx="226814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74CAC-30B3-4923-B3BB-B603000800E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171356"/>
            <a:ext cx="340221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171356"/>
            <a:ext cx="226814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6E251-3B18-41B6-83B0-508CE80C0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0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>
            <a:extLst>
              <a:ext uri="{FF2B5EF4-FFF2-40B4-BE49-F238E27FC236}">
                <a16:creationId xmlns:a16="http://schemas.microsoft.com/office/drawing/2014/main" id="{E169CC69-DB7A-A917-81DD-2BD06CD79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179"/>
          <a:stretch/>
        </p:blipFill>
        <p:spPr>
          <a:xfrm>
            <a:off x="0" y="37100"/>
            <a:ext cx="5682117" cy="4500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A8E080B6-DC43-B007-52A4-7A6F2308261F}"/>
              </a:ext>
            </a:extLst>
          </p:cNvPr>
          <p:cNvGrpSpPr/>
          <p:nvPr/>
        </p:nvGrpSpPr>
        <p:grpSpPr>
          <a:xfrm>
            <a:off x="5776271" y="2155433"/>
            <a:ext cx="1927973" cy="1021114"/>
            <a:chOff x="6382180" y="2120403"/>
            <a:chExt cx="1927973" cy="1021114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984FD0F7-64A8-5940-853F-418CD83AB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0623" t="2967" r="23959" b="92676"/>
            <a:stretch/>
          </p:blipFill>
          <p:spPr>
            <a:xfrm>
              <a:off x="6804756" y="2841957"/>
              <a:ext cx="988289" cy="299560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B762630-7680-FC3F-FE06-4540D64FF351}"/>
                </a:ext>
              </a:extLst>
            </p:cNvPr>
            <p:cNvSpPr/>
            <p:nvPr/>
          </p:nvSpPr>
          <p:spPr>
            <a:xfrm>
              <a:off x="6382180" y="2158657"/>
              <a:ext cx="1927973" cy="956032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A9C811-B3E8-9D77-BAFB-619E5404BE55}"/>
                </a:ext>
              </a:extLst>
            </p:cNvPr>
            <p:cNvSpPr txBox="1"/>
            <p:nvPr/>
          </p:nvSpPr>
          <p:spPr>
            <a:xfrm>
              <a:off x="6503175" y="2120403"/>
              <a:ext cx="1699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frozen-error dynamics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87C896-7ED1-CFFB-4515-DCD784D6F9B6}"/>
              </a:ext>
            </a:extLst>
          </p:cNvPr>
          <p:cNvGrpSpPr/>
          <p:nvPr/>
        </p:nvGrpSpPr>
        <p:grpSpPr>
          <a:xfrm>
            <a:off x="5786880" y="3183869"/>
            <a:ext cx="1927973" cy="703285"/>
            <a:chOff x="11025182" y="1504860"/>
            <a:chExt cx="1927973" cy="703285"/>
          </a:xfrm>
        </p:grpSpPr>
        <p:pic>
          <p:nvPicPr>
            <p:cNvPr id="38" name="图形 37">
              <a:extLst>
                <a:ext uri="{FF2B5EF4-FFF2-40B4-BE49-F238E27FC236}">
                  <a16:creationId xmlns:a16="http://schemas.microsoft.com/office/drawing/2014/main" id="{94C055F4-C1AC-5A5C-A8ED-4A6DEB757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0623" t="7947" r="23959" b="87661"/>
            <a:stretch/>
          </p:blipFill>
          <p:spPr>
            <a:xfrm>
              <a:off x="11460585" y="1856646"/>
              <a:ext cx="988289" cy="302011"/>
            </a:xfrm>
            <a:prstGeom prst="rect">
              <a:avLst/>
            </a:prstGeom>
          </p:spPr>
        </p:pic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78B1DF9-45D0-6229-8DE1-1994E787C52D}"/>
                </a:ext>
              </a:extLst>
            </p:cNvPr>
            <p:cNvSpPr/>
            <p:nvPr/>
          </p:nvSpPr>
          <p:spPr>
            <a:xfrm>
              <a:off x="11025182" y="1508711"/>
              <a:ext cx="1927973" cy="699434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83FBAD6-CD43-7FE5-911A-B472128CC70E}"/>
                </a:ext>
              </a:extLst>
            </p:cNvPr>
            <p:cNvSpPr txBox="1"/>
            <p:nvPr/>
          </p:nvSpPr>
          <p:spPr>
            <a:xfrm>
              <a:off x="11033666" y="1504860"/>
              <a:ext cx="187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critical point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D179E29-2A73-4B98-A171-21DD78FC45ED}"/>
              </a:ext>
            </a:extLst>
          </p:cNvPr>
          <p:cNvGrpSpPr/>
          <p:nvPr/>
        </p:nvGrpSpPr>
        <p:grpSpPr>
          <a:xfrm>
            <a:off x="7800536" y="2917751"/>
            <a:ext cx="1927973" cy="982581"/>
            <a:chOff x="11033666" y="2223801"/>
            <a:chExt cx="1927973" cy="982581"/>
          </a:xfrm>
        </p:grpSpPr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EC346150-A61B-EC0D-7E44-E447A6900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0623" t="13637" r="23959" b="81452"/>
            <a:stretch/>
          </p:blipFill>
          <p:spPr>
            <a:xfrm>
              <a:off x="11460586" y="2868452"/>
              <a:ext cx="988289" cy="337682"/>
            </a:xfrm>
            <a:prstGeom prst="rect">
              <a:avLst/>
            </a:prstGeom>
          </p:spPr>
        </p:pic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1AFCEC8-54F6-6142-1EF6-9B05F0CB39DD}"/>
                </a:ext>
              </a:extLst>
            </p:cNvPr>
            <p:cNvSpPr/>
            <p:nvPr/>
          </p:nvSpPr>
          <p:spPr>
            <a:xfrm>
              <a:off x="11033666" y="2263110"/>
              <a:ext cx="1927973" cy="943272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679924D-DF34-1C06-601B-0D0DEE4FE705}"/>
                </a:ext>
              </a:extLst>
            </p:cNvPr>
            <p:cNvSpPr txBox="1"/>
            <p:nvPr/>
          </p:nvSpPr>
          <p:spPr>
            <a:xfrm>
              <a:off x="11033666" y="2223801"/>
              <a:ext cx="187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critical-frozen-error dynamics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0D4C21E7-27F3-9C20-1EAF-8B37DB5DA001}"/>
              </a:ext>
            </a:extLst>
          </p:cNvPr>
          <p:cNvSpPr txBox="1"/>
          <p:nvPr/>
        </p:nvSpPr>
        <p:spPr>
          <a:xfrm>
            <a:off x="4476110" y="1928704"/>
            <a:ext cx="13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E96D15-2858-ECA3-A05D-3143860D189F}"/>
              </a:ext>
            </a:extLst>
          </p:cNvPr>
          <p:cNvSpPr txBox="1"/>
          <p:nvPr/>
        </p:nvSpPr>
        <p:spPr>
          <a:xfrm>
            <a:off x="3093856" y="3331815"/>
            <a:ext cx="194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12EDD9-4D6E-7FEF-BC5C-43B755A49C84}"/>
              </a:ext>
            </a:extLst>
          </p:cNvPr>
          <p:cNvSpPr txBox="1"/>
          <p:nvPr/>
        </p:nvSpPr>
        <p:spPr>
          <a:xfrm>
            <a:off x="671735" y="1928704"/>
            <a:ext cx="13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0D7C41-D501-C9BC-1ED1-7660E4B2AF49}"/>
              </a:ext>
            </a:extLst>
          </p:cNvPr>
          <p:cNvGrpSpPr/>
          <p:nvPr/>
        </p:nvGrpSpPr>
        <p:grpSpPr>
          <a:xfrm>
            <a:off x="5752115" y="0"/>
            <a:ext cx="1927973" cy="2144199"/>
            <a:chOff x="6388740" y="14458"/>
            <a:chExt cx="1927973" cy="2144199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A9176EC-9749-8494-83B1-9DB5C7C49C38}"/>
                </a:ext>
              </a:extLst>
            </p:cNvPr>
            <p:cNvSpPr/>
            <p:nvPr/>
          </p:nvSpPr>
          <p:spPr>
            <a:xfrm>
              <a:off x="6388740" y="59849"/>
              <a:ext cx="1927973" cy="2098808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F137A48-4FF2-7024-8443-02E32C797C52}"/>
                </a:ext>
              </a:extLst>
            </p:cNvPr>
            <p:cNvSpPr txBox="1"/>
            <p:nvPr/>
          </p:nvSpPr>
          <p:spPr>
            <a:xfrm>
              <a:off x="6587147" y="14458"/>
              <a:ext cx="1518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frozen-kernel dynamics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图形 50">
              <a:extLst>
                <a:ext uri="{FF2B5EF4-FFF2-40B4-BE49-F238E27FC236}">
                  <a16:creationId xmlns:a16="http://schemas.microsoft.com/office/drawing/2014/main" id="{3E9EAD15-E24F-0026-E5A2-183311EF2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9030" t="1727" r="72056" b="77156"/>
            <a:stretch/>
          </p:blipFill>
          <p:spPr>
            <a:xfrm>
              <a:off x="6777668" y="616105"/>
              <a:ext cx="1212460" cy="1452236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589B722-4BE9-F43E-A806-BFCFF5A4277F}"/>
              </a:ext>
            </a:extLst>
          </p:cNvPr>
          <p:cNvGrpSpPr/>
          <p:nvPr/>
        </p:nvGrpSpPr>
        <p:grpSpPr>
          <a:xfrm>
            <a:off x="7800536" y="0"/>
            <a:ext cx="1927973" cy="1418332"/>
            <a:chOff x="8667361" y="107780"/>
            <a:chExt cx="1927973" cy="141833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B0D9FB9-FB95-A74A-BD8C-68CC7D93379D}"/>
                </a:ext>
              </a:extLst>
            </p:cNvPr>
            <p:cNvSpPr/>
            <p:nvPr/>
          </p:nvSpPr>
          <p:spPr>
            <a:xfrm>
              <a:off x="8667361" y="168763"/>
              <a:ext cx="1927973" cy="1357349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B36E22-7C52-8F57-AF64-EC7F36F2A6CE}"/>
                </a:ext>
              </a:extLst>
            </p:cNvPr>
            <p:cNvSpPr txBox="1"/>
            <p:nvPr/>
          </p:nvSpPr>
          <p:spPr>
            <a:xfrm>
              <a:off x="8820122" y="107780"/>
              <a:ext cx="1568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mixed-frozen dynamics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86FDA8CE-A936-4E15-69E5-DC0AEEB77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1293" t="1727" r="52435" b="87343"/>
            <a:stretch/>
          </p:blipFill>
          <p:spPr>
            <a:xfrm>
              <a:off x="9083050" y="733423"/>
              <a:ext cx="1043132" cy="751659"/>
            </a:xfrm>
            <a:prstGeom prst="rect">
              <a:avLst/>
            </a:prstGeom>
          </p:spPr>
        </p:pic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54E46C0-15F6-1BCD-494F-3F96753E5F04}"/>
              </a:ext>
            </a:extLst>
          </p:cNvPr>
          <p:cNvGrpSpPr/>
          <p:nvPr/>
        </p:nvGrpSpPr>
        <p:grpSpPr>
          <a:xfrm>
            <a:off x="7800536" y="1489367"/>
            <a:ext cx="1927973" cy="1357349"/>
            <a:chOff x="9009657" y="1849034"/>
            <a:chExt cx="1927973" cy="1357349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3A9C13B-3131-2F50-4A5F-D48518F6847D}"/>
                </a:ext>
              </a:extLst>
            </p:cNvPr>
            <p:cNvSpPr/>
            <p:nvPr/>
          </p:nvSpPr>
          <p:spPr>
            <a:xfrm>
              <a:off x="9009657" y="1849034"/>
              <a:ext cx="1927973" cy="1357349"/>
            </a:xfrm>
            <a:prstGeom prst="roundRect">
              <a:avLst>
                <a:gd name="adj" fmla="val 7086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F25C1BF-3385-E8BE-52B5-9D349DA63D4E}"/>
                </a:ext>
              </a:extLst>
            </p:cNvPr>
            <p:cNvSpPr txBox="1"/>
            <p:nvPr/>
          </p:nvSpPr>
          <p:spPr>
            <a:xfrm>
              <a:off x="9062648" y="1849034"/>
              <a:ext cx="1874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critical-frozen-kernel  dynamics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14A70D70-B6C5-C456-485A-4FF955185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1293" t="12653" r="52435" b="76214"/>
            <a:stretch/>
          </p:blipFill>
          <p:spPr>
            <a:xfrm>
              <a:off x="9491841" y="2409536"/>
              <a:ext cx="1043132" cy="765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4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16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Bingzhi Zhang</dc:creator>
  <cp:lastModifiedBy>Bingzhi Zhang</cp:lastModifiedBy>
  <cp:revision>2</cp:revision>
  <dcterms:created xsi:type="dcterms:W3CDTF">2024-09-11T00:17:19Z</dcterms:created>
  <dcterms:modified xsi:type="dcterms:W3CDTF">2024-09-11T00:58:36Z</dcterms:modified>
</cp:coreProperties>
</file>