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1198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262BEE"/>
    <a:srgbClr val="1B7726"/>
    <a:srgbClr val="219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24885"/>
            <a:ext cx="5201841" cy="175477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647331"/>
            <a:ext cx="4589860" cy="1216909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68350"/>
            <a:ext cx="131958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68350"/>
            <a:ext cx="3882256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9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256579"/>
            <a:ext cx="5278339" cy="20966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373044"/>
            <a:ext cx="5278339" cy="110256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341750"/>
            <a:ext cx="2600921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341750"/>
            <a:ext cx="2600921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0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8351"/>
            <a:ext cx="5278339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235577"/>
            <a:ext cx="2588967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841114"/>
            <a:ext cx="2588967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235577"/>
            <a:ext cx="2601718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841114"/>
            <a:ext cx="2601718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1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25713"/>
            <a:ext cx="3098155" cy="3581889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87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25713"/>
            <a:ext cx="3098155" cy="3581889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50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68351"/>
            <a:ext cx="52783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341750"/>
            <a:ext cx="52783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57F609-F14C-42EF-81F2-18EA8FA69DAF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671625"/>
            <a:ext cx="206543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BD0BF-5E60-4CEA-B3FB-B6CAA195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4C8A10F7-CEF9-561E-C5C8-02EF7A383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179" y="0"/>
            <a:ext cx="5653455" cy="5040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E3B46E-88E1-6D15-DAEF-07810D1DE802}"/>
                  </a:ext>
                </a:extLst>
              </p:cNvPr>
              <p:cNvSpPr txBox="1"/>
              <p:nvPr/>
            </p:nvSpPr>
            <p:spPr>
              <a:xfrm>
                <a:off x="926755" y="2423931"/>
                <a:ext cx="766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gradFill flip="none" rotWithShape="1">
                            <a:gsLst>
                              <a:gs pos="0">
                                <a:srgbClr val="262BEE"/>
                              </a:gs>
                              <a:gs pos="100000">
                                <a:srgbClr val="FA0000"/>
                              </a:gs>
                            </a:gsLst>
                            <a:lin ang="2700000" scaled="1"/>
                            <a:tileRect/>
                          </a:gra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gradFill flip="none" rotWithShape="1">
                            <a:gsLst>
                              <a:gs pos="0">
                                <a:srgbClr val="262BEE"/>
                              </a:gs>
                              <a:gs pos="100000">
                                <a:srgbClr val="FA0000"/>
                              </a:gs>
                            </a:gsLst>
                            <a:lin ang="2700000" scaled="1"/>
                            <a:tileRect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400" dirty="0">
                  <a:gradFill flip="none" rotWithShape="1">
                    <a:gsLst>
                      <a:gs pos="0">
                        <a:srgbClr val="262BEE"/>
                      </a:gs>
                      <a:gs pos="100000">
                        <a:srgbClr val="FA0000"/>
                      </a:gs>
                    </a:gsLst>
                    <a:lin ang="2700000" scaled="1"/>
                    <a:tileRect/>
                  </a:gradFill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8E3B46E-88E1-6D15-DAEF-07810D1DE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5" y="2423931"/>
                <a:ext cx="76611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FFF46-1984-A1F4-148D-0B5B6A6D61EE}"/>
                  </a:ext>
                </a:extLst>
              </p:cNvPr>
              <p:cNvSpPr txBox="1"/>
              <p:nvPr/>
            </p:nvSpPr>
            <p:spPr>
              <a:xfrm>
                <a:off x="926755" y="3742831"/>
                <a:ext cx="7661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gradFill flip="none" rotWithShape="1">
                            <a:gsLst>
                              <a:gs pos="50000">
                                <a:srgbClr val="1B7726"/>
                              </a:gs>
                              <a:gs pos="0">
                                <a:srgbClr val="262BEE"/>
                              </a:gs>
                              <a:gs pos="100000">
                                <a:srgbClr val="FA0000"/>
                              </a:gs>
                            </a:gsLst>
                            <a:lin ang="2700000" scaled="1"/>
                            <a:tileRect/>
                          </a:gra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gradFill flip="none" rotWithShape="1">
                            <a:gsLst>
                              <a:gs pos="50000">
                                <a:srgbClr val="1B7726"/>
                              </a:gs>
                              <a:gs pos="0">
                                <a:srgbClr val="262BEE"/>
                              </a:gs>
                              <a:gs pos="100000">
                                <a:srgbClr val="FA0000"/>
                              </a:gs>
                            </a:gsLst>
                            <a:lin ang="2700000" scaled="1"/>
                            <a:tileRect/>
                          </a:gra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400" dirty="0">
                  <a:gradFill flip="none" rotWithShape="1">
                    <a:gsLst>
                      <a:gs pos="50000">
                        <a:srgbClr val="1B7726"/>
                      </a:gs>
                      <a:gs pos="0">
                        <a:srgbClr val="262BEE"/>
                      </a:gs>
                      <a:gs pos="100000">
                        <a:srgbClr val="FA0000"/>
                      </a:gs>
                    </a:gsLst>
                    <a:lin ang="2700000" scaled="1"/>
                    <a:tileRect/>
                  </a:gra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76FFF46-1984-A1F4-148D-0B5B6A6D6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755" y="3742831"/>
                <a:ext cx="7661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B0283F-1974-D3DA-2C9C-0CDE63623BBC}"/>
                  </a:ext>
                </a:extLst>
              </p:cNvPr>
              <p:cNvSpPr txBox="1"/>
              <p:nvPr/>
            </p:nvSpPr>
            <p:spPr>
              <a:xfrm>
                <a:off x="3162741" y="2252446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B0283F-1974-D3DA-2C9C-0CDE6362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741" y="2252446"/>
                <a:ext cx="680072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9BDD53-FCC4-F060-97D2-8262BABD2D71}"/>
                  </a:ext>
                </a:extLst>
              </p:cNvPr>
              <p:cNvSpPr txBox="1"/>
              <p:nvPr/>
            </p:nvSpPr>
            <p:spPr>
              <a:xfrm>
                <a:off x="2609492" y="2750243"/>
                <a:ext cx="680072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262BEE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262BEE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9BDD53-FCC4-F060-97D2-8262BABD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492" y="2750243"/>
                <a:ext cx="680072" cy="315792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64EFEA2-4D04-C1E3-CDF7-A4B0DBF8C8F8}"/>
                  </a:ext>
                </a:extLst>
              </p:cNvPr>
              <p:cNvSpPr txBox="1"/>
              <p:nvPr/>
            </p:nvSpPr>
            <p:spPr>
              <a:xfrm>
                <a:off x="2736345" y="4236946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64EFEA2-4D04-C1E3-CDF7-A4B0DBF8C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345" y="4236946"/>
                <a:ext cx="680072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47DE6F-EB24-7D01-F88A-B36ECB9E2CF0}"/>
                  </a:ext>
                </a:extLst>
              </p:cNvPr>
              <p:cNvSpPr txBox="1"/>
              <p:nvPr/>
            </p:nvSpPr>
            <p:spPr>
              <a:xfrm>
                <a:off x="3076381" y="3937473"/>
                <a:ext cx="680072" cy="320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1B7726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47DE6F-EB24-7D01-F88A-B36ECB9E2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81" y="3937473"/>
                <a:ext cx="680072" cy="320280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D2F70-D2AC-BB3D-BF66-78DE93B4E9D8}"/>
                  </a:ext>
                </a:extLst>
              </p:cNvPr>
              <p:cNvSpPr txBox="1"/>
              <p:nvPr/>
            </p:nvSpPr>
            <p:spPr>
              <a:xfrm>
                <a:off x="5107009" y="1962265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rgbClr val="262BEE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BD2F70-D2AC-BB3D-BF66-78DE93B4E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009" y="1962265"/>
                <a:ext cx="680072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37E89BB-94F6-F5F0-F17C-39ED9CEBB30D}"/>
                  </a:ext>
                </a:extLst>
              </p:cNvPr>
              <p:cNvSpPr txBox="1"/>
              <p:nvPr/>
            </p:nvSpPr>
            <p:spPr>
              <a:xfrm>
                <a:off x="4985805" y="2633921"/>
                <a:ext cx="680072" cy="315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37E89BB-94F6-F5F0-F17C-39ED9CEBB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05" y="2633921"/>
                <a:ext cx="680072" cy="315792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0F4580-8390-CB6C-CFDB-AECA6863207B}"/>
                  </a:ext>
                </a:extLst>
              </p:cNvPr>
              <p:cNvSpPr txBox="1"/>
              <p:nvPr/>
            </p:nvSpPr>
            <p:spPr>
              <a:xfrm>
                <a:off x="4985805" y="3368680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altLang="zh-CN" sz="1400" b="0" i="1" smtClean="0">
                          <a:solidFill>
                            <a:srgbClr val="262BE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sz="1600" dirty="0">
                  <a:solidFill>
                    <a:srgbClr val="262BEE"/>
                  </a:solidFill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20F4580-8390-CB6C-CFDB-AECA6863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805" y="3368680"/>
                <a:ext cx="680072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1B622C-9E6C-38C5-6F7C-172592DBAFEF}"/>
                  </a:ext>
                </a:extLst>
              </p:cNvPr>
              <p:cNvSpPr txBox="1"/>
              <p:nvPr/>
            </p:nvSpPr>
            <p:spPr>
              <a:xfrm>
                <a:off x="4958786" y="4050608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FA0000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FA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1B622C-9E6C-38C5-6F7C-172592DBA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86" y="4050608"/>
                <a:ext cx="680072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92E375-EDC1-FCC8-DB1F-553BA400F2D0}"/>
                  </a:ext>
                </a:extLst>
              </p:cNvPr>
              <p:cNvSpPr txBox="1"/>
              <p:nvPr/>
            </p:nvSpPr>
            <p:spPr>
              <a:xfrm>
                <a:off x="4958786" y="3742830"/>
                <a:ext cx="680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1B7726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1B772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A0000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D92E375-EDC1-FCC8-DB1F-553BA400F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786" y="3742830"/>
                <a:ext cx="680072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23B18B99-3FCE-2B75-28D7-2A884D2B7CAF}"/>
              </a:ext>
            </a:extLst>
          </p:cNvPr>
          <p:cNvSpPr txBox="1"/>
          <p:nvPr/>
        </p:nvSpPr>
        <p:spPr>
          <a:xfrm>
            <a:off x="3162741" y="3316967"/>
            <a:ext cx="680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262BE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zh-CN" altLang="en-US" sz="1600" dirty="0">
              <a:solidFill>
                <a:srgbClr val="262BE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8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34</Words>
  <Application>Microsoft Office PowerPoint</Application>
  <PresentationFormat>自定义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Bingzhi Zhang</dc:creator>
  <cp:lastModifiedBy>Bingzhi Zhang</cp:lastModifiedBy>
  <cp:revision>2</cp:revision>
  <dcterms:created xsi:type="dcterms:W3CDTF">2024-06-20T19:42:05Z</dcterms:created>
  <dcterms:modified xsi:type="dcterms:W3CDTF">2024-09-12T21:54:30Z</dcterms:modified>
</cp:coreProperties>
</file>