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0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96198-69A6-13B5-75A7-2B749BD531EA}" v="19" dt="2025-09-22T23:05:28.930"/>
    <p1510:client id="{A7B7380D-4F06-6661-9A1A-DA74B5A38575}" v="1" dt="2025-09-23T03:52:14.571"/>
    <p1510:client id="{B6DC844E-BD13-EE8E-4B96-292E4BC2D71E}" v="181" dt="2025-09-23T15:33:17.407"/>
    <p1510:client id="{F06FDD48-1D85-4E3B-B2E3-C18351D5F4CB}" v="305" dt="2025-09-23T04:47:55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cia Powell" userId="S::epowell1@cord.edu::0908a84b-5d07-4a88-8c6c-349dfe656512" providerId="AD" clId="Web-{A7B7380D-4F06-6661-9A1A-DA74B5A38575}"/>
    <pc:docChg chg="sldOrd">
      <pc:chgData name="Elicia Powell" userId="S::epowell1@cord.edu::0908a84b-5d07-4a88-8c6c-349dfe656512" providerId="AD" clId="Web-{A7B7380D-4F06-6661-9A1A-DA74B5A38575}" dt="2025-09-23T03:52:14.571" v="0"/>
      <pc:docMkLst>
        <pc:docMk/>
      </pc:docMkLst>
      <pc:sldChg chg="ord">
        <pc:chgData name="Elicia Powell" userId="S::epowell1@cord.edu::0908a84b-5d07-4a88-8c6c-349dfe656512" providerId="AD" clId="Web-{A7B7380D-4F06-6661-9A1A-DA74B5A38575}" dt="2025-09-23T03:52:14.571" v="0"/>
        <pc:sldMkLst>
          <pc:docMk/>
          <pc:sldMk cId="745383802" sldId="258"/>
        </pc:sldMkLst>
      </pc:sldChg>
    </pc:docChg>
  </pc:docChgLst>
  <pc:docChgLst>
    <pc:chgData name="Bryan Zamora Montero" userId="7b4c9a75-9bd0-4e85-925c-06a876915da3" providerId="ADAL" clId="{FDD408D8-3C6D-4ECD-9677-E49FBBD686A2}"/>
    <pc:docChg chg="undo custSel addSld delSld modSld">
      <pc:chgData name="Bryan Zamora Montero" userId="7b4c9a75-9bd0-4e85-925c-06a876915da3" providerId="ADAL" clId="{FDD408D8-3C6D-4ECD-9677-E49FBBD686A2}" dt="2025-09-23T04:47:55.913" v="336" actId="2711"/>
      <pc:docMkLst>
        <pc:docMk/>
      </pc:docMkLst>
      <pc:sldChg chg="modSp mod">
        <pc:chgData name="Bryan Zamora Montero" userId="7b4c9a75-9bd0-4e85-925c-06a876915da3" providerId="ADAL" clId="{FDD408D8-3C6D-4ECD-9677-E49FBBD686A2}" dt="2025-09-23T04:29:05.997" v="149" actId="404"/>
        <pc:sldMkLst>
          <pc:docMk/>
          <pc:sldMk cId="3233003530" sldId="256"/>
        </pc:sldMkLst>
        <pc:spChg chg="mod">
          <ac:chgData name="Bryan Zamora Montero" userId="7b4c9a75-9bd0-4e85-925c-06a876915da3" providerId="ADAL" clId="{FDD408D8-3C6D-4ECD-9677-E49FBBD686A2}" dt="2025-09-23T04:28:04.919" v="127" actId="2711"/>
          <ac:spMkLst>
            <pc:docMk/>
            <pc:sldMk cId="3233003530" sldId="256"/>
            <ac:spMk id="2" creationId="{CE23FAF8-86B6-D433-EE99-ABAB75A9CF40}"/>
          </ac:spMkLst>
        </pc:spChg>
        <pc:spChg chg="mod">
          <ac:chgData name="Bryan Zamora Montero" userId="7b4c9a75-9bd0-4e85-925c-06a876915da3" providerId="ADAL" clId="{FDD408D8-3C6D-4ECD-9677-E49FBBD686A2}" dt="2025-09-23T04:29:05.997" v="149" actId="404"/>
          <ac:spMkLst>
            <pc:docMk/>
            <pc:sldMk cId="3233003530" sldId="256"/>
            <ac:spMk id="3" creationId="{CFF7A39B-F417-28C4-D9F5-5D6D0AC39DA5}"/>
          </ac:spMkLst>
        </pc:spChg>
      </pc:sldChg>
      <pc:sldChg chg="modSp new del mod">
        <pc:chgData name="Bryan Zamora Montero" userId="7b4c9a75-9bd0-4e85-925c-06a876915da3" providerId="ADAL" clId="{FDD408D8-3C6D-4ECD-9677-E49FBBD686A2}" dt="2025-09-23T04:30:48.191" v="168" actId="2696"/>
        <pc:sldMkLst>
          <pc:docMk/>
          <pc:sldMk cId="414953508" sldId="257"/>
        </pc:sldMkLst>
        <pc:spChg chg="mod">
          <ac:chgData name="Bryan Zamora Montero" userId="7b4c9a75-9bd0-4e85-925c-06a876915da3" providerId="ADAL" clId="{FDD408D8-3C6D-4ECD-9677-E49FBBD686A2}" dt="2025-09-23T04:29:39.612" v="153" actId="2711"/>
          <ac:spMkLst>
            <pc:docMk/>
            <pc:sldMk cId="414953508" sldId="257"/>
            <ac:spMk id="2" creationId="{BC79CED9-1A42-3AB7-6B8B-0C17AA989C9C}"/>
          </ac:spMkLst>
        </pc:spChg>
        <pc:spChg chg="mod">
          <ac:chgData name="Bryan Zamora Montero" userId="7b4c9a75-9bd0-4e85-925c-06a876915da3" providerId="ADAL" clId="{FDD408D8-3C6D-4ECD-9677-E49FBBD686A2}" dt="2025-09-23T04:26:15.582" v="63" actId="404"/>
          <ac:spMkLst>
            <pc:docMk/>
            <pc:sldMk cId="414953508" sldId="257"/>
            <ac:spMk id="3" creationId="{DA80D527-ADA5-9151-B541-6151D6C7FEC0}"/>
          </ac:spMkLst>
        </pc:spChg>
      </pc:sldChg>
      <pc:sldChg chg="modSp new mod">
        <pc:chgData name="Bryan Zamora Montero" userId="7b4c9a75-9bd0-4e85-925c-06a876915da3" providerId="ADAL" clId="{FDD408D8-3C6D-4ECD-9677-E49FBBD686A2}" dt="2025-09-23T04:29:14.572" v="150" actId="2711"/>
        <pc:sldMkLst>
          <pc:docMk/>
          <pc:sldMk cId="745383802" sldId="258"/>
        </pc:sldMkLst>
        <pc:spChg chg="mod">
          <ac:chgData name="Bryan Zamora Montero" userId="7b4c9a75-9bd0-4e85-925c-06a876915da3" providerId="ADAL" clId="{FDD408D8-3C6D-4ECD-9677-E49FBBD686A2}" dt="2025-09-23T04:29:14.572" v="150" actId="2711"/>
          <ac:spMkLst>
            <pc:docMk/>
            <pc:sldMk cId="745383802" sldId="258"/>
            <ac:spMk id="2" creationId="{2FC82225-7938-FCE5-E957-2BEFBAFFA8F8}"/>
          </ac:spMkLst>
        </pc:spChg>
      </pc:sldChg>
      <pc:sldChg chg="modSp new mod">
        <pc:chgData name="Bryan Zamora Montero" userId="7b4c9a75-9bd0-4e85-925c-06a876915da3" providerId="ADAL" clId="{FDD408D8-3C6D-4ECD-9677-E49FBBD686A2}" dt="2025-09-23T04:29:29.958" v="152" actId="2711"/>
        <pc:sldMkLst>
          <pc:docMk/>
          <pc:sldMk cId="1726447848" sldId="259"/>
        </pc:sldMkLst>
        <pc:spChg chg="mod">
          <ac:chgData name="Bryan Zamora Montero" userId="7b4c9a75-9bd0-4e85-925c-06a876915da3" providerId="ADAL" clId="{FDD408D8-3C6D-4ECD-9677-E49FBBD686A2}" dt="2025-09-23T04:29:29.958" v="152" actId="2711"/>
          <ac:spMkLst>
            <pc:docMk/>
            <pc:sldMk cId="1726447848" sldId="259"/>
            <ac:spMk id="2" creationId="{20E65F6B-AFC0-77CF-DFCE-C7B65F39C98B}"/>
          </ac:spMkLst>
        </pc:spChg>
      </pc:sldChg>
      <pc:sldChg chg="modSp mod">
        <pc:chgData name="Bryan Zamora Montero" userId="7b4c9a75-9bd0-4e85-925c-06a876915da3" providerId="ADAL" clId="{FDD408D8-3C6D-4ECD-9677-E49FBBD686A2}" dt="2025-09-23T04:29:23.343" v="151" actId="2711"/>
        <pc:sldMkLst>
          <pc:docMk/>
          <pc:sldMk cId="2527365559" sldId="260"/>
        </pc:sldMkLst>
        <pc:spChg chg="mod">
          <ac:chgData name="Bryan Zamora Montero" userId="7b4c9a75-9bd0-4e85-925c-06a876915da3" providerId="ADAL" clId="{FDD408D8-3C6D-4ECD-9677-E49FBBD686A2}" dt="2025-09-23T04:29:23.343" v="151" actId="2711"/>
          <ac:spMkLst>
            <pc:docMk/>
            <pc:sldMk cId="2527365559" sldId="260"/>
            <ac:spMk id="2" creationId="{5A637566-24DB-D8C4-492E-7EC56D3CFF25}"/>
          </ac:spMkLst>
        </pc:spChg>
      </pc:sldChg>
      <pc:sldChg chg="modSp add mod">
        <pc:chgData name="Bryan Zamora Montero" userId="7b4c9a75-9bd0-4e85-925c-06a876915da3" providerId="ADAL" clId="{FDD408D8-3C6D-4ECD-9677-E49FBBD686A2}" dt="2025-09-23T04:32:11.462" v="185" actId="1076"/>
        <pc:sldMkLst>
          <pc:docMk/>
          <pc:sldMk cId="2607021687" sldId="261"/>
        </pc:sldMkLst>
        <pc:spChg chg="mod">
          <ac:chgData name="Bryan Zamora Montero" userId="7b4c9a75-9bd0-4e85-925c-06a876915da3" providerId="ADAL" clId="{FDD408D8-3C6D-4ECD-9677-E49FBBD686A2}" dt="2025-09-23T04:30:43.154" v="167" actId="20577"/>
          <ac:spMkLst>
            <pc:docMk/>
            <pc:sldMk cId="2607021687" sldId="261"/>
            <ac:spMk id="2" creationId="{9B3CB568-0BBF-78D9-78F6-6F18B59A8FB7}"/>
          </ac:spMkLst>
        </pc:spChg>
        <pc:spChg chg="mod">
          <ac:chgData name="Bryan Zamora Montero" userId="7b4c9a75-9bd0-4e85-925c-06a876915da3" providerId="ADAL" clId="{FDD408D8-3C6D-4ECD-9677-E49FBBD686A2}" dt="2025-09-23T04:32:11.462" v="185" actId="1076"/>
          <ac:spMkLst>
            <pc:docMk/>
            <pc:sldMk cId="2607021687" sldId="261"/>
            <ac:spMk id="3" creationId="{35CD33C3-BB13-E136-EEE5-2AC07C42EA22}"/>
          </ac:spMkLst>
        </pc:spChg>
      </pc:sldChg>
      <pc:sldChg chg="modSp add mod">
        <pc:chgData name="Bryan Zamora Montero" userId="7b4c9a75-9bd0-4e85-925c-06a876915da3" providerId="ADAL" clId="{FDD408D8-3C6D-4ECD-9677-E49FBBD686A2}" dt="2025-09-23T04:37:25.624" v="226" actId="14100"/>
        <pc:sldMkLst>
          <pc:docMk/>
          <pc:sldMk cId="3416139623" sldId="262"/>
        </pc:sldMkLst>
        <pc:spChg chg="mod">
          <ac:chgData name="Bryan Zamora Montero" userId="7b4c9a75-9bd0-4e85-925c-06a876915da3" providerId="ADAL" clId="{FDD408D8-3C6D-4ECD-9677-E49FBBD686A2}" dt="2025-09-23T04:34:15.124" v="194" actId="20577"/>
          <ac:spMkLst>
            <pc:docMk/>
            <pc:sldMk cId="3416139623" sldId="262"/>
            <ac:spMk id="2" creationId="{C41CB108-28A9-C78D-6688-E51BAC43BE9E}"/>
          </ac:spMkLst>
        </pc:spChg>
        <pc:spChg chg="mod">
          <ac:chgData name="Bryan Zamora Montero" userId="7b4c9a75-9bd0-4e85-925c-06a876915da3" providerId="ADAL" clId="{FDD408D8-3C6D-4ECD-9677-E49FBBD686A2}" dt="2025-09-23T04:37:25.624" v="226" actId="14100"/>
          <ac:spMkLst>
            <pc:docMk/>
            <pc:sldMk cId="3416139623" sldId="262"/>
            <ac:spMk id="3" creationId="{3775B6A4-6E4B-6EDC-4A98-F07F5BF7FF82}"/>
          </ac:spMkLst>
        </pc:spChg>
      </pc:sldChg>
      <pc:sldChg chg="addSp delSp modSp add mod">
        <pc:chgData name="Bryan Zamora Montero" userId="7b4c9a75-9bd0-4e85-925c-06a876915da3" providerId="ADAL" clId="{FDD408D8-3C6D-4ECD-9677-E49FBBD686A2}" dt="2025-09-23T04:47:18.510" v="335" actId="21"/>
        <pc:sldMkLst>
          <pc:docMk/>
          <pc:sldMk cId="4151854353" sldId="263"/>
        </pc:sldMkLst>
        <pc:spChg chg="mod">
          <ac:chgData name="Bryan Zamora Montero" userId="7b4c9a75-9bd0-4e85-925c-06a876915da3" providerId="ADAL" clId="{FDD408D8-3C6D-4ECD-9677-E49FBBD686A2}" dt="2025-09-23T04:38:26.880" v="259" actId="20577"/>
          <ac:spMkLst>
            <pc:docMk/>
            <pc:sldMk cId="4151854353" sldId="263"/>
            <ac:spMk id="2" creationId="{2DF48EFD-7B05-4515-7F0C-F94D7EB7C679}"/>
          </ac:spMkLst>
        </pc:spChg>
        <pc:spChg chg="mod">
          <ac:chgData name="Bryan Zamora Montero" userId="7b4c9a75-9bd0-4e85-925c-06a876915da3" providerId="ADAL" clId="{FDD408D8-3C6D-4ECD-9677-E49FBBD686A2}" dt="2025-09-23T04:46:39.603" v="333" actId="20577"/>
          <ac:spMkLst>
            <pc:docMk/>
            <pc:sldMk cId="4151854353" sldId="263"/>
            <ac:spMk id="3" creationId="{A7DB8239-DED9-9B1C-BC2F-E6E3398C18A8}"/>
          </ac:spMkLst>
        </pc:spChg>
        <pc:graphicFrameChg chg="add mod">
          <ac:chgData name="Bryan Zamora Montero" userId="7b4c9a75-9bd0-4e85-925c-06a876915da3" providerId="ADAL" clId="{FDD408D8-3C6D-4ECD-9677-E49FBBD686A2}" dt="2025-09-23T04:39:27.080" v="267"/>
          <ac:graphicFrameMkLst>
            <pc:docMk/>
            <pc:sldMk cId="4151854353" sldId="263"/>
            <ac:graphicFrameMk id="4" creationId="{D5F85C9B-3F82-FA1C-1F2C-9EE0CD6E7A16}"/>
          </ac:graphicFrameMkLst>
        </pc:graphicFrameChg>
        <pc:graphicFrameChg chg="add del mod">
          <ac:chgData name="Bryan Zamora Montero" userId="7b4c9a75-9bd0-4e85-925c-06a876915da3" providerId="ADAL" clId="{FDD408D8-3C6D-4ECD-9677-E49FBBD686A2}" dt="2025-09-23T04:40:11.244" v="270" actId="21"/>
          <ac:graphicFrameMkLst>
            <pc:docMk/>
            <pc:sldMk cId="4151854353" sldId="263"/>
            <ac:graphicFrameMk id="5" creationId="{B19BB92A-3514-8AD9-F410-DDBFFA47F8ED}"/>
          </ac:graphicFrameMkLst>
        </pc:graphicFrameChg>
        <pc:graphicFrameChg chg="add mod">
          <ac:chgData name="Bryan Zamora Montero" userId="7b4c9a75-9bd0-4e85-925c-06a876915da3" providerId="ADAL" clId="{FDD408D8-3C6D-4ECD-9677-E49FBBD686A2}" dt="2025-09-23T04:40:16.888" v="271"/>
          <ac:graphicFrameMkLst>
            <pc:docMk/>
            <pc:sldMk cId="4151854353" sldId="263"/>
            <ac:graphicFrameMk id="6" creationId="{B19BB92A-3514-8AD9-F410-DDBFFA47F8ED}"/>
          </ac:graphicFrameMkLst>
        </pc:graphicFrameChg>
        <pc:graphicFrameChg chg="add mod">
          <ac:chgData name="Bryan Zamora Montero" userId="7b4c9a75-9bd0-4e85-925c-06a876915da3" providerId="ADAL" clId="{FDD408D8-3C6D-4ECD-9677-E49FBBD686A2}" dt="2025-09-23T04:40:32.800" v="272"/>
          <ac:graphicFrameMkLst>
            <pc:docMk/>
            <pc:sldMk cId="4151854353" sldId="263"/>
            <ac:graphicFrameMk id="7" creationId="{3E2F60A1-BBF8-2C13-6566-45984384370F}"/>
          </ac:graphicFrameMkLst>
        </pc:graphicFrameChg>
        <pc:graphicFrameChg chg="add del mod">
          <ac:chgData name="Bryan Zamora Montero" userId="7b4c9a75-9bd0-4e85-925c-06a876915da3" providerId="ADAL" clId="{FDD408D8-3C6D-4ECD-9677-E49FBBD686A2}" dt="2025-09-23T04:41:18.194" v="283" actId="21"/>
          <ac:graphicFrameMkLst>
            <pc:docMk/>
            <pc:sldMk cId="4151854353" sldId="263"/>
            <ac:graphicFrameMk id="9" creationId="{0C9A70C0-64B5-0940-6A58-9FDA8B10A77A}"/>
          </ac:graphicFrameMkLst>
        </pc:graphicFrameChg>
        <pc:graphicFrameChg chg="add mod">
          <ac:chgData name="Bryan Zamora Montero" userId="7b4c9a75-9bd0-4e85-925c-06a876915da3" providerId="ADAL" clId="{FDD408D8-3C6D-4ECD-9677-E49FBBD686A2}" dt="2025-09-23T04:41:31.966" v="284"/>
          <ac:graphicFrameMkLst>
            <pc:docMk/>
            <pc:sldMk cId="4151854353" sldId="263"/>
            <ac:graphicFrameMk id="11" creationId="{14AB4AA4-E10C-E1DD-8EE0-E889B69F53B1}"/>
          </ac:graphicFrameMkLst>
        </pc:graphicFrameChg>
        <pc:graphicFrameChg chg="add mod">
          <ac:chgData name="Bryan Zamora Montero" userId="7b4c9a75-9bd0-4e85-925c-06a876915da3" providerId="ADAL" clId="{FDD408D8-3C6D-4ECD-9677-E49FBBD686A2}" dt="2025-09-23T04:45:04.149" v="320"/>
          <ac:graphicFrameMkLst>
            <pc:docMk/>
            <pc:sldMk cId="4151854353" sldId="263"/>
            <ac:graphicFrameMk id="13" creationId="{D2A9A83F-5E7F-75FE-7336-13BB1B020971}"/>
          </ac:graphicFrameMkLst>
        </pc:graphicFrameChg>
        <pc:graphicFrameChg chg="add del mod">
          <ac:chgData name="Bryan Zamora Montero" userId="7b4c9a75-9bd0-4e85-925c-06a876915da3" providerId="ADAL" clId="{FDD408D8-3C6D-4ECD-9677-E49FBBD686A2}" dt="2025-09-23T04:47:18.510" v="335" actId="21"/>
          <ac:graphicFrameMkLst>
            <pc:docMk/>
            <pc:sldMk cId="4151854353" sldId="263"/>
            <ac:graphicFrameMk id="15" creationId="{7BE8650E-9B40-41DA-60C7-07C280CAC6BD}"/>
          </ac:graphicFrameMkLst>
        </pc:graphicFrameChg>
      </pc:sldChg>
      <pc:sldChg chg="modSp mod">
        <pc:chgData name="Bryan Zamora Montero" userId="7b4c9a75-9bd0-4e85-925c-06a876915da3" providerId="ADAL" clId="{FDD408D8-3C6D-4ECD-9677-E49FBBD686A2}" dt="2025-09-23T04:47:55.913" v="336" actId="2711"/>
        <pc:sldMkLst>
          <pc:docMk/>
          <pc:sldMk cId="3031347217" sldId="264"/>
        </pc:sldMkLst>
        <pc:spChg chg="mod">
          <ac:chgData name="Bryan Zamora Montero" userId="7b4c9a75-9bd0-4e85-925c-06a876915da3" providerId="ADAL" clId="{FDD408D8-3C6D-4ECD-9677-E49FBBD686A2}" dt="2025-09-23T04:47:55.913" v="336" actId="2711"/>
          <ac:spMkLst>
            <pc:docMk/>
            <pc:sldMk cId="3031347217" sldId="264"/>
            <ac:spMk id="2" creationId="{1AA9DEE9-ED35-6E08-9051-4F9550F9F36D}"/>
          </ac:spMkLst>
        </pc:spChg>
      </pc:sldChg>
    </pc:docChg>
  </pc:docChgLst>
  <pc:docChgLst>
    <pc:chgData name="Yll Ahmeti" userId="S::yahmeti@cord.edu::75cb5993-7126-4a16-8561-19446028d146" providerId="AD" clId="Web-{55696198-69A6-13B5-75A7-2B749BD531EA}"/>
    <pc:docChg chg="modSld">
      <pc:chgData name="Yll Ahmeti" userId="S::yahmeti@cord.edu::75cb5993-7126-4a16-8561-19446028d146" providerId="AD" clId="Web-{55696198-69A6-13B5-75A7-2B749BD531EA}" dt="2025-09-22T23:05:28.930" v="16" actId="1076"/>
      <pc:docMkLst>
        <pc:docMk/>
      </pc:docMkLst>
      <pc:sldChg chg="addSp delSp modSp">
        <pc:chgData name="Yll Ahmeti" userId="S::yahmeti@cord.edu::75cb5993-7126-4a16-8561-19446028d146" providerId="AD" clId="Web-{55696198-69A6-13B5-75A7-2B749BD531EA}" dt="2025-09-22T23:05:28.930" v="16" actId="1076"/>
        <pc:sldMkLst>
          <pc:docMk/>
          <pc:sldMk cId="1726447848" sldId="259"/>
        </pc:sldMkLst>
        <pc:spChg chg="mod">
          <ac:chgData name="Yll Ahmeti" userId="S::yahmeti@cord.edu::75cb5993-7126-4a16-8561-19446028d146" providerId="AD" clId="Web-{55696198-69A6-13B5-75A7-2B749BD531EA}" dt="2025-09-22T23:05:21.961" v="15" actId="1076"/>
          <ac:spMkLst>
            <pc:docMk/>
            <pc:sldMk cId="1726447848" sldId="259"/>
            <ac:spMk id="2" creationId="{20E65F6B-AFC0-77CF-DFCE-C7B65F39C98B}"/>
          </ac:spMkLst>
        </pc:spChg>
        <pc:spChg chg="del">
          <ac:chgData name="Yll Ahmeti" userId="S::yahmeti@cord.edu::75cb5993-7126-4a16-8561-19446028d146" providerId="AD" clId="Web-{55696198-69A6-13B5-75A7-2B749BD531EA}" dt="2025-09-22T23:04:20.256" v="0"/>
          <ac:spMkLst>
            <pc:docMk/>
            <pc:sldMk cId="1726447848" sldId="259"/>
            <ac:spMk id="3" creationId="{2894343F-7FDE-2542-B0F9-8B7EBFCB8A46}"/>
          </ac:spMkLst>
        </pc:spChg>
        <pc:picChg chg="add del mod">
          <ac:chgData name="Yll Ahmeti" userId="S::yahmeti@cord.edu::75cb5993-7126-4a16-8561-19446028d146" providerId="AD" clId="Web-{55696198-69A6-13B5-75A7-2B749BD531EA}" dt="2025-09-22T23:04:23.241" v="2"/>
          <ac:picMkLst>
            <pc:docMk/>
            <pc:sldMk cId="1726447848" sldId="259"/>
            <ac:picMk id="4" creationId="{077B8243-0464-B38B-BDD7-0A785A038851}"/>
          </ac:picMkLst>
        </pc:picChg>
        <pc:picChg chg="add mod">
          <ac:chgData name="Yll Ahmeti" userId="S::yahmeti@cord.edu::75cb5993-7126-4a16-8561-19446028d146" providerId="AD" clId="Web-{55696198-69A6-13B5-75A7-2B749BD531EA}" dt="2025-09-22T23:05:28.930" v="16" actId="1076"/>
          <ac:picMkLst>
            <pc:docMk/>
            <pc:sldMk cId="1726447848" sldId="259"/>
            <ac:picMk id="5" creationId="{B96332D4-D875-D41C-FEBF-3EDC6CCDEFB3}"/>
          </ac:picMkLst>
        </pc:picChg>
      </pc:sldChg>
    </pc:docChg>
  </pc:docChgLst>
  <pc:docChgLst>
    <pc:chgData name="Elicia Powell" userId="S::epowell1@cord.edu::0908a84b-5d07-4a88-8c6c-349dfe656512" providerId="AD" clId="Web-{B6DC844E-BD13-EE8E-4B96-292E4BC2D71E}"/>
    <pc:docChg chg="addSld modSld">
      <pc:chgData name="Elicia Powell" userId="S::epowell1@cord.edu::0908a84b-5d07-4a88-8c6c-349dfe656512" providerId="AD" clId="Web-{B6DC844E-BD13-EE8E-4B96-292E4BC2D71E}" dt="2025-09-23T15:33:17.407" v="193" actId="14100"/>
      <pc:docMkLst>
        <pc:docMk/>
      </pc:docMkLst>
      <pc:sldChg chg="addSp delSp modSp mod setBg setClrOvrMap">
        <pc:chgData name="Elicia Powell" userId="S::epowell1@cord.edu::0908a84b-5d07-4a88-8c6c-349dfe656512" providerId="AD" clId="Web-{B6DC844E-BD13-EE8E-4B96-292E4BC2D71E}" dt="2025-09-23T04:35:56.569" v="143" actId="20577"/>
        <pc:sldMkLst>
          <pc:docMk/>
          <pc:sldMk cId="3233003530" sldId="256"/>
        </pc:sldMkLst>
        <pc:spChg chg="mod">
          <ac:chgData name="Elicia Powell" userId="S::epowell1@cord.edu::0908a84b-5d07-4a88-8c6c-349dfe656512" providerId="AD" clId="Web-{B6DC844E-BD13-EE8E-4B96-292E4BC2D71E}" dt="2025-09-23T04:35:56.569" v="143" actId="20577"/>
          <ac:spMkLst>
            <pc:docMk/>
            <pc:sldMk cId="3233003530" sldId="256"/>
            <ac:spMk id="2" creationId="{CE23FAF8-86B6-D433-EE99-ABAB75A9CF40}"/>
          </ac:spMkLst>
        </pc:spChg>
        <pc:spChg chg="mo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3" creationId="{CFF7A39B-F417-28C4-D9F5-5D6D0AC39DA5}"/>
          </ac:spMkLst>
        </pc:spChg>
        <pc:spChg chg="add del">
          <ac:chgData name="Elicia Powell" userId="S::epowell1@cord.edu::0908a84b-5d07-4a88-8c6c-349dfe656512" providerId="AD" clId="Web-{B6DC844E-BD13-EE8E-4B96-292E4BC2D71E}" dt="2025-09-23T04:00:53.427" v="17"/>
          <ac:spMkLst>
            <pc:docMk/>
            <pc:sldMk cId="3233003530" sldId="256"/>
            <ac:spMk id="6" creationId="{71B2258F-86CA-4D4D-8270-BC05FCDEBFB3}"/>
          </ac:spMkLst>
        </pc:spChg>
        <pc:spChg chg="add del">
          <ac:chgData name="Elicia Powell" userId="S::epowell1@cord.edu::0908a84b-5d07-4a88-8c6c-349dfe656512" providerId="AD" clId="Web-{B6DC844E-BD13-EE8E-4B96-292E4BC2D71E}" dt="2025-09-23T04:01:06.631" v="19"/>
          <ac:spMkLst>
            <pc:docMk/>
            <pc:sldMk cId="3233003530" sldId="256"/>
            <ac:spMk id="8" creationId="{5A292AEA-2528-46C0-B426-95822B6141FB}"/>
          </ac:spMkLst>
        </pc:spChg>
        <pc:spChg chg="add del">
          <ac:chgData name="Elicia Powell" userId="S::epowell1@cord.edu::0908a84b-5d07-4a88-8c6c-349dfe656512" providerId="AD" clId="Web-{B6DC844E-BD13-EE8E-4B96-292E4BC2D71E}" dt="2025-09-23T03:59:57.815" v="15"/>
          <ac:spMkLst>
            <pc:docMk/>
            <pc:sldMk cId="3233003530" sldId="256"/>
            <ac:spMk id="9" creationId="{C1DD1A8A-57D5-4A81-AD04-532B043C5611}"/>
          </ac:spMkLst>
        </pc:spChg>
        <pc:spChg chg="add del">
          <ac:chgData name="Elicia Powell" userId="S::epowell1@cord.edu::0908a84b-5d07-4a88-8c6c-349dfe656512" providerId="AD" clId="Web-{B6DC844E-BD13-EE8E-4B96-292E4BC2D71E}" dt="2025-09-23T04:01:06.631" v="19"/>
          <ac:spMkLst>
            <pc:docMk/>
            <pc:sldMk cId="3233003530" sldId="256"/>
            <ac:spMk id="10" creationId="{D8B7B198-E4DF-43CD-AD8C-199884323745}"/>
          </ac:spMkLst>
        </pc:spChg>
        <pc:spChg chg="add del">
          <ac:chgData name="Elicia Powell" userId="S::epowell1@cord.edu::0908a84b-5d07-4a88-8c6c-349dfe656512" providerId="AD" clId="Web-{B6DC844E-BD13-EE8E-4B96-292E4BC2D71E}" dt="2025-09-23T03:59:57.815" v="15"/>
          <ac:spMkLst>
            <pc:docMk/>
            <pc:sldMk cId="3233003530" sldId="256"/>
            <ac:spMk id="11" creationId="{007891EC-4501-44ED-A8C8-B11B6DB767AB}"/>
          </ac:spMkLst>
        </pc:spChg>
        <pc:spChg chg="add del">
          <ac:chgData name="Elicia Powell" userId="S::epowell1@cord.edu::0908a84b-5d07-4a88-8c6c-349dfe656512" providerId="AD" clId="Web-{B6DC844E-BD13-EE8E-4B96-292E4BC2D71E}" dt="2025-09-23T04:01:06.631" v="19"/>
          <ac:spMkLst>
            <pc:docMk/>
            <pc:sldMk cId="3233003530" sldId="256"/>
            <ac:spMk id="12" creationId="{2BE67753-EA0E-4819-8D22-0B6600CF7231}"/>
          </ac:spMkLst>
        </pc:spChg>
        <pc:spChg chg="add del">
          <ac:chgData name="Elicia Powell" userId="S::epowell1@cord.edu::0908a84b-5d07-4a88-8c6c-349dfe656512" providerId="AD" clId="Web-{B6DC844E-BD13-EE8E-4B96-292E4BC2D71E}" dt="2025-09-23T03:59:23.781" v="9"/>
          <ac:spMkLst>
            <pc:docMk/>
            <pc:sldMk cId="3233003530" sldId="256"/>
            <ac:spMk id="16" creationId="{94714483-7072-431F-9DBE-87F44E4D44BC}"/>
          </ac:spMkLst>
        </pc:spChg>
        <pc:spChg chg="add del">
          <ac:chgData name="Elicia Powell" userId="S::epowell1@cord.edu::0908a84b-5d07-4a88-8c6c-349dfe656512" providerId="AD" clId="Web-{B6DC844E-BD13-EE8E-4B96-292E4BC2D71E}" dt="2025-09-23T03:59:23.781" v="9"/>
          <ac:spMkLst>
            <pc:docMk/>
            <pc:sldMk cId="3233003530" sldId="256"/>
            <ac:spMk id="18" creationId="{495892E1-F4A5-4991-AC52-4F417B14A2A2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24" creationId="{C10FB9CA-E7FA-462C-B537-F1224ED1ACF4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26" creationId="{D8469AE7-A75B-4F37-850B-EF5974ABED2C}"/>
          </ac:spMkLst>
        </pc:spChg>
        <pc:spChg chg="add del">
          <ac:chgData name="Elicia Powell" userId="S::epowell1@cord.edu::0908a84b-5d07-4a88-8c6c-349dfe656512" providerId="AD" clId="Web-{B6DC844E-BD13-EE8E-4B96-292E4BC2D71E}" dt="2025-09-23T03:59:23.781" v="9"/>
          <ac:spMkLst>
            <pc:docMk/>
            <pc:sldMk cId="3233003530" sldId="256"/>
            <ac:spMk id="28" creationId="{E2683E3F-F855-4549-84F8-42064EC0F247}"/>
          </ac:spMkLst>
        </pc:spChg>
        <pc:spChg chg="add del">
          <ac:chgData name="Elicia Powell" userId="S::epowell1@cord.edu::0908a84b-5d07-4a88-8c6c-349dfe656512" providerId="AD" clId="Web-{B6DC844E-BD13-EE8E-4B96-292E4BC2D71E}" dt="2025-09-23T03:59:23.781" v="9"/>
          <ac:spMkLst>
            <pc:docMk/>
            <pc:sldMk cId="3233003530" sldId="256"/>
            <ac:spMk id="36" creationId="{832F3179-0CD5-40C8-9939-D8355006F7BA}"/>
          </ac:spMkLst>
        </pc:spChg>
        <pc:spChg chg="add del">
          <ac:chgData name="Elicia Powell" userId="S::epowell1@cord.edu::0908a84b-5d07-4a88-8c6c-349dfe656512" providerId="AD" clId="Web-{B6DC844E-BD13-EE8E-4B96-292E4BC2D71E}" dt="2025-09-23T04:01:46.960" v="21"/>
          <ac:spMkLst>
            <pc:docMk/>
            <pc:sldMk cId="3233003530" sldId="256"/>
            <ac:spMk id="37" creationId="{71B2258F-86CA-4D4D-8270-BC05FCDEBFB3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198" creationId="{3677BAFB-3BD3-41BB-9107-FAE224AE21C4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199" creationId="{E6823A9B-C188-42D4-847C-3AD928DB145C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200" creationId="{34B557F3-1A0C-4749-A6DB-EAC082DF390B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201" creationId="{55D55AA6-3751-494F-868A-DCEDC5CE82BF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202" creationId="{4D4C00DC-4DC6-4CD2-9E31-F17E6CEBC5A6}"/>
          </ac:spMkLst>
        </pc:spChg>
        <pc:spChg chg="add">
          <ac:chgData name="Elicia Powell" userId="S::epowell1@cord.edu::0908a84b-5d07-4a88-8c6c-349dfe656512" providerId="AD" clId="Web-{B6DC844E-BD13-EE8E-4B96-292E4BC2D71E}" dt="2025-09-23T04:01:47.022" v="22"/>
          <ac:spMkLst>
            <pc:docMk/>
            <pc:sldMk cId="3233003530" sldId="256"/>
            <ac:spMk id="203" creationId="{D82AB1B2-7970-42CF-8BF5-567C69E9FFFB}"/>
          </ac:spMkLst>
        </pc:spChg>
        <pc:grpChg chg="add del">
          <ac:chgData name="Elicia Powell" userId="S::epowell1@cord.edu::0908a84b-5d07-4a88-8c6c-349dfe656512" providerId="AD" clId="Web-{B6DC844E-BD13-EE8E-4B96-292E4BC2D71E}" dt="2025-09-23T04:01:06.631" v="19"/>
          <ac:grpSpMkLst>
            <pc:docMk/>
            <pc:sldMk cId="3233003530" sldId="256"/>
            <ac:grpSpMk id="14" creationId="{D76D63AC-0421-45EC-B383-E79A61A78C6B}"/>
          </ac:grpSpMkLst>
        </pc:grpChg>
        <pc:grpChg chg="add del">
          <ac:chgData name="Elicia Powell" userId="S::epowell1@cord.edu::0908a84b-5d07-4a88-8c6c-349dfe656512" providerId="AD" clId="Web-{B6DC844E-BD13-EE8E-4B96-292E4BC2D71E}" dt="2025-09-23T03:59:23.781" v="9"/>
          <ac:grpSpMkLst>
            <pc:docMk/>
            <pc:sldMk cId="3233003530" sldId="256"/>
            <ac:grpSpMk id="20" creationId="{ACF597F8-76AA-44FA-8E6A-06223B66C0DD}"/>
          </ac:grpSpMkLst>
        </pc:grpChg>
        <pc:grpChg chg="add del">
          <ac:chgData name="Elicia Powell" userId="S::epowell1@cord.edu::0908a84b-5d07-4a88-8c6c-349dfe656512" providerId="AD" clId="Web-{B6DC844E-BD13-EE8E-4B96-292E4BC2D71E}" dt="2025-09-23T04:01:06.631" v="19"/>
          <ac:grpSpMkLst>
            <pc:docMk/>
            <pc:sldMk cId="3233003530" sldId="256"/>
            <ac:grpSpMk id="23" creationId="{87F87F1B-42BA-4AC7-A4E2-41544DDB2CE3}"/>
          </ac:grpSpMkLst>
        </pc:grpChg>
        <pc:grpChg chg="add del">
          <ac:chgData name="Elicia Powell" userId="S::epowell1@cord.edu::0908a84b-5d07-4a88-8c6c-349dfe656512" providerId="AD" clId="Web-{B6DC844E-BD13-EE8E-4B96-292E4BC2D71E}" dt="2025-09-23T04:01:06.631" v="19"/>
          <ac:grpSpMkLst>
            <pc:docMk/>
            <pc:sldMk cId="3233003530" sldId="256"/>
            <ac:grpSpMk id="29" creationId="{967346A5-7569-4F15-AB5D-BE3DADF192C0}"/>
          </ac:grpSpMkLst>
        </pc:grpChg>
        <pc:picChg chg="add del mod">
          <ac:chgData name="Elicia Powell" userId="S::epowell1@cord.edu::0908a84b-5d07-4a88-8c6c-349dfe656512" providerId="AD" clId="Web-{B6DC844E-BD13-EE8E-4B96-292E4BC2D71E}" dt="2025-09-23T03:59:57.815" v="15"/>
          <ac:picMkLst>
            <pc:docMk/>
            <pc:sldMk cId="3233003530" sldId="256"/>
            <ac:picMk id="5" creationId="{AF347B7F-C12D-F281-4CDF-DF681CC9A157}"/>
          </ac:picMkLst>
        </pc:picChg>
        <pc:picChg chg="add del">
          <ac:chgData name="Elicia Powell" userId="S::epowell1@cord.edu::0908a84b-5d07-4a88-8c6c-349dfe656512" providerId="AD" clId="Web-{B6DC844E-BD13-EE8E-4B96-292E4BC2D71E}" dt="2025-09-23T04:00:53.427" v="17"/>
          <ac:picMkLst>
            <pc:docMk/>
            <pc:sldMk cId="3233003530" sldId="256"/>
            <ac:picMk id="7" creationId="{68ECFD16-9170-0D48-8671-EB98FCFF59AA}"/>
          </ac:picMkLst>
        </pc:picChg>
        <pc:picChg chg="add del">
          <ac:chgData name="Elicia Powell" userId="S::epowell1@cord.edu::0908a84b-5d07-4a88-8c6c-349dfe656512" providerId="AD" clId="Web-{B6DC844E-BD13-EE8E-4B96-292E4BC2D71E}" dt="2025-09-23T04:01:46.960" v="21"/>
          <ac:picMkLst>
            <pc:docMk/>
            <pc:sldMk cId="3233003530" sldId="256"/>
            <ac:picMk id="39" creationId="{68ECFD16-9170-0D48-8671-EB98FCFF59AA}"/>
          </ac:picMkLst>
        </pc:picChg>
      </pc:sldChg>
      <pc:sldChg chg="modSp">
        <pc:chgData name="Elicia Powell" userId="S::epowell1@cord.edu::0908a84b-5d07-4a88-8c6c-349dfe656512" providerId="AD" clId="Web-{B6DC844E-BD13-EE8E-4B96-292E4BC2D71E}" dt="2025-09-23T04:07:55.910" v="54" actId="20577"/>
        <pc:sldMkLst>
          <pc:docMk/>
          <pc:sldMk cId="414953508" sldId="257"/>
        </pc:sldMkLst>
        <pc:spChg chg="mod">
          <ac:chgData name="Elicia Powell" userId="S::epowell1@cord.edu::0908a84b-5d07-4a88-8c6c-349dfe656512" providerId="AD" clId="Web-{B6DC844E-BD13-EE8E-4B96-292E4BC2D71E}" dt="2025-09-23T04:06:23.112" v="46" actId="20577"/>
          <ac:spMkLst>
            <pc:docMk/>
            <pc:sldMk cId="414953508" sldId="257"/>
            <ac:spMk id="2" creationId="{BC79CED9-1A42-3AB7-6B8B-0C17AA989C9C}"/>
          </ac:spMkLst>
        </pc:spChg>
        <pc:spChg chg="mod">
          <ac:chgData name="Elicia Powell" userId="S::epowell1@cord.edu::0908a84b-5d07-4a88-8c6c-349dfe656512" providerId="AD" clId="Web-{B6DC844E-BD13-EE8E-4B96-292E4BC2D71E}" dt="2025-09-23T04:07:55.910" v="54" actId="20577"/>
          <ac:spMkLst>
            <pc:docMk/>
            <pc:sldMk cId="414953508" sldId="257"/>
            <ac:spMk id="3" creationId="{DA80D527-ADA5-9151-B541-6151D6C7FEC0}"/>
          </ac:spMkLst>
        </pc:spChg>
      </pc:sldChg>
      <pc:sldChg chg="addSp modSp mod setBg">
        <pc:chgData name="Elicia Powell" userId="S::epowell1@cord.edu::0908a84b-5d07-4a88-8c6c-349dfe656512" providerId="AD" clId="Web-{B6DC844E-BD13-EE8E-4B96-292E4BC2D71E}" dt="2025-09-23T04:36:33.086" v="152" actId="20577"/>
        <pc:sldMkLst>
          <pc:docMk/>
          <pc:sldMk cId="745383802" sldId="258"/>
        </pc:sldMkLst>
        <pc:spChg chg="mod">
          <ac:chgData name="Elicia Powell" userId="S::epowell1@cord.edu::0908a84b-5d07-4a88-8c6c-349dfe656512" providerId="AD" clId="Web-{B6DC844E-BD13-EE8E-4B96-292E4BC2D71E}" dt="2025-09-23T04:05:28.940" v="35" actId="20577"/>
          <ac:spMkLst>
            <pc:docMk/>
            <pc:sldMk cId="745383802" sldId="258"/>
            <ac:spMk id="2" creationId="{2FC82225-7938-FCE5-E957-2BEFBAFFA8F8}"/>
          </ac:spMkLst>
        </pc:spChg>
        <pc:spChg chg="mod">
          <ac:chgData name="Elicia Powell" userId="S::epowell1@cord.edu::0908a84b-5d07-4a88-8c6c-349dfe656512" providerId="AD" clId="Web-{B6DC844E-BD13-EE8E-4B96-292E4BC2D71E}" dt="2025-09-23T04:36:33.086" v="152" actId="20577"/>
          <ac:spMkLst>
            <pc:docMk/>
            <pc:sldMk cId="745383802" sldId="258"/>
            <ac:spMk id="3" creationId="{979CCBD7-FB72-288B-7DFA-729FC6047AE9}"/>
          </ac:spMkLst>
        </pc:spChg>
        <pc:spChg chg="add">
          <ac:chgData name="Elicia Powell" userId="S::epowell1@cord.edu::0908a84b-5d07-4a88-8c6c-349dfe656512" providerId="AD" clId="Web-{B6DC844E-BD13-EE8E-4B96-292E4BC2D71E}" dt="2025-09-23T04:03:46.497" v="26"/>
          <ac:spMkLst>
            <pc:docMk/>
            <pc:sldMk cId="745383802" sldId="258"/>
            <ac:spMk id="8" creationId="{5A0118C5-4F8D-4CF4-BADD-53FEACC6C42A}"/>
          </ac:spMkLst>
        </pc:spChg>
        <pc:spChg chg="add">
          <ac:chgData name="Elicia Powell" userId="S::epowell1@cord.edu::0908a84b-5d07-4a88-8c6c-349dfe656512" providerId="AD" clId="Web-{B6DC844E-BD13-EE8E-4B96-292E4BC2D71E}" dt="2025-09-23T04:03:46.497" v="26"/>
          <ac:spMkLst>
            <pc:docMk/>
            <pc:sldMk cId="745383802" sldId="258"/>
            <ac:spMk id="10" creationId="{CAEBFCD5-5356-4326-8D39-8235A46CD7B2}"/>
          </ac:spMkLst>
        </pc:spChg>
        <pc:spChg chg="add">
          <ac:chgData name="Elicia Powell" userId="S::epowell1@cord.edu::0908a84b-5d07-4a88-8c6c-349dfe656512" providerId="AD" clId="Web-{B6DC844E-BD13-EE8E-4B96-292E4BC2D71E}" dt="2025-09-23T04:03:46.497" v="26"/>
          <ac:spMkLst>
            <pc:docMk/>
            <pc:sldMk cId="745383802" sldId="258"/>
            <ac:spMk id="12" creationId="{F6814848-248A-47DD-88E0-95099D951EF8}"/>
          </ac:spMkLst>
        </pc:spChg>
        <pc:spChg chg="add">
          <ac:chgData name="Elicia Powell" userId="S::epowell1@cord.edu::0908a84b-5d07-4a88-8c6c-349dfe656512" providerId="AD" clId="Web-{B6DC844E-BD13-EE8E-4B96-292E4BC2D71E}" dt="2025-09-23T04:03:46.497" v="26"/>
          <ac:spMkLst>
            <pc:docMk/>
            <pc:sldMk cId="745383802" sldId="258"/>
            <ac:spMk id="14" creationId="{718BDA89-0D2C-4C4E-99F6-D7A220FE48D3}"/>
          </ac:spMkLst>
        </pc:spChg>
        <pc:spChg chg="add">
          <ac:chgData name="Elicia Powell" userId="S::epowell1@cord.edu::0908a84b-5d07-4a88-8c6c-349dfe656512" providerId="AD" clId="Web-{B6DC844E-BD13-EE8E-4B96-292E4BC2D71E}" dt="2025-09-23T04:03:46.497" v="26"/>
          <ac:spMkLst>
            <pc:docMk/>
            <pc:sldMk cId="745383802" sldId="258"/>
            <ac:spMk id="20" creationId="{7CE98B01-ED41-482F-AFA1-19C7FA7C04A7}"/>
          </ac:spMkLst>
        </pc:spChg>
        <pc:spChg chg="add">
          <ac:chgData name="Elicia Powell" userId="S::epowell1@cord.edu::0908a84b-5d07-4a88-8c6c-349dfe656512" providerId="AD" clId="Web-{B6DC844E-BD13-EE8E-4B96-292E4BC2D71E}" dt="2025-09-23T04:03:46.497" v="26"/>
          <ac:spMkLst>
            <pc:docMk/>
            <pc:sldMk cId="745383802" sldId="258"/>
            <ac:spMk id="22" creationId="{B9CABDD0-8DF6-4974-A224-9A2A81778003}"/>
          </ac:spMkLst>
        </pc:spChg>
        <pc:grpChg chg="add">
          <ac:chgData name="Elicia Powell" userId="S::epowell1@cord.edu::0908a84b-5d07-4a88-8c6c-349dfe656512" providerId="AD" clId="Web-{B6DC844E-BD13-EE8E-4B96-292E4BC2D71E}" dt="2025-09-23T04:03:46.497" v="26"/>
          <ac:grpSpMkLst>
            <pc:docMk/>
            <pc:sldMk cId="745383802" sldId="258"/>
            <ac:grpSpMk id="16" creationId="{6B67BE95-96EF-433C-9F29-B0732AA6B6AC}"/>
          </ac:grpSpMkLst>
        </pc:grpChg>
        <pc:grpChg chg="add">
          <ac:chgData name="Elicia Powell" userId="S::epowell1@cord.edu::0908a84b-5d07-4a88-8c6c-349dfe656512" providerId="AD" clId="Web-{B6DC844E-BD13-EE8E-4B96-292E4BC2D71E}" dt="2025-09-23T04:03:46.497" v="26"/>
          <ac:grpSpMkLst>
            <pc:docMk/>
            <pc:sldMk cId="745383802" sldId="258"/>
            <ac:grpSpMk id="24" creationId="{D6E8B984-55B9-4A62-A043-997D00F0AE09}"/>
          </ac:grpSpMkLst>
        </pc:grpChg>
      </pc:sldChg>
      <pc:sldChg chg="addSp delSp modSp mod setBg">
        <pc:chgData name="Elicia Powell" userId="S::epowell1@cord.edu::0908a84b-5d07-4a88-8c6c-349dfe656512" providerId="AD" clId="Web-{B6DC844E-BD13-EE8E-4B96-292E4BC2D71E}" dt="2025-09-23T15:33:17.407" v="193" actId="14100"/>
        <pc:sldMkLst>
          <pc:docMk/>
          <pc:sldMk cId="1726447848" sldId="259"/>
        </pc:sldMkLst>
        <pc:spChg chg="mod">
          <ac:chgData name="Elicia Powell" userId="S::epowell1@cord.edu::0908a84b-5d07-4a88-8c6c-349dfe656512" providerId="AD" clId="Web-{B6DC844E-BD13-EE8E-4B96-292E4BC2D71E}" dt="2025-09-23T04:42:37.016" v="181"/>
          <ac:spMkLst>
            <pc:docMk/>
            <pc:sldMk cId="1726447848" sldId="259"/>
            <ac:spMk id="2" creationId="{20E65F6B-AFC0-77CF-DFCE-C7B65F39C98B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37.016" v="181"/>
          <ac:spMkLst>
            <pc:docMk/>
            <pc:sldMk cId="1726447848" sldId="259"/>
            <ac:spMk id="10" creationId="{A4AC5506-6312-4701-8D3C-40187889A947}"/>
          </ac:spMkLst>
        </pc:spChg>
        <pc:spChg chg="add">
          <ac:chgData name="Elicia Powell" userId="S::epowell1@cord.edu::0908a84b-5d07-4a88-8c6c-349dfe656512" providerId="AD" clId="Web-{B6DC844E-BD13-EE8E-4B96-292E4BC2D71E}" dt="2025-09-23T04:42:37.016" v="181"/>
          <ac:spMkLst>
            <pc:docMk/>
            <pc:sldMk cId="1726447848" sldId="259"/>
            <ac:spMk id="15" creationId="{E914257E-1E2A-4AC7-89EC-1FB65C9C0A0D}"/>
          </ac:spMkLst>
        </pc:spChg>
        <pc:spChg chg="add">
          <ac:chgData name="Elicia Powell" userId="S::epowell1@cord.edu::0908a84b-5d07-4a88-8c6c-349dfe656512" providerId="AD" clId="Web-{B6DC844E-BD13-EE8E-4B96-292E4BC2D71E}" dt="2025-09-23T04:42:37.016" v="181"/>
          <ac:spMkLst>
            <pc:docMk/>
            <pc:sldMk cId="1726447848" sldId="259"/>
            <ac:spMk id="17" creationId="{03E1C8F1-97F5-489C-8308-958F09657254}"/>
          </ac:spMkLst>
        </pc:spChg>
        <pc:spChg chg="add">
          <ac:chgData name="Elicia Powell" userId="S::epowell1@cord.edu::0908a84b-5d07-4a88-8c6c-349dfe656512" providerId="AD" clId="Web-{B6DC844E-BD13-EE8E-4B96-292E4BC2D71E}" dt="2025-09-23T04:42:37.016" v="181"/>
          <ac:spMkLst>
            <pc:docMk/>
            <pc:sldMk cId="1726447848" sldId="259"/>
            <ac:spMk id="19" creationId="{DEB62645-D4DA-4E99-8344-B1536F63D108}"/>
          </ac:spMkLst>
        </pc:spChg>
        <pc:picChg chg="mod">
          <ac:chgData name="Elicia Powell" userId="S::epowell1@cord.edu::0908a84b-5d07-4a88-8c6c-349dfe656512" providerId="AD" clId="Web-{B6DC844E-BD13-EE8E-4B96-292E4BC2D71E}" dt="2025-09-23T15:33:17.407" v="193" actId="14100"/>
          <ac:picMkLst>
            <pc:docMk/>
            <pc:sldMk cId="1726447848" sldId="259"/>
            <ac:picMk id="5" creationId="{B96332D4-D875-D41C-FEBF-3EDC6CCDEFB3}"/>
          </ac:picMkLst>
        </pc:picChg>
      </pc:sldChg>
      <pc:sldChg chg="addSp delSp modSp new mod setBg">
        <pc:chgData name="Elicia Powell" userId="S::epowell1@cord.edu::0908a84b-5d07-4a88-8c6c-349dfe656512" providerId="AD" clId="Web-{B6DC844E-BD13-EE8E-4B96-292E4BC2D71E}" dt="2025-09-23T04:40:48.265" v="159"/>
        <pc:sldMkLst>
          <pc:docMk/>
          <pc:sldMk cId="2527365559" sldId="260"/>
        </pc:sldMkLst>
        <pc:spChg chg="mod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2" creationId="{5A637566-24DB-D8C4-492E-7EC56D3CFF25}"/>
          </ac:spMkLst>
        </pc:spChg>
        <pc:spChg chg="mod">
          <ac:chgData name="Elicia Powell" userId="S::epowell1@cord.edu::0908a84b-5d07-4a88-8c6c-349dfe656512" providerId="AD" clId="Web-{B6DC844E-BD13-EE8E-4B96-292E4BC2D71E}" dt="2025-09-23T04:16:10.146" v="70"/>
          <ac:spMkLst>
            <pc:docMk/>
            <pc:sldMk cId="2527365559" sldId="260"/>
            <ac:spMk id="3" creationId="{81417DB0-AA53-2A53-0F4D-09D086FAB891}"/>
          </ac:spMkLst>
        </pc:spChg>
        <pc:spChg chg="add del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8" creationId="{5A0118C5-4F8D-4CF4-BADD-53FEACC6C42A}"/>
          </ac:spMkLst>
        </pc:spChg>
        <pc:spChg chg="add del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29" creationId="{EC11F68A-CC71-4196-BBF3-20CDCD75D4E6}"/>
          </ac:spMkLst>
        </pc:spChg>
        <pc:spChg chg="add del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31" creationId="{085F9950-F10E-4E64-962B-F70345789875}"/>
          </ac:spMkLst>
        </pc:spChg>
        <pc:spChg chg="add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38" creationId="{4E0A5C5C-2A95-428E-9F6A-0D29EBD57C9F}"/>
          </ac:spMkLst>
        </pc:spChg>
        <pc:spChg chg="add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40" creationId="{1056F38F-7C4E-461D-8709-7D0024AE1F79}"/>
          </ac:spMkLst>
        </pc:spChg>
        <pc:spChg chg="add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42" creationId="{C7278469-3C3C-49CE-AEEE-E176A4900B78}"/>
          </ac:spMkLst>
        </pc:spChg>
        <pc:spChg chg="add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48" creationId="{4C6598AB-1C17-4D54-951C-A082D94ACB7A}"/>
          </ac:spMkLst>
        </pc:spChg>
        <pc:spChg chg="add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52" creationId="{F6B92503-6984-4D15-8B98-8718709B785D}"/>
          </ac:spMkLst>
        </pc:spChg>
        <pc:spChg chg="add">
          <ac:chgData name="Elicia Powell" userId="S::epowell1@cord.edu::0908a84b-5d07-4a88-8c6c-349dfe656512" providerId="AD" clId="Web-{B6DC844E-BD13-EE8E-4B96-292E4BC2D71E}" dt="2025-09-23T04:40:48.265" v="159"/>
          <ac:spMkLst>
            <pc:docMk/>
            <pc:sldMk cId="2527365559" sldId="260"/>
            <ac:spMk id="54" creationId="{08DDF938-524E-4C18-A47D-C00627832366}"/>
          </ac:spMkLst>
        </pc:spChg>
        <pc:grpChg chg="add">
          <ac:chgData name="Elicia Powell" userId="S::epowell1@cord.edu::0908a84b-5d07-4a88-8c6c-349dfe656512" providerId="AD" clId="Web-{B6DC844E-BD13-EE8E-4B96-292E4BC2D71E}" dt="2025-09-23T04:16:10.146" v="70"/>
          <ac:grpSpMkLst>
            <pc:docMk/>
            <pc:sldMk cId="2527365559" sldId="260"/>
            <ac:grpSpMk id="10" creationId="{1E8369D0-2C3B-4E27-AC6C-A246AC28CDA1}"/>
          </ac:grpSpMkLst>
        </pc:grpChg>
        <pc:grpChg chg="add">
          <ac:chgData name="Elicia Powell" userId="S::epowell1@cord.edu::0908a84b-5d07-4a88-8c6c-349dfe656512" providerId="AD" clId="Web-{B6DC844E-BD13-EE8E-4B96-292E4BC2D71E}" dt="2025-09-23T04:16:10.146" v="70"/>
          <ac:grpSpMkLst>
            <pc:docMk/>
            <pc:sldMk cId="2527365559" sldId="260"/>
            <ac:grpSpMk id="14" creationId="{C6F74901-2A71-43C3-837C-27CCD6B6D636}"/>
          </ac:grpSpMkLst>
        </pc:grpChg>
      </pc:sldChg>
      <pc:sldChg chg="addSp delSp modSp mod setClrOvrMap">
        <pc:chgData name="Elicia Powell" userId="S::epowell1@cord.edu::0908a84b-5d07-4a88-8c6c-349dfe656512" providerId="AD" clId="Web-{B6DC844E-BD13-EE8E-4B96-292E4BC2D71E}" dt="2025-09-23T04:42:58.438" v="182"/>
        <pc:sldMkLst>
          <pc:docMk/>
          <pc:sldMk cId="2607021687" sldId="261"/>
        </pc:sldMkLst>
        <pc:spChg chg="mod">
          <ac:chgData name="Elicia Powell" userId="S::epowell1@cord.edu::0908a84b-5d07-4a88-8c6c-349dfe656512" providerId="AD" clId="Web-{B6DC844E-BD13-EE8E-4B96-292E4BC2D71E}" dt="2025-09-23T04:42:58.438" v="182"/>
          <ac:spMkLst>
            <pc:docMk/>
            <pc:sldMk cId="2607021687" sldId="261"/>
            <ac:spMk id="2" creationId="{9B3CB568-0BBF-78D9-78F6-6F18B59A8FB7}"/>
          </ac:spMkLst>
        </pc:spChg>
        <pc:spChg chg="mod">
          <ac:chgData name="Elicia Powell" userId="S::epowell1@cord.edu::0908a84b-5d07-4a88-8c6c-349dfe656512" providerId="AD" clId="Web-{B6DC844E-BD13-EE8E-4B96-292E4BC2D71E}" dt="2025-09-23T04:42:58.438" v="182"/>
          <ac:spMkLst>
            <pc:docMk/>
            <pc:sldMk cId="2607021687" sldId="261"/>
            <ac:spMk id="3" creationId="{35CD33C3-BB13-E136-EEE5-2AC07C42EA22}"/>
          </ac:spMkLst>
        </pc:spChg>
        <pc:spChg chg="del">
          <ac:chgData name="Elicia Powell" userId="S::epowell1@cord.edu::0908a84b-5d07-4a88-8c6c-349dfe656512" providerId="AD" clId="Web-{B6DC844E-BD13-EE8E-4B96-292E4BC2D71E}" dt="2025-09-23T04:37:58.806" v="155"/>
          <ac:spMkLst>
            <pc:docMk/>
            <pc:sldMk cId="2607021687" sldId="261"/>
            <ac:spMk id="8" creationId="{6EB56E91-229D-A71C-FC10-CBCE98D76F43}"/>
          </ac:spMkLst>
        </pc:spChg>
        <pc:spChg chg="del">
          <ac:chgData name="Elicia Powell" userId="S::epowell1@cord.edu::0908a84b-5d07-4a88-8c6c-349dfe656512" providerId="AD" clId="Web-{B6DC844E-BD13-EE8E-4B96-292E4BC2D71E}" dt="2025-09-23T04:37:58.806" v="155"/>
          <ac:spMkLst>
            <pc:docMk/>
            <pc:sldMk cId="2607021687" sldId="261"/>
            <ac:spMk id="10" creationId="{6F884B36-4321-373A-BDAF-39D4C8459161}"/>
          </ac:spMkLst>
        </pc:spChg>
        <pc:spChg chg="del">
          <ac:chgData name="Elicia Powell" userId="S::epowell1@cord.edu::0908a84b-5d07-4a88-8c6c-349dfe656512" providerId="AD" clId="Web-{B6DC844E-BD13-EE8E-4B96-292E4BC2D71E}" dt="2025-09-23T04:37:58.806" v="155"/>
          <ac:spMkLst>
            <pc:docMk/>
            <pc:sldMk cId="2607021687" sldId="261"/>
            <ac:spMk id="12" creationId="{95869CEB-B414-461E-5E19-9D7D421D623F}"/>
          </ac:spMkLst>
        </pc:spChg>
        <pc:spChg chg="del">
          <ac:chgData name="Elicia Powell" userId="S::epowell1@cord.edu::0908a84b-5d07-4a88-8c6c-349dfe656512" providerId="AD" clId="Web-{B6DC844E-BD13-EE8E-4B96-292E4BC2D71E}" dt="2025-09-23T04:37:58.806" v="155"/>
          <ac:spMkLst>
            <pc:docMk/>
            <pc:sldMk cId="2607021687" sldId="261"/>
            <ac:spMk id="14" creationId="{811A040F-F68E-5E2A-7C65-2B66085CF015}"/>
          </ac:spMkLst>
        </pc:spChg>
        <pc:spChg chg="del">
          <ac:chgData name="Elicia Powell" userId="S::epowell1@cord.edu::0908a84b-5d07-4a88-8c6c-349dfe656512" providerId="AD" clId="Web-{B6DC844E-BD13-EE8E-4B96-292E4BC2D71E}" dt="2025-09-23T04:37:58.806" v="155"/>
          <ac:spMkLst>
            <pc:docMk/>
            <pc:sldMk cId="2607021687" sldId="261"/>
            <ac:spMk id="20" creationId="{7DCD1B08-C03D-AB72-29E3-C51C8025D906}"/>
          </ac:spMkLst>
        </pc:spChg>
        <pc:spChg chg="del">
          <ac:chgData name="Elicia Powell" userId="S::epowell1@cord.edu::0908a84b-5d07-4a88-8c6c-349dfe656512" providerId="AD" clId="Web-{B6DC844E-BD13-EE8E-4B96-292E4BC2D71E}" dt="2025-09-23T04:37:58.806" v="155"/>
          <ac:spMkLst>
            <pc:docMk/>
            <pc:sldMk cId="2607021687" sldId="261"/>
            <ac:spMk id="22" creationId="{FED6D90D-AB2D-4C6F-096D-591CC0A40E21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58.438" v="182"/>
          <ac:spMkLst>
            <pc:docMk/>
            <pc:sldMk cId="2607021687" sldId="261"/>
            <ac:spMk id="42" creationId="{B95B9BA8-1D69-4796-85F5-B6D0BD52354B}"/>
          </ac:spMkLst>
        </pc:spChg>
        <pc:spChg chg="add">
          <ac:chgData name="Elicia Powell" userId="S::epowell1@cord.edu::0908a84b-5d07-4a88-8c6c-349dfe656512" providerId="AD" clId="Web-{B6DC844E-BD13-EE8E-4B96-292E4BC2D71E}" dt="2025-09-23T04:42:58.438" v="182"/>
          <ac:spMkLst>
            <pc:docMk/>
            <pc:sldMk cId="2607021687" sldId="261"/>
            <ac:spMk id="51" creationId="{5A0118C5-4F8D-4CF4-BADD-53FEACC6C42A}"/>
          </ac:spMkLst>
        </pc:spChg>
        <pc:spChg chg="add">
          <ac:chgData name="Elicia Powell" userId="S::epowell1@cord.edu::0908a84b-5d07-4a88-8c6c-349dfe656512" providerId="AD" clId="Web-{B6DC844E-BD13-EE8E-4B96-292E4BC2D71E}" dt="2025-09-23T04:42:58.438" v="182"/>
          <ac:spMkLst>
            <pc:docMk/>
            <pc:sldMk cId="2607021687" sldId="261"/>
            <ac:spMk id="72" creationId="{EC11F68A-CC71-4196-BBF3-20CDCD75D4E6}"/>
          </ac:spMkLst>
        </pc:spChg>
        <pc:spChg chg="add">
          <ac:chgData name="Elicia Powell" userId="S::epowell1@cord.edu::0908a84b-5d07-4a88-8c6c-349dfe656512" providerId="AD" clId="Web-{B6DC844E-BD13-EE8E-4B96-292E4BC2D71E}" dt="2025-09-23T04:42:58.438" v="182"/>
          <ac:spMkLst>
            <pc:docMk/>
            <pc:sldMk cId="2607021687" sldId="261"/>
            <ac:spMk id="74" creationId="{085F9950-F10E-4E64-962B-F70345789875}"/>
          </ac:spMkLst>
        </pc:spChg>
        <pc:grpChg chg="del">
          <ac:chgData name="Elicia Powell" userId="S::epowell1@cord.edu::0908a84b-5d07-4a88-8c6c-349dfe656512" providerId="AD" clId="Web-{B6DC844E-BD13-EE8E-4B96-292E4BC2D71E}" dt="2025-09-23T04:37:58.806" v="155"/>
          <ac:grpSpMkLst>
            <pc:docMk/>
            <pc:sldMk cId="2607021687" sldId="261"/>
            <ac:grpSpMk id="16" creationId="{4A51833F-59E4-D383-0A97-B12F59319C29}"/>
          </ac:grpSpMkLst>
        </pc:grpChg>
        <pc:grpChg chg="del">
          <ac:chgData name="Elicia Powell" userId="S::epowell1@cord.edu::0908a84b-5d07-4a88-8c6c-349dfe656512" providerId="AD" clId="Web-{B6DC844E-BD13-EE8E-4B96-292E4BC2D71E}" dt="2025-09-23T04:42:58.438" v="182"/>
          <ac:grpSpMkLst>
            <pc:docMk/>
            <pc:sldMk cId="2607021687" sldId="261"/>
            <ac:grpSpMk id="44" creationId="{4728F330-19FB-4D39-BD0F-53032ABFEB7F}"/>
          </ac:grpSpMkLst>
        </pc:grpChg>
        <pc:grpChg chg="add">
          <ac:chgData name="Elicia Powell" userId="S::epowell1@cord.edu::0908a84b-5d07-4a88-8c6c-349dfe656512" providerId="AD" clId="Web-{B6DC844E-BD13-EE8E-4B96-292E4BC2D71E}" dt="2025-09-23T04:42:58.438" v="182"/>
          <ac:grpSpMkLst>
            <pc:docMk/>
            <pc:sldMk cId="2607021687" sldId="261"/>
            <ac:grpSpMk id="53" creationId="{1E8369D0-2C3B-4E27-AC6C-A246AC28CDA1}"/>
          </ac:grpSpMkLst>
        </pc:grpChg>
        <pc:grpChg chg="add">
          <ac:chgData name="Elicia Powell" userId="S::epowell1@cord.edu::0908a84b-5d07-4a88-8c6c-349dfe656512" providerId="AD" clId="Web-{B6DC844E-BD13-EE8E-4B96-292E4BC2D71E}" dt="2025-09-23T04:42:58.438" v="182"/>
          <ac:grpSpMkLst>
            <pc:docMk/>
            <pc:sldMk cId="2607021687" sldId="261"/>
            <ac:grpSpMk id="57" creationId="{C6F74901-2A71-43C3-837C-27CCD6B6D636}"/>
          </ac:grpSpMkLst>
        </pc:grpChg>
      </pc:sldChg>
      <pc:sldChg chg="addSp delSp modSp">
        <pc:chgData name="Elicia Powell" userId="S::epowell1@cord.edu::0908a84b-5d07-4a88-8c6c-349dfe656512" providerId="AD" clId="Web-{B6DC844E-BD13-EE8E-4B96-292E4BC2D71E}" dt="2025-09-23T04:40:08.906" v="158" actId="20577"/>
        <pc:sldMkLst>
          <pc:docMk/>
          <pc:sldMk cId="3416139623" sldId="262"/>
        </pc:sldMkLst>
        <pc:spChg chg="mod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2" creationId="{C41CB108-28A9-C78D-6688-E51BAC43BE9E}"/>
          </ac:spMkLst>
        </pc:spChg>
        <pc:spChg chg="mod">
          <ac:chgData name="Elicia Powell" userId="S::epowell1@cord.edu::0908a84b-5d07-4a88-8c6c-349dfe656512" providerId="AD" clId="Web-{B6DC844E-BD13-EE8E-4B96-292E4BC2D71E}" dt="2025-09-23T04:40:08.906" v="158" actId="20577"/>
          <ac:spMkLst>
            <pc:docMk/>
            <pc:sldMk cId="3416139623" sldId="262"/>
            <ac:spMk id="3" creationId="{3775B6A4-6E4B-6EDC-4A98-F07F5BF7FF82}"/>
          </ac:spMkLst>
        </pc:spChg>
        <pc:spChg chg="del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8" creationId="{85CB2094-5B0B-80FE-B85B-C1F59B2CE112}"/>
          </ac:spMkLst>
        </pc:spChg>
        <pc:spChg chg="del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10" creationId="{30E08FC6-41C2-317A-F56B-5BCFDD8B96C8}"/>
          </ac:spMkLst>
        </pc:spChg>
        <pc:spChg chg="del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14" creationId="{E5E4D371-F74F-CA3B-A3D7-77037D0D054C}"/>
          </ac:spMkLst>
        </pc:spChg>
        <pc:spChg chg="del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20" creationId="{04C491A4-312E-5FB1-7336-74FB915E848D}"/>
          </ac:spMkLst>
        </pc:spChg>
        <pc:spChg chg="del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22" creationId="{4F094B50-72CF-C570-03C9-FC3BC410277E}"/>
          </ac:spMkLst>
        </pc:spChg>
        <pc:spChg chg="add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42" creationId="{5A0118C5-4F8D-4CF4-BADD-53FEACC6C42A}"/>
          </ac:spMkLst>
        </pc:spChg>
        <pc:spChg chg="add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50" creationId="{D0C78466-EB6E-45A0-99A6-A00789ACD90A}"/>
          </ac:spMkLst>
        </pc:spChg>
        <pc:spChg chg="add">
          <ac:chgData name="Elicia Powell" userId="S::epowell1@cord.edu::0908a84b-5d07-4a88-8c6c-349dfe656512" providerId="AD" clId="Web-{B6DC844E-BD13-EE8E-4B96-292E4BC2D71E}" dt="2025-09-23T04:39:35.150" v="156"/>
          <ac:spMkLst>
            <pc:docMk/>
            <pc:sldMk cId="3416139623" sldId="262"/>
            <ac:spMk id="52" creationId="{E99F76E4-5DFD-4DBE-B042-66FBCD1182C9}"/>
          </ac:spMkLst>
        </pc:spChg>
      </pc:sldChg>
      <pc:sldChg chg="addSp delSp modSp new mod setBg">
        <pc:chgData name="Elicia Powell" userId="S::epowell1@cord.edu::0908a84b-5d07-4a88-8c6c-349dfe656512" providerId="AD" clId="Web-{B6DC844E-BD13-EE8E-4B96-292E4BC2D71E}" dt="2025-09-23T04:42:16.391" v="180"/>
        <pc:sldMkLst>
          <pc:docMk/>
          <pc:sldMk cId="3031347217" sldId="264"/>
        </pc:sldMkLst>
        <pc:spChg chg="mo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2" creationId="{1AA9DEE9-ED35-6E08-9051-4F9550F9F36D}"/>
          </ac:spMkLst>
        </pc:spChg>
        <pc:spChg chg="del">
          <ac:chgData name="Elicia Powell" userId="S::epowell1@cord.edu::0908a84b-5d07-4a88-8c6c-349dfe656512" providerId="AD" clId="Web-{B6DC844E-BD13-EE8E-4B96-292E4BC2D71E}" dt="2025-09-23T04:41:40.219" v="177"/>
          <ac:spMkLst>
            <pc:docMk/>
            <pc:sldMk cId="3031347217" sldId="264"/>
            <ac:spMk id="3" creationId="{5F059233-354B-C648-99CF-5FCC3BE4428A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7" creationId="{489B7BFD-8F45-4093-AD9C-91B15B0503D9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11" creationId="{1E5A83E3-8A11-4492-BB6E-F5F2240316FB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13" creationId="{498F8FF6-43B4-494A-AF8F-123A4983EDF7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15" creationId="{2B06059C-C357-4011-82B9-9C0106301384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17" creationId="{5AFEC601-A132-47EE-B0C2-B38ACD9FCE6F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19" creationId="{279CAF82-0ECF-42BE-8F37-F71941E5D410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21" creationId="{218E095B-4870-4AD5-9C41-C16D59523501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25" creationId="{8DE96824-E506-4448-8704-5EC7BF7BC51B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27" creationId="{4D1A5E71-B6B6-486A-8CDC-C7ABD9B903F6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29" creationId="{B6C541AE-9B02-44C0-B8C6-B2DEA7ED3813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30" creationId="{033BC44A-0661-43B4-9C14-FD5963C226AE}"/>
          </ac:spMkLst>
        </pc:spChg>
        <pc:spChg chg="add">
          <ac:chgData name="Elicia Powell" userId="S::epowell1@cord.edu::0908a84b-5d07-4a88-8c6c-349dfe656512" providerId="AD" clId="Web-{B6DC844E-BD13-EE8E-4B96-292E4BC2D71E}" dt="2025-09-23T04:42:01.703" v="178"/>
          <ac:spMkLst>
            <pc:docMk/>
            <pc:sldMk cId="3031347217" sldId="264"/>
            <ac:spMk id="32" creationId="{BE8CB2F0-2F5A-4EBD-B214-E0309C31F578}"/>
          </ac:spMkLst>
        </pc:spChg>
        <pc:spChg chg="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34" creationId="{FFD3887D-244B-4EC4-9208-E304984C5D0F}"/>
          </ac:spMkLst>
        </pc:spChg>
        <pc:spChg chg="add del">
          <ac:chgData name="Elicia Powell" userId="S::epowell1@cord.edu::0908a84b-5d07-4a88-8c6c-349dfe656512" providerId="AD" clId="Web-{B6DC844E-BD13-EE8E-4B96-292E4BC2D71E}" dt="2025-09-23T04:42:16.375" v="179"/>
          <ac:spMkLst>
            <pc:docMk/>
            <pc:sldMk cId="3031347217" sldId="264"/>
            <ac:spMk id="36" creationId="{97224C31-855E-4593-8A58-5B2B0CC4F537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38" creationId="{3A397E3E-B90C-4D82-BAAA-36F7AC6A4565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40" creationId="{8CF5E676-CA04-4CED-9F1E-5026ED66E66D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43" creationId="{EECD79B5-5FC5-495F-BFD6-346C16E787A7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44" creationId="{2C1D3151-5F97-4860-B56C-C98BD62CC255}"/>
          </ac:spMkLst>
        </pc:spChg>
        <pc:spChg chg="add">
          <ac:chgData name="Elicia Powell" userId="S::epowell1@cord.edu::0908a84b-5d07-4a88-8c6c-349dfe656512" providerId="AD" clId="Web-{B6DC844E-BD13-EE8E-4B96-292E4BC2D71E}" dt="2025-09-23T04:42:16.391" v="180"/>
          <ac:spMkLst>
            <pc:docMk/>
            <pc:sldMk cId="3031347217" sldId="264"/>
            <ac:spMk id="45" creationId="{32D9D048-3063-435A-8C23-26C1907E9619}"/>
          </ac:spMkLst>
        </pc:spChg>
      </pc:sldChg>
      <pc:sldChg chg="addSp delSp modSp new mod setBg">
        <pc:chgData name="Elicia Powell" userId="S::epowell1@cord.edu::0908a84b-5d07-4a88-8c6c-349dfe656512" providerId="AD" clId="Web-{B6DC844E-BD13-EE8E-4B96-292E4BC2D71E}" dt="2025-09-23T04:45:17.064" v="191"/>
        <pc:sldMkLst>
          <pc:docMk/>
          <pc:sldMk cId="1208587968" sldId="265"/>
        </pc:sldMkLst>
        <pc:spChg chg="mo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2" creationId="{3F029519-61D9-FB53-8487-57E653071C42}"/>
          </ac:spMkLst>
        </pc:spChg>
        <pc:spChg chg="del">
          <ac:chgData name="Elicia Powell" userId="S::epowell1@cord.edu::0908a84b-5d07-4a88-8c6c-349dfe656512" providerId="AD" clId="Web-{B6DC844E-BD13-EE8E-4B96-292E4BC2D71E}" dt="2025-09-23T04:43:39.188" v="184"/>
          <ac:spMkLst>
            <pc:docMk/>
            <pc:sldMk cId="1208587968" sldId="265"/>
            <ac:spMk id="3" creationId="{807ABAA9-0690-0304-0F0C-3D307157B678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7" creationId="{489B7BFD-8F45-4093-AD9C-91B15B0503D9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9" creationId="{AB8D7D1E-1407-4D5B-9C80-E70D99362152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11" creationId="{B74FD1BE-E333-402D-A2AF-8E2D7570F883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15" creationId="{4FB204DF-284E-45F6-A017-79A4DF57BCCB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17" creationId="{DEF7D4A3-132F-4989-B22B-259487946EE7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19" creationId="{E16C8D8F-10E9-4498-ABDB-0F923F8B6837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21" creationId="{1E5A83E3-8A11-4492-BB6E-F5F2240316FB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23" creationId="{4D1A5E71-B6B6-486A-8CDC-C7ABD9B903F6}"/>
          </ac:spMkLst>
        </pc:spChg>
        <pc:spChg chg="add del">
          <ac:chgData name="Elicia Powell" userId="S::epowell1@cord.edu::0908a84b-5d07-4a88-8c6c-349dfe656512" providerId="AD" clId="Web-{B6DC844E-BD13-EE8E-4B96-292E4BC2D71E}" dt="2025-09-23T04:45:17.048" v="190"/>
          <ac:spMkLst>
            <pc:docMk/>
            <pc:sldMk cId="1208587968" sldId="265"/>
            <ac:spMk id="25" creationId="{B94EEEB0-E565-42CB-8299-2454D31F0901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34" creationId="{489B7BFD-8F45-4093-AD9C-91B15B0503D9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35" creationId="{D9DFE8A5-DCEC-4A43-B613-D62AC8C5734F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36" creationId="{5608F6B8-DDC9-422E-B241-3222341D709C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37" creationId="{26B7664A-BE61-4A65-B937-A31E08B8B9AD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38" creationId="{279CAF82-0ECF-42BE-8F37-F71941E5D410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39" creationId="{14A1FA07-A873-4AB3-8D01-CFEEEA8CA495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40" creationId="{E16C8D8F-10E9-4498-ABDB-0F923F8B6837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41" creationId="{1E5A83E3-8A11-4492-BB6E-F5F2240316FB}"/>
          </ac:spMkLst>
        </pc:spChg>
        <pc:spChg chg="add">
          <ac:chgData name="Elicia Powell" userId="S::epowell1@cord.edu::0908a84b-5d07-4a88-8c6c-349dfe656512" providerId="AD" clId="Web-{B6DC844E-BD13-EE8E-4B96-292E4BC2D71E}" dt="2025-09-23T04:45:17.064" v="191"/>
          <ac:spMkLst>
            <pc:docMk/>
            <pc:sldMk cId="1208587968" sldId="265"/>
            <ac:spMk id="42" creationId="{033BC44A-0661-43B4-9C14-FD5963C226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CDAA-BC1C-0C28-9A04-1F033CBD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A0058-C77F-B556-9433-04A479A92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E8693-9096-FB3F-CBAC-F98EB803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2099D-8CD9-B8F4-CCEA-9DD7435C5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8D1A1-BC63-2D3B-C923-F6A154D3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5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43FA-7BCE-86AB-9E99-48704644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B4BBD-D88B-0C68-CB7B-4B4FB8FE7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F7E65-3BCD-5C99-435F-E756D97DD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1E6BC-3ECA-A4F7-898A-2B661D80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3CC3E-43DA-4B1D-1F18-1F01458E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96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FDA29A-FFB4-516A-31EB-8F904E15B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1DA73-11B6-FF67-2344-38F13CFDA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88F4A-A155-4C57-1C99-090CD1C6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D20D-C048-56E3-88B6-41082176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2E76-B694-E11C-E1D7-E4DAFD71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4E9B-60FF-817F-49AE-5CF21A126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228B-95F0-21E2-C03E-1543085C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3D93-F844-EA57-A3B5-8D37B88FF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26DCC-5B0A-0AC8-F683-410D532B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F164F-619C-A87C-FCBF-B3D70244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0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2E053-8C7D-1E3B-B3D9-58F40D6B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A547D-9A9D-B327-2364-12387DAD3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27A13-073E-2969-59F8-1A337386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81AF-9F10-DFA7-7D1C-489C73C4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7BC24-D679-9FC2-6EEF-196D66FBF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445-73EE-434D-B99E-B5AFD3CE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44BC-5813-921B-CBE4-8A6A0031D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EB257-1D80-4F2B-5792-2670C4A4B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5736A-924A-BBBB-6B10-B350087B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2D36E-B2F7-4BB9-DD7A-28B4273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97D54-FC77-C7EA-0770-A854A68F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1E30-A7ED-4684-4746-3559A6DD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86880-A6A8-D79C-0680-1ED56B24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E465-51D7-A097-EB7E-A483EE98E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5FB66-E36E-2182-87CF-F35B37952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CD0F62-8C94-03DE-2D00-B2CF62849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A01157-9D48-57D6-116F-F10F7B37F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16FB4B-A1A9-C503-BFDA-07A075F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F2DA1-3864-C826-27CC-47FF7484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979D-516E-8735-F795-E77C6170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42626-4349-B30A-669B-64FD7B93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B2574-C20D-764E-7027-88C55B7B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611B5A-FC64-B647-708B-4B9A2999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8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3B9DE-39DD-7070-DC16-AF951460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43B572-A2DF-D4F3-8476-E2083A83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A90B0-2E6A-97C4-8C23-704BB132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9468-388E-3529-178C-51B1E7A65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DF08-2B54-24A7-E1D9-DC72E860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608FB-29D1-FD7F-F691-55CBF94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CAA9-EAE3-2CD7-CCC2-BE0E3A7EB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B715-D9E1-19AB-2E14-33D2C461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8945-9D92-0E41-8EF7-C09A38D4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7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840D-7933-87CA-AE38-8F8246F15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D8B821-BB9D-EE94-2B6B-4E50BB038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95B74-8225-251E-8A1C-CF29E232A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66258-61AA-7AFF-3CD6-C6F9C72A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0CAF1-970E-9C9D-A9A2-E0D2F5B5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EF7C5-2958-58DE-9B21-4FC6F2BB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D1191-8DD2-FF4B-849E-E53933C4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1FC6-0F80-9CC0-C8CA-0DA1229A2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62229-3A61-3EA2-7F28-8631DCC72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DFDFA-15A8-4985-BD07-86A0750F3AE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4115D-426F-9320-98A5-1D03A3254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0F0B-1788-3D93-5EE6-3D9DCF017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E1E2C-89B1-4CBE-8CDF-491A88702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7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23FAF8-86B6-D433-EE99-ABAB75A9C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 err="1">
                <a:solidFill>
                  <a:schemeClr val="bg1"/>
                </a:solidFill>
                <a:latin typeface="Times New Roman"/>
                <a:cs typeface="Times New Roman"/>
              </a:rPr>
              <a:t>Cafun</a:t>
            </a:r>
            <a:r>
              <a:rPr lang="en-US" sz="5400" err="1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é</a:t>
            </a:r>
            <a:endParaRPr lang="en-US" sz="5400">
              <a:solidFill>
                <a:schemeClr val="bg1"/>
              </a:solidFill>
              <a:latin typeface="Times New Roman"/>
              <a:ea typeface="Roboto"/>
              <a:cs typeface="Roboto"/>
            </a:endParaRPr>
          </a:p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7A39B-F417-28C4-D9F5-5D6D0AC3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Bye</a:t>
            </a:r>
          </a:p>
          <a:p>
            <a:r>
              <a:rPr lang="en-US" sz="1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Elicia Powell | Yll Ahmeti | Bryan ZM</a:t>
            </a:r>
          </a:p>
        </p:txBody>
      </p:sp>
      <p:sp>
        <p:nvSpPr>
          <p:cNvPr id="20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3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05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00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FC82225-7938-FCE5-E957-2BEFBAFF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CBD7-FB72-288B-7DFA-729FC604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  <a:latin typeface="Times New Roman"/>
                <a:cs typeface="Times New Roman"/>
              </a:rPr>
              <a:t>We are in an age with a growing consumption of fast fashion, where buyers can order cheaply made clothing that wears out in days or weeks with just a click of a button. </a:t>
            </a:r>
            <a:r>
              <a:rPr lang="en-US" sz="2400" err="1">
                <a:solidFill>
                  <a:schemeClr val="bg1"/>
                </a:solidFill>
                <a:latin typeface="Times New Roman"/>
                <a:cs typeface="Times New Roman"/>
              </a:rPr>
              <a:t>Cafun</a:t>
            </a:r>
            <a:r>
              <a:rPr lang="en-US" sz="2400" err="1">
                <a:solidFill>
                  <a:schemeClr val="bg1"/>
                </a:solidFill>
                <a:latin typeface="Times New Roman"/>
                <a:ea typeface="Roboto"/>
                <a:cs typeface="Roboto"/>
              </a:rPr>
              <a:t>é</a:t>
            </a:r>
            <a:r>
              <a:rPr lang="en-US" sz="2400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</a:t>
            </a:r>
            <a:r>
              <a:rPr lang="en-US" sz="2400">
                <a:solidFill>
                  <a:schemeClr val="bg1"/>
                </a:solidFill>
                <a:latin typeface="Times New Roman"/>
                <a:ea typeface="Roboto"/>
                <a:cs typeface="Times New Roman"/>
              </a:rPr>
              <a:t>encourages</a:t>
            </a:r>
            <a:r>
              <a:rPr lang="en-US" sz="2400">
                <a:solidFill>
                  <a:schemeClr val="bg1"/>
                </a:solidFill>
                <a:latin typeface="Times New Roman"/>
                <a:cs typeface="Times New Roman"/>
              </a:rPr>
              <a:t> customers to invest in themselves by choosing durable, long-lasting handmade wearables. If you’re looking for clothing with quality, care, and a personal touch, </a:t>
            </a:r>
            <a:r>
              <a:rPr lang="en-US" sz="2400" err="1">
                <a:solidFill>
                  <a:schemeClr val="bg1"/>
                </a:solidFill>
                <a:latin typeface="Times New Roman"/>
                <a:cs typeface="Times New Roman"/>
              </a:rPr>
              <a:t>Cafuné</a:t>
            </a:r>
            <a:r>
              <a:rPr lang="en-US" sz="2400">
                <a:solidFill>
                  <a:schemeClr val="bg1"/>
                </a:solidFill>
                <a:latin typeface="Times New Roman"/>
                <a:cs typeface="Times New Roman"/>
              </a:rPr>
              <a:t> is for you.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8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03046-728B-D66F-F0A0-BC60B9D5F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CB568-0BBF-78D9-78F6-6F18B59A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grpSp>
        <p:nvGrpSpPr>
          <p:cNvPr id="53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7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2" name="Oval 71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33C3-BB13-E136-EEE5-2AC07C42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Showcasing and selling handmade crochet products, created in partnership with computer science undergraduate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Elicia Powell</a:t>
            </a:r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 highlight her work and support student makers.</a:t>
            </a: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small creators face in promoting and selling their crocheted goods online by providing an organized platform.</a:t>
            </a: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emphasizing handmade craft, care instructions, community, and user-friendly shopping features, the project aims to broaden the reach of local artisans and foster stronger engagement between creators and customers.</a:t>
            </a:r>
          </a:p>
        </p:txBody>
      </p:sp>
    </p:spTree>
    <p:extLst>
      <p:ext uri="{BB962C8B-B14F-4D97-AF65-F5344CB8AC3E}">
        <p14:creationId xmlns:p14="http://schemas.microsoft.com/office/powerpoint/2010/main" val="260702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45CA6-35BD-59BE-67EA-D8C78E43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1CB108-28A9-C78D-6688-E51BAC43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grpSp>
        <p:nvGrpSpPr>
          <p:cNvPr id="4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5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5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5B6A4-6E4B-6EDC-4A98-F07F5BF7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We are creating "</a:t>
            </a:r>
            <a:r>
              <a:rPr lang="en-US" sz="2000" err="1">
                <a:solidFill>
                  <a:schemeClr val="bg1"/>
                </a:solidFill>
                <a:latin typeface="Times New Roman"/>
                <a:cs typeface="Times New Roman"/>
              </a:rPr>
              <a:t>Cafuné</a:t>
            </a: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," a dedicated, visually engaging e-commerce website that organizes handmade crochet products by category, highlights new arrivals and seasonal collections, and enhances the shopping experience with features like user accounts, wish lists, and a cart.</a:t>
            </a:r>
          </a:p>
          <a:p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The platform stands out by focusing exclusively on our classmate’s curated crochet work.</a:t>
            </a:r>
          </a:p>
        </p:txBody>
      </p:sp>
    </p:spTree>
    <p:extLst>
      <p:ext uri="{BB962C8B-B14F-4D97-AF65-F5344CB8AC3E}">
        <p14:creationId xmlns:p14="http://schemas.microsoft.com/office/powerpoint/2010/main" val="34161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D5B921-7E3D-AD58-9B1C-4EADD4669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503F0F-7426-450C-8A84-07EF5455F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BC456-7997-4771-FA04-FDCFA1EED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DACE11-C553-1B39-1512-545A2463F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BD8349-18C7-FD22-55AB-1AF9EE210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C788AA06-7D91-C8CF-1FA8-FCD3ED646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2B3C73B-9D28-15E0-18E6-19944486B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E9DEA8-76FA-89A7-4A20-15E7AAAED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E40D4E7D-F55D-11EE-FDB6-60075B3F4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BDBA961-D070-6690-68A2-1ABF689EB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FA12614B-BEE7-3DA6-50CE-8CF67FC3D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78" y="5188770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8B8534A-FD42-9623-95E8-75DF5AAF6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4EFB82F-2475-9E17-C9D2-F8FC5C886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3C3D011-2E88-BC42-C80C-595CEA97A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2915AFA-FC42-1B29-F957-B1A835D46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0B0A1B-DD45-015B-FDB0-2987BFF0E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44B1-AF1F-758A-9914-EC2CBEE4C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C1CD247-0CE0-CB2E-6EF7-3B8F6764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F295947-72EE-1549-DEC0-67AB0BA3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FEC5BB4-7880-820E-87E4-A45BF7C00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DF750D3-FD90-0964-6E73-345D5D29A4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1423A5-528F-EAE0-CECA-FA4464A0D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19DBC6-7580-7220-5630-E8D1DC2CB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5FB9BB1-AD71-799C-5AF2-61C40E659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F48EFD-7B05-4515-7F0C-F94D7EB7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8239-DED9-9B1C-BC2F-E6E3398C1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1273" y="85725"/>
            <a:ext cx="5635525" cy="66484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2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main product of the team’s project will be a fully functional e-commerce website for handmade crochet products, designed specifically to showcase and sell the items made by our classmate </a:t>
            </a:r>
            <a:r>
              <a:rPr lang="en-US" sz="2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Elicia Powell. </a:t>
            </a:r>
          </a:p>
          <a:p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Contract: participants with roles and availability </a:t>
            </a:r>
          </a:p>
          <a:p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Plan: estimated project duration with updated project duration</a:t>
            </a:r>
          </a:p>
          <a:p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Proposal: written justification of project proposed with criteria success and deliverables information </a:t>
            </a:r>
          </a:p>
          <a:p>
            <a:r>
              <a:rPr lang="en-US"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Map: visual documentation of website structure 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Specifications: description of functionality, client and product information, user roles, and technical needs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Pitch: layout for all pages and sections, design rationale, color palettes, and font choices</a:t>
            </a:r>
          </a:p>
          <a:p>
            <a:r>
              <a:rPr lang="en-US"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Plan: features assignments, development milestones, and technologies used</a:t>
            </a:r>
          </a:p>
          <a:p>
            <a:r>
              <a:rPr lang="en-US" sz="1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Testing: details of test cases, methods for functionality, and usability testing</a:t>
            </a:r>
          </a:p>
          <a:p>
            <a:r>
              <a:rPr lang="en-US" sz="17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Review for client (Elicia Powell): comprehensive document summarizing the project’s process, achievements, and lessons learned </a:t>
            </a:r>
          </a:p>
          <a:p>
            <a:endParaRPr lang="en-US" sz="17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85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637566-24DB-D8C4-492E-7EC56D3C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Criteria  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17DB0-AA53-2A53-0F4D-09D086FA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A homepage that displays a categorized list of products with a filter function. 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An account system where customers can create accounts and log in. 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Each product displays its price clearly to the user. 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A shopping cart where users can add items, view their selections, and see the total cost. </a:t>
            </a:r>
            <a:endParaRPr lang="en-US" sz="20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  <a:latin typeface="Times New Roman"/>
                <a:cs typeface="Times New Roman"/>
              </a:rPr>
              <a:t>A checkout page where users can enter payment information. It’ll be nonfunctional, but the system will save order details. </a:t>
            </a:r>
            <a:endParaRPr lang="en-US" sz="2000">
              <a:solidFill>
                <a:schemeClr val="bg1"/>
              </a:solidFill>
            </a:endParaRPr>
          </a:p>
          <a:p>
            <a:pPr>
              <a:buNone/>
            </a:pPr>
            <a:endParaRPr lang="en-US" sz="2000">
              <a:solidFill>
                <a:schemeClr val="bg1"/>
              </a:solidFill>
            </a:endParaRPr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736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65F6B-AFC0-77CF-DFCE-C7B65F39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Site Map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B96332D4-D875-D41C-FEBF-3EDC6CCDE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69" y="2072640"/>
            <a:ext cx="10697187" cy="4128135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4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9DEE9-ED35-6E08-9051-4F9550F9F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 Document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34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29519-61D9-FB53-8487-57E65307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676" y="1479558"/>
            <a:ext cx="4339988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BYE</a:t>
            </a:r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85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Cafuné </vt:lpstr>
      <vt:lpstr>Pitch</vt:lpstr>
      <vt:lpstr>Background</vt:lpstr>
      <vt:lpstr>Solution</vt:lpstr>
      <vt:lpstr>Project Deliverables</vt:lpstr>
      <vt:lpstr>Success Criteria  </vt:lpstr>
      <vt:lpstr>Site Map</vt:lpstr>
      <vt:lpstr>Project Planning Document</vt:lpstr>
      <vt:lpstr>BYE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Zamora Montero</dc:creator>
  <cp:revision>3</cp:revision>
  <dcterms:created xsi:type="dcterms:W3CDTF">2025-09-22T22:55:23Z</dcterms:created>
  <dcterms:modified xsi:type="dcterms:W3CDTF">2025-09-23T15:33:22Z</dcterms:modified>
</cp:coreProperties>
</file>