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440" r:id="rId3"/>
    <p:sldId id="505" r:id="rId4"/>
    <p:sldId id="441" r:id="rId5"/>
    <p:sldId id="443" r:id="rId6"/>
    <p:sldId id="476" r:id="rId7"/>
    <p:sldId id="508" r:id="rId8"/>
    <p:sldId id="262" r:id="rId9"/>
    <p:sldId id="263" r:id="rId10"/>
    <p:sldId id="264" r:id="rId11"/>
    <p:sldId id="265" r:id="rId12"/>
    <p:sldId id="266" r:id="rId13"/>
    <p:sldId id="267" r:id="rId14"/>
    <p:sldId id="299" r:id="rId15"/>
    <p:sldId id="300" r:id="rId16"/>
    <p:sldId id="301" r:id="rId17"/>
    <p:sldId id="507" r:id="rId18"/>
    <p:sldId id="490" r:id="rId19"/>
    <p:sldId id="491" r:id="rId20"/>
    <p:sldId id="492" r:id="rId21"/>
    <p:sldId id="493" r:id="rId22"/>
    <p:sldId id="494" r:id="rId23"/>
    <p:sldId id="495" r:id="rId24"/>
    <p:sldId id="496" r:id="rId25"/>
    <p:sldId id="497" r:id="rId26"/>
  </p:sldIdLst>
  <p:sldSz cx="12192000" cy="68580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94660"/>
  </p:normalViewPr>
  <p:slideViewPr>
    <p:cSldViewPr snapToGrid="0">
      <p:cViewPr varScale="1">
        <p:scale>
          <a:sx n="91" d="100"/>
          <a:sy n="91" d="100"/>
        </p:scale>
        <p:origin x="33"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F6C27B26-5B90-4B22-823E-20F2B4173E38}" type="datetimeFigureOut">
              <a:rPr lang="en-US" smtClean="0"/>
              <a:t>2/10/2025</a:t>
            </a:fld>
            <a:endParaRPr lang="en-US"/>
          </a:p>
        </p:txBody>
      </p:sp>
      <p:sp>
        <p:nvSpPr>
          <p:cNvPr id="4" name="Slide Image Placeholder 3"/>
          <p:cNvSpPr>
            <a:spLocks noGrp="1" noRot="1" noChangeAspect="1"/>
          </p:cNvSpPr>
          <p:nvPr>
            <p:ph type="sldImg" idx="2"/>
          </p:nvPr>
        </p:nvSpPr>
        <p:spPr>
          <a:xfrm>
            <a:off x="654050" y="1162050"/>
            <a:ext cx="5575300"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57CE2FD2-9EA0-41C1-A91D-F876263F5C58}" type="slidenum">
              <a:rPr lang="en-US" smtClean="0"/>
              <a:t>‹#›</a:t>
            </a:fld>
            <a:endParaRPr lang="en-US"/>
          </a:p>
        </p:txBody>
      </p:sp>
    </p:spTree>
    <p:extLst>
      <p:ext uri="{BB962C8B-B14F-4D97-AF65-F5344CB8AC3E}">
        <p14:creationId xmlns:p14="http://schemas.microsoft.com/office/powerpoint/2010/main" val="2035830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DFDF6555-B76C-4689-ABC4-9D95AFF37D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70382" indent="-295313">
              <a:defRPr sz="2400">
                <a:solidFill>
                  <a:schemeClr val="tx1"/>
                </a:solidFill>
                <a:latin typeface="Times" panose="02020603050405020304" pitchFamily="18" charset="0"/>
              </a:defRPr>
            </a:lvl2pPr>
            <a:lvl3pPr marL="1186068" indent="-235930">
              <a:defRPr sz="2400">
                <a:solidFill>
                  <a:schemeClr val="tx1"/>
                </a:solidFill>
                <a:latin typeface="Times" panose="02020603050405020304" pitchFamily="18" charset="0"/>
              </a:defRPr>
            </a:lvl3pPr>
            <a:lvl4pPr marL="1661137" indent="-235930">
              <a:defRPr sz="2400">
                <a:solidFill>
                  <a:schemeClr val="tx1"/>
                </a:solidFill>
                <a:latin typeface="Times" panose="02020603050405020304" pitchFamily="18" charset="0"/>
              </a:defRPr>
            </a:lvl4pPr>
            <a:lvl5pPr marL="2136206" indent="-235930">
              <a:defRPr sz="2400">
                <a:solidFill>
                  <a:schemeClr val="tx1"/>
                </a:solidFill>
                <a:latin typeface="Times" panose="02020603050405020304" pitchFamily="18" charset="0"/>
              </a:defRPr>
            </a:lvl5pPr>
            <a:lvl6pPr marL="2598435" indent="-235930" eaLnBrk="0" fontAlgn="base" hangingPunct="0">
              <a:spcBef>
                <a:spcPct val="0"/>
              </a:spcBef>
              <a:spcAft>
                <a:spcPct val="0"/>
              </a:spcAft>
              <a:defRPr sz="2400">
                <a:solidFill>
                  <a:schemeClr val="tx1"/>
                </a:solidFill>
                <a:latin typeface="Times" panose="02020603050405020304" pitchFamily="18" charset="0"/>
              </a:defRPr>
            </a:lvl6pPr>
            <a:lvl7pPr marL="3060664" indent="-235930" eaLnBrk="0" fontAlgn="base" hangingPunct="0">
              <a:spcBef>
                <a:spcPct val="0"/>
              </a:spcBef>
              <a:spcAft>
                <a:spcPct val="0"/>
              </a:spcAft>
              <a:defRPr sz="2400">
                <a:solidFill>
                  <a:schemeClr val="tx1"/>
                </a:solidFill>
                <a:latin typeface="Times" panose="02020603050405020304" pitchFamily="18" charset="0"/>
              </a:defRPr>
            </a:lvl7pPr>
            <a:lvl8pPr marL="3522893" indent="-235930" eaLnBrk="0" fontAlgn="base" hangingPunct="0">
              <a:spcBef>
                <a:spcPct val="0"/>
              </a:spcBef>
              <a:spcAft>
                <a:spcPct val="0"/>
              </a:spcAft>
              <a:defRPr sz="2400">
                <a:solidFill>
                  <a:schemeClr val="tx1"/>
                </a:solidFill>
                <a:latin typeface="Times" panose="02020603050405020304" pitchFamily="18" charset="0"/>
              </a:defRPr>
            </a:lvl8pPr>
            <a:lvl9pPr marL="3985122" indent="-235930" eaLnBrk="0" fontAlgn="base" hangingPunct="0">
              <a:spcBef>
                <a:spcPct val="0"/>
              </a:spcBef>
              <a:spcAft>
                <a:spcPct val="0"/>
              </a:spcAft>
              <a:defRPr sz="2400">
                <a:solidFill>
                  <a:schemeClr val="tx1"/>
                </a:solidFill>
                <a:latin typeface="Times" panose="02020603050405020304" pitchFamily="18" charset="0"/>
              </a:defRPr>
            </a:lvl9pPr>
          </a:lstStyle>
          <a:p>
            <a:fld id="{9122C37A-A1BB-4CB9-B74B-7DD0620FC442}" type="slidenum">
              <a:rPr lang="en-US" altLang="en-US" sz="1200"/>
              <a:pPr/>
              <a:t>8</a:t>
            </a:fld>
            <a:endParaRPr lang="en-US" altLang="en-US" sz="1200"/>
          </a:p>
        </p:txBody>
      </p:sp>
      <p:sp>
        <p:nvSpPr>
          <p:cNvPr id="9219" name="Rectangle 2">
            <a:extLst>
              <a:ext uri="{FF2B5EF4-FFF2-40B4-BE49-F238E27FC236}">
                <a16:creationId xmlns:a16="http://schemas.microsoft.com/office/drawing/2014/main" id="{7B8EF7F2-620A-46B8-A4DF-597B179D3600}"/>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7094E9AA-43BD-4685-B3DB-7FB298BB33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4C625541-E6BA-4BB0-9EF4-2E12C9BBEBD9}"/>
              </a:ext>
            </a:extLst>
          </p:cNvPr>
          <p:cNvSpPr>
            <a:spLocks noGrp="1" noRot="1" noChangeAspect="1" noTextEdit="1"/>
          </p:cNvSpPr>
          <p:nvPr>
            <p:ph type="sldImg"/>
          </p:nvPr>
        </p:nvSpPr>
        <p:spPr>
          <a:xfrm>
            <a:off x="354013" y="703263"/>
            <a:ext cx="6173787" cy="3473450"/>
          </a:xfrm>
          <a:ln/>
        </p:spPr>
      </p:sp>
      <p:sp>
        <p:nvSpPr>
          <p:cNvPr id="9219" name="Notes Placeholder 2">
            <a:extLst>
              <a:ext uri="{FF2B5EF4-FFF2-40B4-BE49-F238E27FC236}">
                <a16:creationId xmlns:a16="http://schemas.microsoft.com/office/drawing/2014/main" id="{C7F188FE-B092-4039-96C9-CA3B64A09F15}"/>
              </a:ext>
            </a:extLst>
          </p:cNvPr>
          <p:cNvSpPr>
            <a:spLocks noGrp="1"/>
          </p:cNvSpPr>
          <p:nvPr>
            <p:ph type="body" idx="1"/>
          </p:nvPr>
        </p:nvSpPr>
        <p:spPr>
          <a:noFill/>
        </p:spPr>
        <p:txBody>
          <a:bodyPr/>
          <a:lstStyle/>
          <a:p>
            <a:endParaRPr lang="en-US" altLang="en-US"/>
          </a:p>
        </p:txBody>
      </p:sp>
      <p:sp>
        <p:nvSpPr>
          <p:cNvPr id="9220" name="Slide Number Placeholder 3">
            <a:extLst>
              <a:ext uri="{FF2B5EF4-FFF2-40B4-BE49-F238E27FC236}">
                <a16:creationId xmlns:a16="http://schemas.microsoft.com/office/drawing/2014/main" id="{9C974F6F-C920-404F-ACA0-A7C5544BA882}"/>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51122" indent="-288893">
              <a:defRPr sz="2400">
                <a:solidFill>
                  <a:schemeClr val="tx1"/>
                </a:solidFill>
                <a:latin typeface="Times New Roman" panose="02020603050405020304" pitchFamily="18" charset="0"/>
              </a:defRPr>
            </a:lvl2pPr>
            <a:lvl3pPr marL="1155573" indent="-231115">
              <a:defRPr sz="2400">
                <a:solidFill>
                  <a:schemeClr val="tx1"/>
                </a:solidFill>
                <a:latin typeface="Times New Roman" panose="02020603050405020304" pitchFamily="18" charset="0"/>
              </a:defRPr>
            </a:lvl3pPr>
            <a:lvl4pPr marL="1617802" indent="-231115">
              <a:defRPr sz="2400">
                <a:solidFill>
                  <a:schemeClr val="tx1"/>
                </a:solidFill>
                <a:latin typeface="Times New Roman" panose="02020603050405020304" pitchFamily="18" charset="0"/>
              </a:defRPr>
            </a:lvl4pPr>
            <a:lvl5pPr marL="2080031" indent="-231115">
              <a:defRPr sz="2400">
                <a:solidFill>
                  <a:schemeClr val="tx1"/>
                </a:solidFill>
                <a:latin typeface="Times New Roman" panose="02020603050405020304" pitchFamily="18" charset="0"/>
              </a:defRPr>
            </a:lvl5pPr>
            <a:lvl6pPr marL="2542261" indent="-231115" eaLnBrk="0" fontAlgn="base" hangingPunct="0">
              <a:spcBef>
                <a:spcPct val="0"/>
              </a:spcBef>
              <a:spcAft>
                <a:spcPct val="0"/>
              </a:spcAft>
              <a:defRPr sz="2400">
                <a:solidFill>
                  <a:schemeClr val="tx1"/>
                </a:solidFill>
                <a:latin typeface="Times New Roman" panose="02020603050405020304" pitchFamily="18" charset="0"/>
              </a:defRPr>
            </a:lvl6pPr>
            <a:lvl7pPr marL="3004490" indent="-231115" eaLnBrk="0" fontAlgn="base" hangingPunct="0">
              <a:spcBef>
                <a:spcPct val="0"/>
              </a:spcBef>
              <a:spcAft>
                <a:spcPct val="0"/>
              </a:spcAft>
              <a:defRPr sz="2400">
                <a:solidFill>
                  <a:schemeClr val="tx1"/>
                </a:solidFill>
                <a:latin typeface="Times New Roman" panose="02020603050405020304" pitchFamily="18" charset="0"/>
              </a:defRPr>
            </a:lvl7pPr>
            <a:lvl8pPr marL="3466719" indent="-231115" eaLnBrk="0" fontAlgn="base" hangingPunct="0">
              <a:spcBef>
                <a:spcPct val="0"/>
              </a:spcBef>
              <a:spcAft>
                <a:spcPct val="0"/>
              </a:spcAft>
              <a:defRPr sz="2400">
                <a:solidFill>
                  <a:schemeClr val="tx1"/>
                </a:solidFill>
                <a:latin typeface="Times New Roman" panose="02020603050405020304" pitchFamily="18" charset="0"/>
              </a:defRPr>
            </a:lvl8pPr>
            <a:lvl9pPr marL="3928948" indent="-231115" eaLnBrk="0" fontAlgn="base" hangingPunct="0">
              <a:spcBef>
                <a:spcPct val="0"/>
              </a:spcBef>
              <a:spcAft>
                <a:spcPct val="0"/>
              </a:spcAft>
              <a:defRPr sz="2400">
                <a:solidFill>
                  <a:schemeClr val="tx1"/>
                </a:solidFill>
                <a:latin typeface="Times New Roman" panose="02020603050405020304" pitchFamily="18" charset="0"/>
              </a:defRPr>
            </a:lvl9pPr>
          </a:lstStyle>
          <a:p>
            <a:fld id="{F16F99E7-564A-476C-A02C-66FA1D13C779}" type="slidenum">
              <a:rPr lang="en-US" altLang="en-US" sz="1000"/>
              <a:pPr/>
              <a:t>20</a:t>
            </a:fld>
            <a:endParaRPr lang="en-US" altLang="en-US"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6ACEBF96-153B-430D-944B-35DDDC16A4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70382" indent="-295313">
              <a:defRPr sz="2400">
                <a:solidFill>
                  <a:schemeClr val="tx1"/>
                </a:solidFill>
                <a:latin typeface="Times" panose="02020603050405020304" pitchFamily="18" charset="0"/>
              </a:defRPr>
            </a:lvl2pPr>
            <a:lvl3pPr marL="1186068" indent="-235930">
              <a:defRPr sz="2400">
                <a:solidFill>
                  <a:schemeClr val="tx1"/>
                </a:solidFill>
                <a:latin typeface="Times" panose="02020603050405020304" pitchFamily="18" charset="0"/>
              </a:defRPr>
            </a:lvl3pPr>
            <a:lvl4pPr marL="1661137" indent="-235930">
              <a:defRPr sz="2400">
                <a:solidFill>
                  <a:schemeClr val="tx1"/>
                </a:solidFill>
                <a:latin typeface="Times" panose="02020603050405020304" pitchFamily="18" charset="0"/>
              </a:defRPr>
            </a:lvl4pPr>
            <a:lvl5pPr marL="2136206" indent="-235930">
              <a:defRPr sz="2400">
                <a:solidFill>
                  <a:schemeClr val="tx1"/>
                </a:solidFill>
                <a:latin typeface="Times" panose="02020603050405020304" pitchFamily="18" charset="0"/>
              </a:defRPr>
            </a:lvl5pPr>
            <a:lvl6pPr marL="2598435" indent="-235930" eaLnBrk="0" fontAlgn="base" hangingPunct="0">
              <a:spcBef>
                <a:spcPct val="0"/>
              </a:spcBef>
              <a:spcAft>
                <a:spcPct val="0"/>
              </a:spcAft>
              <a:defRPr sz="2400">
                <a:solidFill>
                  <a:schemeClr val="tx1"/>
                </a:solidFill>
                <a:latin typeface="Times" panose="02020603050405020304" pitchFamily="18" charset="0"/>
              </a:defRPr>
            </a:lvl6pPr>
            <a:lvl7pPr marL="3060664" indent="-235930" eaLnBrk="0" fontAlgn="base" hangingPunct="0">
              <a:spcBef>
                <a:spcPct val="0"/>
              </a:spcBef>
              <a:spcAft>
                <a:spcPct val="0"/>
              </a:spcAft>
              <a:defRPr sz="2400">
                <a:solidFill>
                  <a:schemeClr val="tx1"/>
                </a:solidFill>
                <a:latin typeface="Times" panose="02020603050405020304" pitchFamily="18" charset="0"/>
              </a:defRPr>
            </a:lvl7pPr>
            <a:lvl8pPr marL="3522893" indent="-235930" eaLnBrk="0" fontAlgn="base" hangingPunct="0">
              <a:spcBef>
                <a:spcPct val="0"/>
              </a:spcBef>
              <a:spcAft>
                <a:spcPct val="0"/>
              </a:spcAft>
              <a:defRPr sz="2400">
                <a:solidFill>
                  <a:schemeClr val="tx1"/>
                </a:solidFill>
                <a:latin typeface="Times" panose="02020603050405020304" pitchFamily="18" charset="0"/>
              </a:defRPr>
            </a:lvl8pPr>
            <a:lvl9pPr marL="3985122" indent="-235930" eaLnBrk="0" fontAlgn="base" hangingPunct="0">
              <a:spcBef>
                <a:spcPct val="0"/>
              </a:spcBef>
              <a:spcAft>
                <a:spcPct val="0"/>
              </a:spcAft>
              <a:defRPr sz="2400">
                <a:solidFill>
                  <a:schemeClr val="tx1"/>
                </a:solidFill>
                <a:latin typeface="Times" panose="02020603050405020304" pitchFamily="18" charset="0"/>
              </a:defRPr>
            </a:lvl9pPr>
          </a:lstStyle>
          <a:p>
            <a:fld id="{1BF2B613-0426-4196-9999-2D1DCB162AF9}" type="slidenum">
              <a:rPr lang="en-US" altLang="en-US" sz="1200"/>
              <a:pPr/>
              <a:t>9</a:t>
            </a:fld>
            <a:endParaRPr lang="en-US" altLang="en-US" sz="1200"/>
          </a:p>
        </p:txBody>
      </p:sp>
      <p:sp>
        <p:nvSpPr>
          <p:cNvPr id="11267" name="Rectangle 2">
            <a:extLst>
              <a:ext uri="{FF2B5EF4-FFF2-40B4-BE49-F238E27FC236}">
                <a16:creationId xmlns:a16="http://schemas.microsoft.com/office/drawing/2014/main" id="{A175A2E5-172B-459A-9ABE-DEA0475E3AB9}"/>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CAD967C7-FA35-46D8-AE13-EF09E468F4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panose="02020603050405020304" pitchFamily="18" charset="0"/>
              </a:rPr>
              <a:t>The wall (information hiding) around each task T prevents the other task (Q) from seeing “How” T is performed.</a:t>
            </a:r>
          </a:p>
          <a:p>
            <a:pPr eaLnBrk="1" hangingPunct="1"/>
            <a:r>
              <a:rPr lang="en-US" altLang="en-US">
                <a:latin typeface="Times" panose="02020603050405020304" pitchFamily="18" charset="0"/>
              </a:rPr>
              <a:t>Changing implementation of method in T, does not effect Q</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19573491-2AED-478D-A072-544404AB87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70382" indent="-295313">
              <a:defRPr sz="2400">
                <a:solidFill>
                  <a:schemeClr val="tx1"/>
                </a:solidFill>
                <a:latin typeface="Times" panose="02020603050405020304" pitchFamily="18" charset="0"/>
              </a:defRPr>
            </a:lvl2pPr>
            <a:lvl3pPr marL="1186068" indent="-235930">
              <a:defRPr sz="2400">
                <a:solidFill>
                  <a:schemeClr val="tx1"/>
                </a:solidFill>
                <a:latin typeface="Times" panose="02020603050405020304" pitchFamily="18" charset="0"/>
              </a:defRPr>
            </a:lvl3pPr>
            <a:lvl4pPr marL="1661137" indent="-235930">
              <a:defRPr sz="2400">
                <a:solidFill>
                  <a:schemeClr val="tx1"/>
                </a:solidFill>
                <a:latin typeface="Times" panose="02020603050405020304" pitchFamily="18" charset="0"/>
              </a:defRPr>
            </a:lvl4pPr>
            <a:lvl5pPr marL="2136206" indent="-235930">
              <a:defRPr sz="2400">
                <a:solidFill>
                  <a:schemeClr val="tx1"/>
                </a:solidFill>
                <a:latin typeface="Times" panose="02020603050405020304" pitchFamily="18" charset="0"/>
              </a:defRPr>
            </a:lvl5pPr>
            <a:lvl6pPr marL="2598435" indent="-235930" eaLnBrk="0" fontAlgn="base" hangingPunct="0">
              <a:spcBef>
                <a:spcPct val="0"/>
              </a:spcBef>
              <a:spcAft>
                <a:spcPct val="0"/>
              </a:spcAft>
              <a:defRPr sz="2400">
                <a:solidFill>
                  <a:schemeClr val="tx1"/>
                </a:solidFill>
                <a:latin typeface="Times" panose="02020603050405020304" pitchFamily="18" charset="0"/>
              </a:defRPr>
            </a:lvl6pPr>
            <a:lvl7pPr marL="3060664" indent="-235930" eaLnBrk="0" fontAlgn="base" hangingPunct="0">
              <a:spcBef>
                <a:spcPct val="0"/>
              </a:spcBef>
              <a:spcAft>
                <a:spcPct val="0"/>
              </a:spcAft>
              <a:defRPr sz="2400">
                <a:solidFill>
                  <a:schemeClr val="tx1"/>
                </a:solidFill>
                <a:latin typeface="Times" panose="02020603050405020304" pitchFamily="18" charset="0"/>
              </a:defRPr>
            </a:lvl7pPr>
            <a:lvl8pPr marL="3522893" indent="-235930" eaLnBrk="0" fontAlgn="base" hangingPunct="0">
              <a:spcBef>
                <a:spcPct val="0"/>
              </a:spcBef>
              <a:spcAft>
                <a:spcPct val="0"/>
              </a:spcAft>
              <a:defRPr sz="2400">
                <a:solidFill>
                  <a:schemeClr val="tx1"/>
                </a:solidFill>
                <a:latin typeface="Times" panose="02020603050405020304" pitchFamily="18" charset="0"/>
              </a:defRPr>
            </a:lvl8pPr>
            <a:lvl9pPr marL="3985122" indent="-235930" eaLnBrk="0" fontAlgn="base" hangingPunct="0">
              <a:spcBef>
                <a:spcPct val="0"/>
              </a:spcBef>
              <a:spcAft>
                <a:spcPct val="0"/>
              </a:spcAft>
              <a:defRPr sz="2400">
                <a:solidFill>
                  <a:schemeClr val="tx1"/>
                </a:solidFill>
                <a:latin typeface="Times" panose="02020603050405020304" pitchFamily="18" charset="0"/>
              </a:defRPr>
            </a:lvl9pPr>
          </a:lstStyle>
          <a:p>
            <a:fld id="{640A3DCB-880E-4B73-AC9B-59262DEB69F7}" type="slidenum">
              <a:rPr lang="en-US" altLang="en-US" sz="1200"/>
              <a:pPr/>
              <a:t>10</a:t>
            </a:fld>
            <a:endParaRPr lang="en-US" altLang="en-US" sz="1200"/>
          </a:p>
        </p:txBody>
      </p:sp>
      <p:sp>
        <p:nvSpPr>
          <p:cNvPr id="13315" name="Rectangle 2">
            <a:extLst>
              <a:ext uri="{FF2B5EF4-FFF2-40B4-BE49-F238E27FC236}">
                <a16:creationId xmlns:a16="http://schemas.microsoft.com/office/drawing/2014/main" id="{31F93A2E-0631-49EC-860D-659A60D49CAD}"/>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397D6AF2-9F55-441D-A6A6-B43972CC0B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panose="02020603050405020304" pitchFamily="18" charset="0"/>
              </a:rPr>
              <a:t>Task Q does not know how task T is performed</a:t>
            </a:r>
          </a:p>
          <a:p>
            <a:pPr eaLnBrk="1" hangingPunct="1"/>
            <a:r>
              <a:rPr lang="en-US" altLang="en-US" dirty="0">
                <a:latin typeface="Times" panose="02020603050405020304" pitchFamily="18" charset="0"/>
              </a:rPr>
              <a:t>It must know what task T is and hot to initiate it.</a:t>
            </a:r>
          </a:p>
          <a:p>
            <a:pPr eaLnBrk="1" hangingPunct="1"/>
            <a:r>
              <a:rPr lang="en-US" altLang="en-US" dirty="0">
                <a:latin typeface="Times" panose="02020603050405020304" pitchFamily="18" charset="0"/>
              </a:rPr>
              <a:t>For example:</a:t>
            </a:r>
          </a:p>
          <a:p>
            <a:pPr eaLnBrk="1" hangingPunct="1"/>
            <a:r>
              <a:rPr lang="en-US" altLang="en-US" dirty="0">
                <a:latin typeface="Times" panose="02020603050405020304" pitchFamily="18" charset="0"/>
              </a:rPr>
              <a:t>We know That a module has a method “S” to sort an array of names.</a:t>
            </a:r>
          </a:p>
          <a:p>
            <a:pPr eaLnBrk="1" hangingPunct="1"/>
            <a:r>
              <a:rPr lang="en-US" altLang="en-US" dirty="0">
                <a:latin typeface="Times" panose="02020603050405020304" pitchFamily="18" charset="0"/>
              </a:rPr>
              <a:t>Program that uses Method S doesn’t need to know how the sorting is done.</a:t>
            </a:r>
          </a:p>
          <a:p>
            <a:pPr eaLnBrk="1" hangingPunct="1"/>
            <a:r>
              <a:rPr lang="en-US" altLang="en-US" dirty="0">
                <a:latin typeface="Times" panose="02020603050405020304" pitchFamily="18" charset="0"/>
              </a:rPr>
              <a:t>It only needs to know what the signature of the method is (return-type method-name  parameter-list)</a:t>
            </a:r>
          </a:p>
          <a:p>
            <a:pPr eaLnBrk="1" hangingPunct="1"/>
            <a:endParaRPr lang="en-US" altLang="en-US" dirty="0">
              <a:latin typeface="Times" panose="02020603050405020304" pitchFamily="18" charset="0"/>
            </a:endParaRPr>
          </a:p>
          <a:p>
            <a:pPr eaLnBrk="1" hangingPunct="1"/>
            <a:endParaRPr lang="en-US" altLang="en-US" dirty="0">
              <a:latin typeface="Times"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8B21F20E-BC3A-40C2-8E66-9E1F585DA2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70382" indent="-295313">
              <a:defRPr sz="2400">
                <a:solidFill>
                  <a:schemeClr val="tx1"/>
                </a:solidFill>
                <a:latin typeface="Times" panose="02020603050405020304" pitchFamily="18" charset="0"/>
              </a:defRPr>
            </a:lvl2pPr>
            <a:lvl3pPr marL="1186068" indent="-235930">
              <a:defRPr sz="2400">
                <a:solidFill>
                  <a:schemeClr val="tx1"/>
                </a:solidFill>
                <a:latin typeface="Times" panose="02020603050405020304" pitchFamily="18" charset="0"/>
              </a:defRPr>
            </a:lvl3pPr>
            <a:lvl4pPr marL="1661137" indent="-235930">
              <a:defRPr sz="2400">
                <a:solidFill>
                  <a:schemeClr val="tx1"/>
                </a:solidFill>
                <a:latin typeface="Times" panose="02020603050405020304" pitchFamily="18" charset="0"/>
              </a:defRPr>
            </a:lvl4pPr>
            <a:lvl5pPr marL="2136206" indent="-235930">
              <a:defRPr sz="2400">
                <a:solidFill>
                  <a:schemeClr val="tx1"/>
                </a:solidFill>
                <a:latin typeface="Times" panose="02020603050405020304" pitchFamily="18" charset="0"/>
              </a:defRPr>
            </a:lvl5pPr>
            <a:lvl6pPr marL="2598435" indent="-235930" eaLnBrk="0" fontAlgn="base" hangingPunct="0">
              <a:spcBef>
                <a:spcPct val="0"/>
              </a:spcBef>
              <a:spcAft>
                <a:spcPct val="0"/>
              </a:spcAft>
              <a:defRPr sz="2400">
                <a:solidFill>
                  <a:schemeClr val="tx1"/>
                </a:solidFill>
                <a:latin typeface="Times" panose="02020603050405020304" pitchFamily="18" charset="0"/>
              </a:defRPr>
            </a:lvl6pPr>
            <a:lvl7pPr marL="3060664" indent="-235930" eaLnBrk="0" fontAlgn="base" hangingPunct="0">
              <a:spcBef>
                <a:spcPct val="0"/>
              </a:spcBef>
              <a:spcAft>
                <a:spcPct val="0"/>
              </a:spcAft>
              <a:defRPr sz="2400">
                <a:solidFill>
                  <a:schemeClr val="tx1"/>
                </a:solidFill>
                <a:latin typeface="Times" panose="02020603050405020304" pitchFamily="18" charset="0"/>
              </a:defRPr>
            </a:lvl7pPr>
            <a:lvl8pPr marL="3522893" indent="-235930" eaLnBrk="0" fontAlgn="base" hangingPunct="0">
              <a:spcBef>
                <a:spcPct val="0"/>
              </a:spcBef>
              <a:spcAft>
                <a:spcPct val="0"/>
              </a:spcAft>
              <a:defRPr sz="2400">
                <a:solidFill>
                  <a:schemeClr val="tx1"/>
                </a:solidFill>
                <a:latin typeface="Times" panose="02020603050405020304" pitchFamily="18" charset="0"/>
              </a:defRPr>
            </a:lvl8pPr>
            <a:lvl9pPr marL="3985122" indent="-235930" eaLnBrk="0" fontAlgn="base" hangingPunct="0">
              <a:spcBef>
                <a:spcPct val="0"/>
              </a:spcBef>
              <a:spcAft>
                <a:spcPct val="0"/>
              </a:spcAft>
              <a:defRPr sz="2400">
                <a:solidFill>
                  <a:schemeClr val="tx1"/>
                </a:solidFill>
                <a:latin typeface="Times" panose="02020603050405020304" pitchFamily="18" charset="0"/>
              </a:defRPr>
            </a:lvl9pPr>
          </a:lstStyle>
          <a:p>
            <a:fld id="{BC628886-C45C-4656-A3A3-3AAA72D761EB}" type="slidenum">
              <a:rPr lang="en-US" altLang="en-US" sz="1200"/>
              <a:pPr/>
              <a:t>11</a:t>
            </a:fld>
            <a:endParaRPr lang="en-US" altLang="en-US" sz="1200"/>
          </a:p>
        </p:txBody>
      </p:sp>
      <p:sp>
        <p:nvSpPr>
          <p:cNvPr id="15363" name="Rectangle 2">
            <a:extLst>
              <a:ext uri="{FF2B5EF4-FFF2-40B4-BE49-F238E27FC236}">
                <a16:creationId xmlns:a16="http://schemas.microsoft.com/office/drawing/2014/main" id="{CC7EA6EF-BFE4-4B56-96FD-1E38CFCB1C01}"/>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5D174C94-235F-4A8F-93F4-B5B6C449FF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panose="02020603050405020304" pitchFamily="18" charset="0"/>
              </a:rPr>
              <a:t>Often the solution to a problem requires operations on data.</a:t>
            </a:r>
          </a:p>
          <a:p>
            <a:pPr eaLnBrk="1" hangingPunct="1"/>
            <a:r>
              <a:rPr lang="en-US" altLang="en-US">
                <a:latin typeface="Times" panose="02020603050405020304" pitchFamily="18" charset="0"/>
              </a:rPr>
              <a:t>The details of operation vary from application to application</a:t>
            </a:r>
          </a:p>
          <a:p>
            <a:pPr eaLnBrk="1" hangingPunct="1"/>
            <a:endParaRPr lang="en-US" altLang="en-US">
              <a:latin typeface="Times" panose="02020603050405020304" pitchFamily="18" charset="0"/>
            </a:endParaRPr>
          </a:p>
          <a:p>
            <a:pPr eaLnBrk="1" hangingPunct="1"/>
            <a:r>
              <a:rPr lang="en-US" altLang="en-US">
                <a:latin typeface="Times" panose="02020603050405020304" pitchFamily="18" charset="0"/>
              </a:rPr>
              <a:t>The other modules of the solution will “KNOW” what operations they can perform on the data, but they should not depend on how the data is stored or how the operations are performed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248C1FC6-941A-4084-A5D5-337D22ACFD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70382" indent="-295313">
              <a:defRPr sz="2400">
                <a:solidFill>
                  <a:schemeClr val="tx1"/>
                </a:solidFill>
                <a:latin typeface="Times" panose="02020603050405020304" pitchFamily="18" charset="0"/>
              </a:defRPr>
            </a:lvl2pPr>
            <a:lvl3pPr marL="1186068" indent="-235930">
              <a:defRPr sz="2400">
                <a:solidFill>
                  <a:schemeClr val="tx1"/>
                </a:solidFill>
                <a:latin typeface="Times" panose="02020603050405020304" pitchFamily="18" charset="0"/>
              </a:defRPr>
            </a:lvl3pPr>
            <a:lvl4pPr marL="1661137" indent="-235930">
              <a:defRPr sz="2400">
                <a:solidFill>
                  <a:schemeClr val="tx1"/>
                </a:solidFill>
                <a:latin typeface="Times" panose="02020603050405020304" pitchFamily="18" charset="0"/>
              </a:defRPr>
            </a:lvl4pPr>
            <a:lvl5pPr marL="2136206" indent="-235930">
              <a:defRPr sz="2400">
                <a:solidFill>
                  <a:schemeClr val="tx1"/>
                </a:solidFill>
                <a:latin typeface="Times" panose="02020603050405020304" pitchFamily="18" charset="0"/>
              </a:defRPr>
            </a:lvl5pPr>
            <a:lvl6pPr marL="2598435" indent="-235930" eaLnBrk="0" fontAlgn="base" hangingPunct="0">
              <a:spcBef>
                <a:spcPct val="0"/>
              </a:spcBef>
              <a:spcAft>
                <a:spcPct val="0"/>
              </a:spcAft>
              <a:defRPr sz="2400">
                <a:solidFill>
                  <a:schemeClr val="tx1"/>
                </a:solidFill>
                <a:latin typeface="Times" panose="02020603050405020304" pitchFamily="18" charset="0"/>
              </a:defRPr>
            </a:lvl6pPr>
            <a:lvl7pPr marL="3060664" indent="-235930" eaLnBrk="0" fontAlgn="base" hangingPunct="0">
              <a:spcBef>
                <a:spcPct val="0"/>
              </a:spcBef>
              <a:spcAft>
                <a:spcPct val="0"/>
              </a:spcAft>
              <a:defRPr sz="2400">
                <a:solidFill>
                  <a:schemeClr val="tx1"/>
                </a:solidFill>
                <a:latin typeface="Times" panose="02020603050405020304" pitchFamily="18" charset="0"/>
              </a:defRPr>
            </a:lvl7pPr>
            <a:lvl8pPr marL="3522893" indent="-235930" eaLnBrk="0" fontAlgn="base" hangingPunct="0">
              <a:spcBef>
                <a:spcPct val="0"/>
              </a:spcBef>
              <a:spcAft>
                <a:spcPct val="0"/>
              </a:spcAft>
              <a:defRPr sz="2400">
                <a:solidFill>
                  <a:schemeClr val="tx1"/>
                </a:solidFill>
                <a:latin typeface="Times" panose="02020603050405020304" pitchFamily="18" charset="0"/>
              </a:defRPr>
            </a:lvl8pPr>
            <a:lvl9pPr marL="3985122" indent="-235930" eaLnBrk="0" fontAlgn="base" hangingPunct="0">
              <a:spcBef>
                <a:spcPct val="0"/>
              </a:spcBef>
              <a:spcAft>
                <a:spcPct val="0"/>
              </a:spcAft>
              <a:defRPr sz="2400">
                <a:solidFill>
                  <a:schemeClr val="tx1"/>
                </a:solidFill>
                <a:latin typeface="Times" panose="02020603050405020304" pitchFamily="18" charset="0"/>
              </a:defRPr>
            </a:lvl9pPr>
          </a:lstStyle>
          <a:p>
            <a:fld id="{F2882014-1B56-477F-AB08-208B7917DA25}" type="slidenum">
              <a:rPr lang="en-US" altLang="en-US" sz="1200"/>
              <a:pPr/>
              <a:t>12</a:t>
            </a:fld>
            <a:endParaRPr lang="en-US" altLang="en-US" sz="1200"/>
          </a:p>
        </p:txBody>
      </p:sp>
      <p:sp>
        <p:nvSpPr>
          <p:cNvPr id="17411" name="Rectangle 2">
            <a:extLst>
              <a:ext uri="{FF2B5EF4-FFF2-40B4-BE49-F238E27FC236}">
                <a16:creationId xmlns:a16="http://schemas.microsoft.com/office/drawing/2014/main" id="{0EB7B214-59AC-4B3B-B6D1-FC80DE40F90A}"/>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FE80B405-4158-4C00-BAE9-E4A2FC4B22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A02A5CC2-2169-434D-9529-3C5118B4DA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70382" indent="-295313">
              <a:defRPr sz="2400">
                <a:solidFill>
                  <a:schemeClr val="tx1"/>
                </a:solidFill>
                <a:latin typeface="Times" panose="02020603050405020304" pitchFamily="18" charset="0"/>
              </a:defRPr>
            </a:lvl2pPr>
            <a:lvl3pPr marL="1186068" indent="-235930">
              <a:defRPr sz="2400">
                <a:solidFill>
                  <a:schemeClr val="tx1"/>
                </a:solidFill>
                <a:latin typeface="Times" panose="02020603050405020304" pitchFamily="18" charset="0"/>
              </a:defRPr>
            </a:lvl3pPr>
            <a:lvl4pPr marL="1661137" indent="-235930">
              <a:defRPr sz="2400">
                <a:solidFill>
                  <a:schemeClr val="tx1"/>
                </a:solidFill>
                <a:latin typeface="Times" panose="02020603050405020304" pitchFamily="18" charset="0"/>
              </a:defRPr>
            </a:lvl4pPr>
            <a:lvl5pPr marL="2136206" indent="-235930">
              <a:defRPr sz="2400">
                <a:solidFill>
                  <a:schemeClr val="tx1"/>
                </a:solidFill>
                <a:latin typeface="Times" panose="02020603050405020304" pitchFamily="18" charset="0"/>
              </a:defRPr>
            </a:lvl5pPr>
            <a:lvl6pPr marL="2598435" indent="-235930" eaLnBrk="0" fontAlgn="base" hangingPunct="0">
              <a:spcBef>
                <a:spcPct val="0"/>
              </a:spcBef>
              <a:spcAft>
                <a:spcPct val="0"/>
              </a:spcAft>
              <a:defRPr sz="2400">
                <a:solidFill>
                  <a:schemeClr val="tx1"/>
                </a:solidFill>
                <a:latin typeface="Times" panose="02020603050405020304" pitchFamily="18" charset="0"/>
              </a:defRPr>
            </a:lvl6pPr>
            <a:lvl7pPr marL="3060664" indent="-235930" eaLnBrk="0" fontAlgn="base" hangingPunct="0">
              <a:spcBef>
                <a:spcPct val="0"/>
              </a:spcBef>
              <a:spcAft>
                <a:spcPct val="0"/>
              </a:spcAft>
              <a:defRPr sz="2400">
                <a:solidFill>
                  <a:schemeClr val="tx1"/>
                </a:solidFill>
                <a:latin typeface="Times" panose="02020603050405020304" pitchFamily="18" charset="0"/>
              </a:defRPr>
            </a:lvl7pPr>
            <a:lvl8pPr marL="3522893" indent="-235930" eaLnBrk="0" fontAlgn="base" hangingPunct="0">
              <a:spcBef>
                <a:spcPct val="0"/>
              </a:spcBef>
              <a:spcAft>
                <a:spcPct val="0"/>
              </a:spcAft>
              <a:defRPr sz="2400">
                <a:solidFill>
                  <a:schemeClr val="tx1"/>
                </a:solidFill>
                <a:latin typeface="Times" panose="02020603050405020304" pitchFamily="18" charset="0"/>
              </a:defRPr>
            </a:lvl8pPr>
            <a:lvl9pPr marL="3985122" indent="-235930" eaLnBrk="0" fontAlgn="base" hangingPunct="0">
              <a:spcBef>
                <a:spcPct val="0"/>
              </a:spcBef>
              <a:spcAft>
                <a:spcPct val="0"/>
              </a:spcAft>
              <a:defRPr sz="2400">
                <a:solidFill>
                  <a:schemeClr val="tx1"/>
                </a:solidFill>
                <a:latin typeface="Times" panose="02020603050405020304" pitchFamily="18" charset="0"/>
              </a:defRPr>
            </a:lvl9pPr>
          </a:lstStyle>
          <a:p>
            <a:fld id="{BB6CF5E8-E55B-4334-8407-6EA19925FA66}" type="slidenum">
              <a:rPr lang="en-US" altLang="en-US" sz="1200"/>
              <a:pPr/>
              <a:t>13</a:t>
            </a:fld>
            <a:endParaRPr lang="en-US" altLang="en-US" sz="1200"/>
          </a:p>
        </p:txBody>
      </p:sp>
      <p:sp>
        <p:nvSpPr>
          <p:cNvPr id="19459" name="Rectangle 2">
            <a:extLst>
              <a:ext uri="{FF2B5EF4-FFF2-40B4-BE49-F238E27FC236}">
                <a16:creationId xmlns:a16="http://schemas.microsoft.com/office/drawing/2014/main" id="{586ABF0B-E600-40D6-A79D-4B169226E933}"/>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0FEDF258-3909-43B6-A1BA-D129488758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panose="02020603050405020304" pitchFamily="18" charset="0"/>
              </a:rPr>
              <a:t>An abstract data type is a collection of data and set of operations on that data</a:t>
            </a:r>
          </a:p>
          <a:p>
            <a:pPr eaLnBrk="1" hangingPunct="1"/>
            <a:r>
              <a:rPr lang="en-US" altLang="en-US">
                <a:latin typeface="Times" panose="02020603050405020304" pitchFamily="18" charset="0"/>
              </a:rPr>
              <a:t>A data structure is a construct within a programming language that stores a collection of  data</a:t>
            </a:r>
          </a:p>
          <a:p>
            <a:pPr eaLnBrk="1" hangingPunct="1"/>
            <a:endParaRPr lang="en-US" altLang="en-US">
              <a:latin typeface="Times" panose="02020603050405020304" pitchFamily="18" charset="0"/>
            </a:endParaRPr>
          </a:p>
          <a:p>
            <a:pPr eaLnBrk="1" hangingPunct="1"/>
            <a:r>
              <a:rPr lang="en-US" altLang="en-US">
                <a:latin typeface="Times" panose="02020603050405020304" pitchFamily="18" charset="0"/>
              </a:rPr>
              <a:t>Circle[] circles = new Circle[10];</a:t>
            </a:r>
          </a:p>
          <a:p>
            <a:pPr eaLnBrk="1" hangingPunct="1"/>
            <a:endParaRPr lang="en-US" altLang="en-US">
              <a:latin typeface="Times" panose="02020603050405020304" pitchFamily="18" charset="0"/>
            </a:endParaRPr>
          </a:p>
          <a:p>
            <a:pPr eaLnBrk="1" hangingPunct="1"/>
            <a:r>
              <a:rPr lang="en-US" altLang="en-US">
                <a:latin typeface="Times" panose="02020603050405020304" pitchFamily="18" charset="0"/>
              </a:rPr>
              <a:t>Array circles is a data structure (an array)</a:t>
            </a:r>
          </a:p>
          <a:p>
            <a:pPr eaLnBrk="1" hangingPunct="1"/>
            <a:r>
              <a:rPr lang="en-US" altLang="en-US">
                <a:latin typeface="Times" panose="02020603050405020304" pitchFamily="18" charset="0"/>
              </a:rPr>
              <a:t>Circle is ADT that represents a circle with its given methods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334E5535-2379-4420-B683-3BE7D800E5DA}"/>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0DCA6EA7-5EAE-4281-AA09-0F8AD4E14C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panose="02020603050405020304" pitchFamily="18" charset="0"/>
              </a:rPr>
              <a:t>As a user you know how it works.</a:t>
            </a:r>
          </a:p>
          <a:p>
            <a:r>
              <a:rPr lang="en-US" altLang="en-US" dirty="0">
                <a:latin typeface="Times" panose="02020603050405020304" pitchFamily="18" charset="0"/>
              </a:rPr>
              <a:t>Manufacturer needs to built the dispenser and they have to worry about the inner working of each component</a:t>
            </a:r>
          </a:p>
          <a:p>
            <a:r>
              <a:rPr lang="en-US" altLang="en-US" dirty="0">
                <a:latin typeface="Times" panose="02020603050405020304" pitchFamily="18" charset="0"/>
              </a:rPr>
              <a:t>For example: how is the iced crushed (using a hammer or blades)</a:t>
            </a:r>
          </a:p>
          <a:p>
            <a:r>
              <a:rPr lang="en-US" altLang="en-US" dirty="0">
                <a:latin typeface="Times" panose="02020603050405020304" pitchFamily="18" charset="0"/>
              </a:rPr>
              <a:t>Manufacturer must build the unit most efficient (cost &amp; maintenance) </a:t>
            </a:r>
          </a:p>
        </p:txBody>
      </p:sp>
      <p:sp>
        <p:nvSpPr>
          <p:cNvPr id="21508" name="Slide Number Placeholder 3">
            <a:extLst>
              <a:ext uri="{FF2B5EF4-FFF2-40B4-BE49-F238E27FC236}">
                <a16:creationId xmlns:a16="http://schemas.microsoft.com/office/drawing/2014/main" id="{FE8F56F2-FEBF-4AEE-A041-90346EB0C3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70382" indent="-295313">
              <a:defRPr sz="2400">
                <a:solidFill>
                  <a:schemeClr val="tx1"/>
                </a:solidFill>
                <a:latin typeface="Times" panose="02020603050405020304" pitchFamily="18" charset="0"/>
              </a:defRPr>
            </a:lvl2pPr>
            <a:lvl3pPr marL="1186068" indent="-235930">
              <a:defRPr sz="2400">
                <a:solidFill>
                  <a:schemeClr val="tx1"/>
                </a:solidFill>
                <a:latin typeface="Times" panose="02020603050405020304" pitchFamily="18" charset="0"/>
              </a:defRPr>
            </a:lvl3pPr>
            <a:lvl4pPr marL="1661137" indent="-235930">
              <a:defRPr sz="2400">
                <a:solidFill>
                  <a:schemeClr val="tx1"/>
                </a:solidFill>
                <a:latin typeface="Times" panose="02020603050405020304" pitchFamily="18" charset="0"/>
              </a:defRPr>
            </a:lvl4pPr>
            <a:lvl5pPr marL="2136206" indent="-235930">
              <a:defRPr sz="2400">
                <a:solidFill>
                  <a:schemeClr val="tx1"/>
                </a:solidFill>
                <a:latin typeface="Times" panose="02020603050405020304" pitchFamily="18" charset="0"/>
              </a:defRPr>
            </a:lvl5pPr>
            <a:lvl6pPr marL="2598435" indent="-235930" eaLnBrk="0" fontAlgn="base" hangingPunct="0">
              <a:spcBef>
                <a:spcPct val="0"/>
              </a:spcBef>
              <a:spcAft>
                <a:spcPct val="0"/>
              </a:spcAft>
              <a:defRPr sz="2400">
                <a:solidFill>
                  <a:schemeClr val="tx1"/>
                </a:solidFill>
                <a:latin typeface="Times" panose="02020603050405020304" pitchFamily="18" charset="0"/>
              </a:defRPr>
            </a:lvl6pPr>
            <a:lvl7pPr marL="3060664" indent="-235930" eaLnBrk="0" fontAlgn="base" hangingPunct="0">
              <a:spcBef>
                <a:spcPct val="0"/>
              </a:spcBef>
              <a:spcAft>
                <a:spcPct val="0"/>
              </a:spcAft>
              <a:defRPr sz="2400">
                <a:solidFill>
                  <a:schemeClr val="tx1"/>
                </a:solidFill>
                <a:latin typeface="Times" panose="02020603050405020304" pitchFamily="18" charset="0"/>
              </a:defRPr>
            </a:lvl7pPr>
            <a:lvl8pPr marL="3522893" indent="-235930" eaLnBrk="0" fontAlgn="base" hangingPunct="0">
              <a:spcBef>
                <a:spcPct val="0"/>
              </a:spcBef>
              <a:spcAft>
                <a:spcPct val="0"/>
              </a:spcAft>
              <a:defRPr sz="2400">
                <a:solidFill>
                  <a:schemeClr val="tx1"/>
                </a:solidFill>
                <a:latin typeface="Times" panose="02020603050405020304" pitchFamily="18" charset="0"/>
              </a:defRPr>
            </a:lvl8pPr>
            <a:lvl9pPr marL="3985122" indent="-235930" eaLnBrk="0" fontAlgn="base" hangingPunct="0">
              <a:spcBef>
                <a:spcPct val="0"/>
              </a:spcBef>
              <a:spcAft>
                <a:spcPct val="0"/>
              </a:spcAft>
              <a:defRPr sz="2400">
                <a:solidFill>
                  <a:schemeClr val="tx1"/>
                </a:solidFill>
                <a:latin typeface="Times" panose="02020603050405020304" pitchFamily="18" charset="0"/>
              </a:defRPr>
            </a:lvl9pPr>
          </a:lstStyle>
          <a:p>
            <a:fld id="{CE18A858-ED41-4B94-896C-21D702FBCFD4}" type="slidenum">
              <a:rPr lang="en-US" altLang="en-US" sz="1200"/>
              <a:pPr/>
              <a:t>14</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919E2EDE-2654-443E-8133-F1BE7A19A0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70382" indent="-295313">
              <a:defRPr sz="2400">
                <a:solidFill>
                  <a:schemeClr val="tx1"/>
                </a:solidFill>
                <a:latin typeface="Times" panose="02020603050405020304" pitchFamily="18" charset="0"/>
              </a:defRPr>
            </a:lvl2pPr>
            <a:lvl3pPr marL="1186068" indent="-235930">
              <a:defRPr sz="2400">
                <a:solidFill>
                  <a:schemeClr val="tx1"/>
                </a:solidFill>
                <a:latin typeface="Times" panose="02020603050405020304" pitchFamily="18" charset="0"/>
              </a:defRPr>
            </a:lvl3pPr>
            <a:lvl4pPr marL="1661137" indent="-235930">
              <a:defRPr sz="2400">
                <a:solidFill>
                  <a:schemeClr val="tx1"/>
                </a:solidFill>
                <a:latin typeface="Times" panose="02020603050405020304" pitchFamily="18" charset="0"/>
              </a:defRPr>
            </a:lvl4pPr>
            <a:lvl5pPr marL="2136206" indent="-235930">
              <a:defRPr sz="2400">
                <a:solidFill>
                  <a:schemeClr val="tx1"/>
                </a:solidFill>
                <a:latin typeface="Times" panose="02020603050405020304" pitchFamily="18" charset="0"/>
              </a:defRPr>
            </a:lvl5pPr>
            <a:lvl6pPr marL="2598435" indent="-235930" eaLnBrk="0" fontAlgn="base" hangingPunct="0">
              <a:spcBef>
                <a:spcPct val="0"/>
              </a:spcBef>
              <a:spcAft>
                <a:spcPct val="0"/>
              </a:spcAft>
              <a:defRPr sz="2400">
                <a:solidFill>
                  <a:schemeClr val="tx1"/>
                </a:solidFill>
                <a:latin typeface="Times" panose="02020603050405020304" pitchFamily="18" charset="0"/>
              </a:defRPr>
            </a:lvl6pPr>
            <a:lvl7pPr marL="3060664" indent="-235930" eaLnBrk="0" fontAlgn="base" hangingPunct="0">
              <a:spcBef>
                <a:spcPct val="0"/>
              </a:spcBef>
              <a:spcAft>
                <a:spcPct val="0"/>
              </a:spcAft>
              <a:defRPr sz="2400">
                <a:solidFill>
                  <a:schemeClr val="tx1"/>
                </a:solidFill>
                <a:latin typeface="Times" panose="02020603050405020304" pitchFamily="18" charset="0"/>
              </a:defRPr>
            </a:lvl7pPr>
            <a:lvl8pPr marL="3522893" indent="-235930" eaLnBrk="0" fontAlgn="base" hangingPunct="0">
              <a:spcBef>
                <a:spcPct val="0"/>
              </a:spcBef>
              <a:spcAft>
                <a:spcPct val="0"/>
              </a:spcAft>
              <a:defRPr sz="2400">
                <a:solidFill>
                  <a:schemeClr val="tx1"/>
                </a:solidFill>
                <a:latin typeface="Times" panose="02020603050405020304" pitchFamily="18" charset="0"/>
              </a:defRPr>
            </a:lvl8pPr>
            <a:lvl9pPr marL="3985122" indent="-235930" eaLnBrk="0" fontAlgn="base" hangingPunct="0">
              <a:spcBef>
                <a:spcPct val="0"/>
              </a:spcBef>
              <a:spcAft>
                <a:spcPct val="0"/>
              </a:spcAft>
              <a:defRPr sz="2400">
                <a:solidFill>
                  <a:schemeClr val="tx1"/>
                </a:solidFill>
                <a:latin typeface="Times" panose="02020603050405020304" pitchFamily="18" charset="0"/>
              </a:defRPr>
            </a:lvl9pPr>
          </a:lstStyle>
          <a:p>
            <a:fld id="{017F8B29-9F5C-4FE3-AF02-84E45316B253}" type="slidenum">
              <a:rPr lang="en-US" altLang="en-US" sz="1200"/>
              <a:pPr/>
              <a:t>15</a:t>
            </a:fld>
            <a:endParaRPr lang="en-US" altLang="en-US" sz="1200"/>
          </a:p>
        </p:txBody>
      </p:sp>
      <p:sp>
        <p:nvSpPr>
          <p:cNvPr id="23555" name="Rectangle 2">
            <a:extLst>
              <a:ext uri="{FF2B5EF4-FFF2-40B4-BE49-F238E27FC236}">
                <a16:creationId xmlns:a16="http://schemas.microsoft.com/office/drawing/2014/main" id="{FF9073A7-7FFD-428E-B957-B1D24A1C4CBD}"/>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A9E675ED-05E2-46F8-826E-9C2806B47E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panose="02020603050405020304" pitchFamily="18" charset="0"/>
              </a:rPr>
              <a:t>To summarize</a:t>
            </a:r>
          </a:p>
          <a:p>
            <a:pPr eaLnBrk="1" hangingPunct="1"/>
            <a:r>
              <a:rPr lang="en-US" altLang="en-US">
                <a:latin typeface="Times" panose="02020603050405020304" pitchFamily="18" charset="0"/>
              </a:rPr>
              <a:t>Program Side: only sees an interface that enables you to communicate with the data structure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42E5C19A-D30A-4FE4-B606-7ADF9FB55C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70382" indent="-295313">
              <a:defRPr sz="2400">
                <a:solidFill>
                  <a:schemeClr val="tx1"/>
                </a:solidFill>
                <a:latin typeface="Times" panose="02020603050405020304" pitchFamily="18" charset="0"/>
              </a:defRPr>
            </a:lvl2pPr>
            <a:lvl3pPr marL="1186068" indent="-235930">
              <a:defRPr sz="2400">
                <a:solidFill>
                  <a:schemeClr val="tx1"/>
                </a:solidFill>
                <a:latin typeface="Times" panose="02020603050405020304" pitchFamily="18" charset="0"/>
              </a:defRPr>
            </a:lvl3pPr>
            <a:lvl4pPr marL="1661137" indent="-235930">
              <a:defRPr sz="2400">
                <a:solidFill>
                  <a:schemeClr val="tx1"/>
                </a:solidFill>
                <a:latin typeface="Times" panose="02020603050405020304" pitchFamily="18" charset="0"/>
              </a:defRPr>
            </a:lvl4pPr>
            <a:lvl5pPr marL="2136206" indent="-235930">
              <a:defRPr sz="2400">
                <a:solidFill>
                  <a:schemeClr val="tx1"/>
                </a:solidFill>
                <a:latin typeface="Times" panose="02020603050405020304" pitchFamily="18" charset="0"/>
              </a:defRPr>
            </a:lvl5pPr>
            <a:lvl6pPr marL="2598435" indent="-235930" eaLnBrk="0" fontAlgn="base" hangingPunct="0">
              <a:spcBef>
                <a:spcPct val="0"/>
              </a:spcBef>
              <a:spcAft>
                <a:spcPct val="0"/>
              </a:spcAft>
              <a:defRPr sz="2400">
                <a:solidFill>
                  <a:schemeClr val="tx1"/>
                </a:solidFill>
                <a:latin typeface="Times" panose="02020603050405020304" pitchFamily="18" charset="0"/>
              </a:defRPr>
            </a:lvl6pPr>
            <a:lvl7pPr marL="3060664" indent="-235930" eaLnBrk="0" fontAlgn="base" hangingPunct="0">
              <a:spcBef>
                <a:spcPct val="0"/>
              </a:spcBef>
              <a:spcAft>
                <a:spcPct val="0"/>
              </a:spcAft>
              <a:defRPr sz="2400">
                <a:solidFill>
                  <a:schemeClr val="tx1"/>
                </a:solidFill>
                <a:latin typeface="Times" panose="02020603050405020304" pitchFamily="18" charset="0"/>
              </a:defRPr>
            </a:lvl7pPr>
            <a:lvl8pPr marL="3522893" indent="-235930" eaLnBrk="0" fontAlgn="base" hangingPunct="0">
              <a:spcBef>
                <a:spcPct val="0"/>
              </a:spcBef>
              <a:spcAft>
                <a:spcPct val="0"/>
              </a:spcAft>
              <a:defRPr sz="2400">
                <a:solidFill>
                  <a:schemeClr val="tx1"/>
                </a:solidFill>
                <a:latin typeface="Times" panose="02020603050405020304" pitchFamily="18" charset="0"/>
              </a:defRPr>
            </a:lvl8pPr>
            <a:lvl9pPr marL="3985122" indent="-235930" eaLnBrk="0" fontAlgn="base" hangingPunct="0">
              <a:spcBef>
                <a:spcPct val="0"/>
              </a:spcBef>
              <a:spcAft>
                <a:spcPct val="0"/>
              </a:spcAft>
              <a:defRPr sz="2400">
                <a:solidFill>
                  <a:schemeClr val="tx1"/>
                </a:solidFill>
                <a:latin typeface="Times" panose="02020603050405020304" pitchFamily="18" charset="0"/>
              </a:defRPr>
            </a:lvl9pPr>
          </a:lstStyle>
          <a:p>
            <a:fld id="{EC655915-3680-4262-8354-CED54D3B58D2}" type="slidenum">
              <a:rPr lang="en-US" altLang="en-US" sz="1200"/>
              <a:pPr/>
              <a:t>16</a:t>
            </a:fld>
            <a:endParaRPr lang="en-US" altLang="en-US" sz="1200"/>
          </a:p>
        </p:txBody>
      </p:sp>
      <p:sp>
        <p:nvSpPr>
          <p:cNvPr id="25603" name="Rectangle 2">
            <a:extLst>
              <a:ext uri="{FF2B5EF4-FFF2-40B4-BE49-F238E27FC236}">
                <a16:creationId xmlns:a16="http://schemas.microsoft.com/office/drawing/2014/main" id="{F2B5FB57-532E-4CAF-BEF5-376ED64544D6}"/>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F0C403CD-D4E9-4FB1-8B99-A0542B7D3A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panose="02020603050405020304" pitchFamily="18" charset="0"/>
              </a:rPr>
              <a:t>List contains items of the same type</a:t>
            </a:r>
          </a:p>
          <a:p>
            <a:pPr eaLnBrk="1" hangingPunct="1"/>
            <a:r>
              <a:rPr lang="en-US" altLang="en-US">
                <a:latin typeface="Times" panose="02020603050405020304" pitchFamily="18" charset="0"/>
              </a:rPr>
              <a:t>You probably add items to the end of the list or you insert so that list is sorted</a:t>
            </a:r>
          </a:p>
          <a:p>
            <a:pPr eaLnBrk="1" hangingPunct="1"/>
            <a:r>
              <a:rPr lang="en-US" altLang="en-US">
                <a:latin typeface="Times" panose="02020603050405020304" pitchFamily="18" charset="0"/>
              </a:rPr>
              <a:t>Items appear in sequence</a:t>
            </a:r>
          </a:p>
          <a:p>
            <a:pPr eaLnBrk="1" hangingPunct="1"/>
            <a:endParaRPr lang="en-US" altLang="en-US">
              <a:latin typeface="Times" panose="02020603050405020304" pitchFamily="18" charset="0"/>
            </a:endParaRPr>
          </a:p>
          <a:p>
            <a:pPr eaLnBrk="1" hangingPunct="1"/>
            <a:r>
              <a:rPr lang="en-US" altLang="en-US">
                <a:latin typeface="Times" panose="02020603050405020304" pitchFamily="18" charset="0"/>
              </a:rPr>
              <a:t>Operations</a:t>
            </a:r>
          </a:p>
          <a:p>
            <a:pPr eaLnBrk="1" hangingPunct="1"/>
            <a:r>
              <a:rPr lang="en-US" altLang="en-US">
                <a:latin typeface="Times" panose="02020603050405020304" pitchFamily="18" charset="0"/>
              </a:rPr>
              <a:t>Add items</a:t>
            </a:r>
          </a:p>
          <a:p>
            <a:pPr eaLnBrk="1" hangingPunct="1"/>
            <a:r>
              <a:rPr lang="en-US" altLang="en-US">
                <a:latin typeface="Times" panose="02020603050405020304" pitchFamily="18" charset="0"/>
              </a:rPr>
              <a:t>Remove items</a:t>
            </a:r>
          </a:p>
          <a:p>
            <a:pPr eaLnBrk="1" hangingPunct="1"/>
            <a:r>
              <a:rPr lang="en-US" altLang="en-US">
                <a:latin typeface="Times" panose="02020603050405020304" pitchFamily="18" charset="0"/>
              </a:rPr>
              <a:t>Look up item</a:t>
            </a:r>
          </a:p>
          <a:p>
            <a:pPr eaLnBrk="1" hangingPunct="1"/>
            <a:r>
              <a:rPr lang="en-US" altLang="en-US">
                <a:latin typeface="Times" panose="02020603050405020304" pitchFamily="18" charset="0"/>
              </a:rPr>
              <a:t>Length of the list</a:t>
            </a:r>
          </a:p>
          <a:p>
            <a:pPr eaLnBrk="1" hangingPunct="1"/>
            <a:endParaRPr lang="en-US" altLang="en-US">
              <a:latin typeface="Times" panose="02020603050405020304" pitchFamily="18" charset="0"/>
            </a:endParaRPr>
          </a:p>
          <a:p>
            <a:pPr eaLnBrk="1" hangingPunct="1"/>
            <a:r>
              <a:rPr lang="en-US" altLang="en-US">
                <a:latin typeface="Times" panose="02020603050405020304" pitchFamily="18" charset="0"/>
              </a:rPr>
              <a:t>The items on the list and opertions that you perform on the items, form an ADT</a:t>
            </a:r>
          </a:p>
          <a:p>
            <a:pPr eaLnBrk="1" hangingPunct="1"/>
            <a:endParaRPr lang="en-US" altLang="en-US">
              <a:latin typeface="Times"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E58C-CAEE-4F04-A55E-6B332EDE60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A46C05-E0A9-49F5-94FB-8DB53892DB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2006DD-3FAB-414D-882E-DDCC4B8C6A2E}"/>
              </a:ext>
            </a:extLst>
          </p:cNvPr>
          <p:cNvSpPr>
            <a:spLocks noGrp="1"/>
          </p:cNvSpPr>
          <p:nvPr>
            <p:ph type="dt" sz="half" idx="10"/>
          </p:nvPr>
        </p:nvSpPr>
        <p:spPr/>
        <p:txBody>
          <a:bodyPr/>
          <a:lstStyle/>
          <a:p>
            <a:fld id="{2E5A7680-F87E-4BA4-8E34-BC1B9BBD99DF}" type="datetimeFigureOut">
              <a:rPr lang="en-US" smtClean="0"/>
              <a:t>2/10/2025</a:t>
            </a:fld>
            <a:endParaRPr lang="en-US"/>
          </a:p>
        </p:txBody>
      </p:sp>
      <p:sp>
        <p:nvSpPr>
          <p:cNvPr id="5" name="Footer Placeholder 4">
            <a:extLst>
              <a:ext uri="{FF2B5EF4-FFF2-40B4-BE49-F238E27FC236}">
                <a16:creationId xmlns:a16="http://schemas.microsoft.com/office/drawing/2014/main" id="{3A141FAA-70C6-4D77-8D1F-2CF8FBD39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68C96-4EC6-499D-82B6-23F7FB65E3D4}"/>
              </a:ext>
            </a:extLst>
          </p:cNvPr>
          <p:cNvSpPr>
            <a:spLocks noGrp="1"/>
          </p:cNvSpPr>
          <p:nvPr>
            <p:ph type="sldNum" sz="quarter" idx="12"/>
          </p:nvPr>
        </p:nvSpPr>
        <p:spPr/>
        <p:txBody>
          <a:bodyPr/>
          <a:lstStyle/>
          <a:p>
            <a:fld id="{4F1014BD-292D-4476-8450-27ACB22D3E3E}" type="slidenum">
              <a:rPr lang="en-US" smtClean="0"/>
              <a:t>‹#›</a:t>
            </a:fld>
            <a:endParaRPr lang="en-US"/>
          </a:p>
        </p:txBody>
      </p:sp>
    </p:spTree>
    <p:extLst>
      <p:ext uri="{BB962C8B-B14F-4D97-AF65-F5344CB8AC3E}">
        <p14:creationId xmlns:p14="http://schemas.microsoft.com/office/powerpoint/2010/main" val="2553189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309A0-A4AE-4819-8889-A532EBF679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506D74-76BD-47A5-8BF5-FCD4803B8C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EEA6D3-BA14-45C5-B3AA-1065A14DAEA2}"/>
              </a:ext>
            </a:extLst>
          </p:cNvPr>
          <p:cNvSpPr>
            <a:spLocks noGrp="1"/>
          </p:cNvSpPr>
          <p:nvPr>
            <p:ph type="dt" sz="half" idx="10"/>
          </p:nvPr>
        </p:nvSpPr>
        <p:spPr/>
        <p:txBody>
          <a:bodyPr/>
          <a:lstStyle/>
          <a:p>
            <a:fld id="{2E5A7680-F87E-4BA4-8E34-BC1B9BBD99DF}" type="datetimeFigureOut">
              <a:rPr lang="en-US" smtClean="0"/>
              <a:t>2/10/2025</a:t>
            </a:fld>
            <a:endParaRPr lang="en-US"/>
          </a:p>
        </p:txBody>
      </p:sp>
      <p:sp>
        <p:nvSpPr>
          <p:cNvPr id="5" name="Footer Placeholder 4">
            <a:extLst>
              <a:ext uri="{FF2B5EF4-FFF2-40B4-BE49-F238E27FC236}">
                <a16:creationId xmlns:a16="http://schemas.microsoft.com/office/drawing/2014/main" id="{1D06D8DA-7BFA-4975-BA2C-C3D621D42F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07DB4-DE83-428E-AF9D-CFB2574FD38A}"/>
              </a:ext>
            </a:extLst>
          </p:cNvPr>
          <p:cNvSpPr>
            <a:spLocks noGrp="1"/>
          </p:cNvSpPr>
          <p:nvPr>
            <p:ph type="sldNum" sz="quarter" idx="12"/>
          </p:nvPr>
        </p:nvSpPr>
        <p:spPr/>
        <p:txBody>
          <a:bodyPr/>
          <a:lstStyle/>
          <a:p>
            <a:fld id="{4F1014BD-292D-4476-8450-27ACB22D3E3E}" type="slidenum">
              <a:rPr lang="en-US" smtClean="0"/>
              <a:t>‹#›</a:t>
            </a:fld>
            <a:endParaRPr lang="en-US"/>
          </a:p>
        </p:txBody>
      </p:sp>
    </p:spTree>
    <p:extLst>
      <p:ext uri="{BB962C8B-B14F-4D97-AF65-F5344CB8AC3E}">
        <p14:creationId xmlns:p14="http://schemas.microsoft.com/office/powerpoint/2010/main" val="1025898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C0D221-A78C-47D8-B789-D653BE4326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8C3CC2-03D9-4CD7-AE5A-8128285298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B954B-503D-4B38-90F6-D7B584B1A563}"/>
              </a:ext>
            </a:extLst>
          </p:cNvPr>
          <p:cNvSpPr>
            <a:spLocks noGrp="1"/>
          </p:cNvSpPr>
          <p:nvPr>
            <p:ph type="dt" sz="half" idx="10"/>
          </p:nvPr>
        </p:nvSpPr>
        <p:spPr/>
        <p:txBody>
          <a:bodyPr/>
          <a:lstStyle/>
          <a:p>
            <a:fld id="{2E5A7680-F87E-4BA4-8E34-BC1B9BBD99DF}" type="datetimeFigureOut">
              <a:rPr lang="en-US" smtClean="0"/>
              <a:t>2/10/2025</a:t>
            </a:fld>
            <a:endParaRPr lang="en-US"/>
          </a:p>
        </p:txBody>
      </p:sp>
      <p:sp>
        <p:nvSpPr>
          <p:cNvPr id="5" name="Footer Placeholder 4">
            <a:extLst>
              <a:ext uri="{FF2B5EF4-FFF2-40B4-BE49-F238E27FC236}">
                <a16:creationId xmlns:a16="http://schemas.microsoft.com/office/drawing/2014/main" id="{F4C78267-71CA-4D68-BDE8-C3734FEE0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0A179-50F7-49AB-98D5-6F4C7D3FB026}"/>
              </a:ext>
            </a:extLst>
          </p:cNvPr>
          <p:cNvSpPr>
            <a:spLocks noGrp="1"/>
          </p:cNvSpPr>
          <p:nvPr>
            <p:ph type="sldNum" sz="quarter" idx="12"/>
          </p:nvPr>
        </p:nvSpPr>
        <p:spPr/>
        <p:txBody>
          <a:bodyPr/>
          <a:lstStyle/>
          <a:p>
            <a:fld id="{4F1014BD-292D-4476-8450-27ACB22D3E3E}" type="slidenum">
              <a:rPr lang="en-US" smtClean="0"/>
              <a:t>‹#›</a:t>
            </a:fld>
            <a:endParaRPr lang="en-US"/>
          </a:p>
        </p:txBody>
      </p:sp>
    </p:spTree>
    <p:extLst>
      <p:ext uri="{BB962C8B-B14F-4D97-AF65-F5344CB8AC3E}">
        <p14:creationId xmlns:p14="http://schemas.microsoft.com/office/powerpoint/2010/main" val="161501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1320800" y="1828800"/>
            <a:ext cx="103632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320800" y="3924300"/>
            <a:ext cx="103632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5C6B70C7-5753-48F2-9DC7-7D91BE931B11}"/>
              </a:ext>
            </a:extLst>
          </p:cNvPr>
          <p:cNvSpPr>
            <a:spLocks noGrp="1" noChangeArrowheads="1"/>
          </p:cNvSpPr>
          <p:nvPr>
            <p:ph type="ftr" sz="quarter" idx="10"/>
          </p:nvPr>
        </p:nvSpPr>
        <p:spPr>
          <a:ln/>
        </p:spPr>
        <p:txBody>
          <a:bodyPr/>
          <a:lstStyle>
            <a:lvl1pPr>
              <a:defRPr/>
            </a:lvl1pPr>
          </a:lstStyle>
          <a:p>
            <a:pPr>
              <a:defRPr/>
            </a:pPr>
            <a:r>
              <a:rPr lang="en-US" altLang="en-US"/>
              <a:t>© 2011 Pearson Addison-Wesley. All rights reserved</a:t>
            </a:r>
          </a:p>
        </p:txBody>
      </p:sp>
      <p:sp>
        <p:nvSpPr>
          <p:cNvPr id="6" name="Rectangle 6">
            <a:extLst>
              <a:ext uri="{FF2B5EF4-FFF2-40B4-BE49-F238E27FC236}">
                <a16:creationId xmlns:a16="http://schemas.microsoft.com/office/drawing/2014/main" id="{EDF22623-4235-4245-9D78-C8C519DF9834}"/>
              </a:ext>
            </a:extLst>
          </p:cNvPr>
          <p:cNvSpPr>
            <a:spLocks noGrp="1" noChangeArrowheads="1"/>
          </p:cNvSpPr>
          <p:nvPr>
            <p:ph type="sldNum" sz="quarter" idx="11"/>
          </p:nvPr>
        </p:nvSpPr>
        <p:spPr>
          <a:ln/>
        </p:spPr>
        <p:txBody>
          <a:bodyPr/>
          <a:lstStyle>
            <a:lvl1pPr>
              <a:defRPr/>
            </a:lvl1pPr>
          </a:lstStyle>
          <a:p>
            <a:pPr>
              <a:defRPr/>
            </a:pPr>
            <a:r>
              <a:rPr lang="en-US" altLang="en-US"/>
              <a:t>4-</a:t>
            </a:r>
            <a:fld id="{6C2CAF03-1A22-4767-BFCB-FD52F212AF7D}" type="slidenum">
              <a:rPr lang="en-US" altLang="en-US" smtClean="0"/>
              <a:pPr>
                <a:defRPr/>
              </a:pPr>
              <a:t>‹#›</a:t>
            </a:fld>
            <a:endParaRPr lang="en-US" altLang="en-US"/>
          </a:p>
        </p:txBody>
      </p:sp>
    </p:spTree>
    <p:extLst>
      <p:ext uri="{BB962C8B-B14F-4D97-AF65-F5344CB8AC3E}">
        <p14:creationId xmlns:p14="http://schemas.microsoft.com/office/powerpoint/2010/main" val="883404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219200" y="228600"/>
            <a:ext cx="10363200" cy="1143000"/>
          </a:xfrm>
        </p:spPr>
        <p:txBody>
          <a:bodyPr/>
          <a:lstStyle/>
          <a:p>
            <a:r>
              <a:rPr lang="en-US"/>
              <a:t>Click to edit Master title style</a:t>
            </a:r>
          </a:p>
        </p:txBody>
      </p:sp>
      <p:sp>
        <p:nvSpPr>
          <p:cNvPr id="3" name="Content Placeholder 2"/>
          <p:cNvSpPr>
            <a:spLocks noGrp="1"/>
          </p:cNvSpPr>
          <p:nvPr>
            <p:ph sz="half" idx="1"/>
          </p:nvPr>
        </p:nvSpPr>
        <p:spPr>
          <a:xfrm>
            <a:off x="1320800" y="1828800"/>
            <a:ext cx="50800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604000" y="1828800"/>
            <a:ext cx="50800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CB8EB428-3BAA-4895-9231-1DCAD9DA03D7}"/>
              </a:ext>
            </a:extLst>
          </p:cNvPr>
          <p:cNvSpPr>
            <a:spLocks noGrp="1" noChangeArrowheads="1"/>
          </p:cNvSpPr>
          <p:nvPr>
            <p:ph type="ftr" sz="quarter" idx="10"/>
          </p:nvPr>
        </p:nvSpPr>
        <p:spPr>
          <a:ln/>
        </p:spPr>
        <p:txBody>
          <a:bodyPr/>
          <a:lstStyle>
            <a:lvl1pPr>
              <a:defRPr/>
            </a:lvl1pPr>
          </a:lstStyle>
          <a:p>
            <a:pPr>
              <a:defRPr/>
            </a:pPr>
            <a:r>
              <a:rPr lang="en-US" altLang="en-US"/>
              <a:t>© 2011 Pearson Addison-Wesley. All rights reserved</a:t>
            </a:r>
          </a:p>
        </p:txBody>
      </p:sp>
      <p:sp>
        <p:nvSpPr>
          <p:cNvPr id="6" name="Rectangle 6">
            <a:extLst>
              <a:ext uri="{FF2B5EF4-FFF2-40B4-BE49-F238E27FC236}">
                <a16:creationId xmlns:a16="http://schemas.microsoft.com/office/drawing/2014/main" id="{C49C22F5-E46D-428C-B20A-8E8C93849405}"/>
              </a:ext>
            </a:extLst>
          </p:cNvPr>
          <p:cNvSpPr>
            <a:spLocks noGrp="1" noChangeArrowheads="1"/>
          </p:cNvSpPr>
          <p:nvPr>
            <p:ph type="sldNum" sz="quarter" idx="11"/>
          </p:nvPr>
        </p:nvSpPr>
        <p:spPr>
          <a:ln/>
        </p:spPr>
        <p:txBody>
          <a:bodyPr/>
          <a:lstStyle>
            <a:lvl1pPr>
              <a:defRPr/>
            </a:lvl1pPr>
          </a:lstStyle>
          <a:p>
            <a:pPr>
              <a:defRPr/>
            </a:pPr>
            <a:r>
              <a:rPr lang="en-US" altLang="en-US"/>
              <a:t>4-</a:t>
            </a:r>
            <a:fld id="{E6333E37-EADE-4996-B317-17521169FA45}" type="slidenum">
              <a:rPr lang="en-US" altLang="en-US" smtClean="0"/>
              <a:pPr>
                <a:defRPr/>
              </a:pPr>
              <a:t>‹#›</a:t>
            </a:fld>
            <a:endParaRPr lang="en-US" altLang="en-US"/>
          </a:p>
        </p:txBody>
      </p:sp>
    </p:spTree>
    <p:extLst>
      <p:ext uri="{BB962C8B-B14F-4D97-AF65-F5344CB8AC3E}">
        <p14:creationId xmlns:p14="http://schemas.microsoft.com/office/powerpoint/2010/main" val="3754690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E809-84C0-4318-ABE7-A29FE9110D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FAF26F-0E4C-4A4A-94B8-D1D98805D6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52A5B-284D-411D-A4C2-C7982961BDCD}"/>
              </a:ext>
            </a:extLst>
          </p:cNvPr>
          <p:cNvSpPr>
            <a:spLocks noGrp="1"/>
          </p:cNvSpPr>
          <p:nvPr>
            <p:ph type="dt" sz="half" idx="10"/>
          </p:nvPr>
        </p:nvSpPr>
        <p:spPr/>
        <p:txBody>
          <a:bodyPr/>
          <a:lstStyle/>
          <a:p>
            <a:fld id="{2E5A7680-F87E-4BA4-8E34-BC1B9BBD99DF}" type="datetimeFigureOut">
              <a:rPr lang="en-US" smtClean="0"/>
              <a:t>2/10/2025</a:t>
            </a:fld>
            <a:endParaRPr lang="en-US"/>
          </a:p>
        </p:txBody>
      </p:sp>
      <p:sp>
        <p:nvSpPr>
          <p:cNvPr id="5" name="Footer Placeholder 4">
            <a:extLst>
              <a:ext uri="{FF2B5EF4-FFF2-40B4-BE49-F238E27FC236}">
                <a16:creationId xmlns:a16="http://schemas.microsoft.com/office/drawing/2014/main" id="{6D8CC8B6-9A35-4A84-BFBB-B57910F33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2444E-7185-43C2-B378-740317DEC5C6}"/>
              </a:ext>
            </a:extLst>
          </p:cNvPr>
          <p:cNvSpPr>
            <a:spLocks noGrp="1"/>
          </p:cNvSpPr>
          <p:nvPr>
            <p:ph type="sldNum" sz="quarter" idx="12"/>
          </p:nvPr>
        </p:nvSpPr>
        <p:spPr/>
        <p:txBody>
          <a:bodyPr/>
          <a:lstStyle/>
          <a:p>
            <a:fld id="{4F1014BD-292D-4476-8450-27ACB22D3E3E}" type="slidenum">
              <a:rPr lang="en-US" smtClean="0"/>
              <a:t>‹#›</a:t>
            </a:fld>
            <a:endParaRPr lang="en-US"/>
          </a:p>
        </p:txBody>
      </p:sp>
    </p:spTree>
    <p:extLst>
      <p:ext uri="{BB962C8B-B14F-4D97-AF65-F5344CB8AC3E}">
        <p14:creationId xmlns:p14="http://schemas.microsoft.com/office/powerpoint/2010/main" val="597095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A463-624C-45C9-B095-59004F7E71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ABE834-178A-4765-B849-842538CCA9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EE1340-0472-4D81-BC57-DBC7E69C79FE}"/>
              </a:ext>
            </a:extLst>
          </p:cNvPr>
          <p:cNvSpPr>
            <a:spLocks noGrp="1"/>
          </p:cNvSpPr>
          <p:nvPr>
            <p:ph type="dt" sz="half" idx="10"/>
          </p:nvPr>
        </p:nvSpPr>
        <p:spPr/>
        <p:txBody>
          <a:bodyPr/>
          <a:lstStyle/>
          <a:p>
            <a:fld id="{2E5A7680-F87E-4BA4-8E34-BC1B9BBD99DF}" type="datetimeFigureOut">
              <a:rPr lang="en-US" smtClean="0"/>
              <a:t>2/10/2025</a:t>
            </a:fld>
            <a:endParaRPr lang="en-US"/>
          </a:p>
        </p:txBody>
      </p:sp>
      <p:sp>
        <p:nvSpPr>
          <p:cNvPr id="5" name="Footer Placeholder 4">
            <a:extLst>
              <a:ext uri="{FF2B5EF4-FFF2-40B4-BE49-F238E27FC236}">
                <a16:creationId xmlns:a16="http://schemas.microsoft.com/office/drawing/2014/main" id="{DBA5DA63-6DF5-4519-97C5-51F40B3FB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DCABAF-39B0-4BF9-8DA1-0339F7BC4CFA}"/>
              </a:ext>
            </a:extLst>
          </p:cNvPr>
          <p:cNvSpPr>
            <a:spLocks noGrp="1"/>
          </p:cNvSpPr>
          <p:nvPr>
            <p:ph type="sldNum" sz="quarter" idx="12"/>
          </p:nvPr>
        </p:nvSpPr>
        <p:spPr/>
        <p:txBody>
          <a:bodyPr/>
          <a:lstStyle/>
          <a:p>
            <a:fld id="{4F1014BD-292D-4476-8450-27ACB22D3E3E}" type="slidenum">
              <a:rPr lang="en-US" smtClean="0"/>
              <a:t>‹#›</a:t>
            </a:fld>
            <a:endParaRPr lang="en-US"/>
          </a:p>
        </p:txBody>
      </p:sp>
    </p:spTree>
    <p:extLst>
      <p:ext uri="{BB962C8B-B14F-4D97-AF65-F5344CB8AC3E}">
        <p14:creationId xmlns:p14="http://schemas.microsoft.com/office/powerpoint/2010/main" val="272521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43CFF-3563-4D88-8134-839D38E89D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F260F3-DB09-43AD-872F-778A164426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D25A81-7889-432C-9FE6-5B58ACC059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EB6FA2-C889-497D-A6C2-24B291640D3A}"/>
              </a:ext>
            </a:extLst>
          </p:cNvPr>
          <p:cNvSpPr>
            <a:spLocks noGrp="1"/>
          </p:cNvSpPr>
          <p:nvPr>
            <p:ph type="dt" sz="half" idx="10"/>
          </p:nvPr>
        </p:nvSpPr>
        <p:spPr/>
        <p:txBody>
          <a:bodyPr/>
          <a:lstStyle/>
          <a:p>
            <a:fld id="{2E5A7680-F87E-4BA4-8E34-BC1B9BBD99DF}" type="datetimeFigureOut">
              <a:rPr lang="en-US" smtClean="0"/>
              <a:t>2/10/2025</a:t>
            </a:fld>
            <a:endParaRPr lang="en-US"/>
          </a:p>
        </p:txBody>
      </p:sp>
      <p:sp>
        <p:nvSpPr>
          <p:cNvPr id="6" name="Footer Placeholder 5">
            <a:extLst>
              <a:ext uri="{FF2B5EF4-FFF2-40B4-BE49-F238E27FC236}">
                <a16:creationId xmlns:a16="http://schemas.microsoft.com/office/drawing/2014/main" id="{4C9A48A0-CB36-427F-8692-CA2C08EA4B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DEAD8-33C2-4D3D-AC18-0B8A51B955AE}"/>
              </a:ext>
            </a:extLst>
          </p:cNvPr>
          <p:cNvSpPr>
            <a:spLocks noGrp="1"/>
          </p:cNvSpPr>
          <p:nvPr>
            <p:ph type="sldNum" sz="quarter" idx="12"/>
          </p:nvPr>
        </p:nvSpPr>
        <p:spPr/>
        <p:txBody>
          <a:bodyPr/>
          <a:lstStyle/>
          <a:p>
            <a:fld id="{4F1014BD-292D-4476-8450-27ACB22D3E3E}" type="slidenum">
              <a:rPr lang="en-US" smtClean="0"/>
              <a:t>‹#›</a:t>
            </a:fld>
            <a:endParaRPr lang="en-US"/>
          </a:p>
        </p:txBody>
      </p:sp>
    </p:spTree>
    <p:extLst>
      <p:ext uri="{BB962C8B-B14F-4D97-AF65-F5344CB8AC3E}">
        <p14:creationId xmlns:p14="http://schemas.microsoft.com/office/powerpoint/2010/main" val="2756572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822F0-58F0-40C9-A9FB-04D89FFE1F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AAAF39-85DF-4B3B-9683-374E7D95D5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285D29-E16E-4D84-B92D-F89C17B85A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4C58EC-2463-4CC3-97C2-471BFBB73C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81646A-EF82-4FFE-82F7-7FD3144C10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33694D-DF91-4092-B026-4DA4D388EE9E}"/>
              </a:ext>
            </a:extLst>
          </p:cNvPr>
          <p:cNvSpPr>
            <a:spLocks noGrp="1"/>
          </p:cNvSpPr>
          <p:nvPr>
            <p:ph type="dt" sz="half" idx="10"/>
          </p:nvPr>
        </p:nvSpPr>
        <p:spPr/>
        <p:txBody>
          <a:bodyPr/>
          <a:lstStyle/>
          <a:p>
            <a:fld id="{2E5A7680-F87E-4BA4-8E34-BC1B9BBD99DF}" type="datetimeFigureOut">
              <a:rPr lang="en-US" smtClean="0"/>
              <a:t>2/10/2025</a:t>
            </a:fld>
            <a:endParaRPr lang="en-US"/>
          </a:p>
        </p:txBody>
      </p:sp>
      <p:sp>
        <p:nvSpPr>
          <p:cNvPr id="8" name="Footer Placeholder 7">
            <a:extLst>
              <a:ext uri="{FF2B5EF4-FFF2-40B4-BE49-F238E27FC236}">
                <a16:creationId xmlns:a16="http://schemas.microsoft.com/office/drawing/2014/main" id="{1B533188-243C-4538-B3B2-1EFD5382F9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1B7103-FD77-46F8-9982-640012DD9A2F}"/>
              </a:ext>
            </a:extLst>
          </p:cNvPr>
          <p:cNvSpPr>
            <a:spLocks noGrp="1"/>
          </p:cNvSpPr>
          <p:nvPr>
            <p:ph type="sldNum" sz="quarter" idx="12"/>
          </p:nvPr>
        </p:nvSpPr>
        <p:spPr/>
        <p:txBody>
          <a:bodyPr/>
          <a:lstStyle/>
          <a:p>
            <a:fld id="{4F1014BD-292D-4476-8450-27ACB22D3E3E}" type="slidenum">
              <a:rPr lang="en-US" smtClean="0"/>
              <a:t>‹#›</a:t>
            </a:fld>
            <a:endParaRPr lang="en-US"/>
          </a:p>
        </p:txBody>
      </p:sp>
    </p:spTree>
    <p:extLst>
      <p:ext uri="{BB962C8B-B14F-4D97-AF65-F5344CB8AC3E}">
        <p14:creationId xmlns:p14="http://schemas.microsoft.com/office/powerpoint/2010/main" val="178835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DA527-C1B8-4FC2-BE64-9A4E6A15AC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A35C8B-BFCA-4C47-8A03-6CAEECAC324A}"/>
              </a:ext>
            </a:extLst>
          </p:cNvPr>
          <p:cNvSpPr>
            <a:spLocks noGrp="1"/>
          </p:cNvSpPr>
          <p:nvPr>
            <p:ph type="dt" sz="half" idx="10"/>
          </p:nvPr>
        </p:nvSpPr>
        <p:spPr/>
        <p:txBody>
          <a:bodyPr/>
          <a:lstStyle/>
          <a:p>
            <a:fld id="{2E5A7680-F87E-4BA4-8E34-BC1B9BBD99DF}" type="datetimeFigureOut">
              <a:rPr lang="en-US" smtClean="0"/>
              <a:t>2/10/2025</a:t>
            </a:fld>
            <a:endParaRPr lang="en-US"/>
          </a:p>
        </p:txBody>
      </p:sp>
      <p:sp>
        <p:nvSpPr>
          <p:cNvPr id="4" name="Footer Placeholder 3">
            <a:extLst>
              <a:ext uri="{FF2B5EF4-FFF2-40B4-BE49-F238E27FC236}">
                <a16:creationId xmlns:a16="http://schemas.microsoft.com/office/drawing/2014/main" id="{84D0EE44-B02A-4DA9-89DE-64B0C6EFF3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9BFAB9-8647-436D-A8A8-89CF5BF74231}"/>
              </a:ext>
            </a:extLst>
          </p:cNvPr>
          <p:cNvSpPr>
            <a:spLocks noGrp="1"/>
          </p:cNvSpPr>
          <p:nvPr>
            <p:ph type="sldNum" sz="quarter" idx="12"/>
          </p:nvPr>
        </p:nvSpPr>
        <p:spPr/>
        <p:txBody>
          <a:bodyPr/>
          <a:lstStyle/>
          <a:p>
            <a:fld id="{4F1014BD-292D-4476-8450-27ACB22D3E3E}" type="slidenum">
              <a:rPr lang="en-US" smtClean="0"/>
              <a:t>‹#›</a:t>
            </a:fld>
            <a:endParaRPr lang="en-US"/>
          </a:p>
        </p:txBody>
      </p:sp>
    </p:spTree>
    <p:extLst>
      <p:ext uri="{BB962C8B-B14F-4D97-AF65-F5344CB8AC3E}">
        <p14:creationId xmlns:p14="http://schemas.microsoft.com/office/powerpoint/2010/main" val="4245784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85F7B-54BC-4531-989B-3C9FD6902406}"/>
              </a:ext>
            </a:extLst>
          </p:cNvPr>
          <p:cNvSpPr>
            <a:spLocks noGrp="1"/>
          </p:cNvSpPr>
          <p:nvPr>
            <p:ph type="dt" sz="half" idx="10"/>
          </p:nvPr>
        </p:nvSpPr>
        <p:spPr/>
        <p:txBody>
          <a:bodyPr/>
          <a:lstStyle/>
          <a:p>
            <a:fld id="{2E5A7680-F87E-4BA4-8E34-BC1B9BBD99DF}" type="datetimeFigureOut">
              <a:rPr lang="en-US" smtClean="0"/>
              <a:t>2/10/2025</a:t>
            </a:fld>
            <a:endParaRPr lang="en-US"/>
          </a:p>
        </p:txBody>
      </p:sp>
      <p:sp>
        <p:nvSpPr>
          <p:cNvPr id="3" name="Footer Placeholder 2">
            <a:extLst>
              <a:ext uri="{FF2B5EF4-FFF2-40B4-BE49-F238E27FC236}">
                <a16:creationId xmlns:a16="http://schemas.microsoft.com/office/drawing/2014/main" id="{18544E4B-58A5-4042-90C9-B2FEF1AA0B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3AC16D-3B7E-488E-905E-2136BA63B21C}"/>
              </a:ext>
            </a:extLst>
          </p:cNvPr>
          <p:cNvSpPr>
            <a:spLocks noGrp="1"/>
          </p:cNvSpPr>
          <p:nvPr>
            <p:ph type="sldNum" sz="quarter" idx="12"/>
          </p:nvPr>
        </p:nvSpPr>
        <p:spPr/>
        <p:txBody>
          <a:bodyPr/>
          <a:lstStyle/>
          <a:p>
            <a:fld id="{4F1014BD-292D-4476-8450-27ACB22D3E3E}" type="slidenum">
              <a:rPr lang="en-US" smtClean="0"/>
              <a:t>‹#›</a:t>
            </a:fld>
            <a:endParaRPr lang="en-US"/>
          </a:p>
        </p:txBody>
      </p:sp>
    </p:spTree>
    <p:extLst>
      <p:ext uri="{BB962C8B-B14F-4D97-AF65-F5344CB8AC3E}">
        <p14:creationId xmlns:p14="http://schemas.microsoft.com/office/powerpoint/2010/main" val="1228509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11BE-D5E0-4545-8BA4-3F49535020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DC0B48-2F8F-4AC5-8381-3C582EAB16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54918A-780B-484B-923C-EF6BED2C7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8CAE45-D329-46BF-924E-9FC60D26BBC2}"/>
              </a:ext>
            </a:extLst>
          </p:cNvPr>
          <p:cNvSpPr>
            <a:spLocks noGrp="1"/>
          </p:cNvSpPr>
          <p:nvPr>
            <p:ph type="dt" sz="half" idx="10"/>
          </p:nvPr>
        </p:nvSpPr>
        <p:spPr/>
        <p:txBody>
          <a:bodyPr/>
          <a:lstStyle/>
          <a:p>
            <a:fld id="{2E5A7680-F87E-4BA4-8E34-BC1B9BBD99DF}" type="datetimeFigureOut">
              <a:rPr lang="en-US" smtClean="0"/>
              <a:t>2/10/2025</a:t>
            </a:fld>
            <a:endParaRPr lang="en-US"/>
          </a:p>
        </p:txBody>
      </p:sp>
      <p:sp>
        <p:nvSpPr>
          <p:cNvPr id="6" name="Footer Placeholder 5">
            <a:extLst>
              <a:ext uri="{FF2B5EF4-FFF2-40B4-BE49-F238E27FC236}">
                <a16:creationId xmlns:a16="http://schemas.microsoft.com/office/drawing/2014/main" id="{C0967CC2-1F28-4584-8504-F7214E98D1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DEBED6-FC08-4EB7-8D14-EDDDA261EA60}"/>
              </a:ext>
            </a:extLst>
          </p:cNvPr>
          <p:cNvSpPr>
            <a:spLocks noGrp="1"/>
          </p:cNvSpPr>
          <p:nvPr>
            <p:ph type="sldNum" sz="quarter" idx="12"/>
          </p:nvPr>
        </p:nvSpPr>
        <p:spPr/>
        <p:txBody>
          <a:bodyPr/>
          <a:lstStyle/>
          <a:p>
            <a:fld id="{4F1014BD-292D-4476-8450-27ACB22D3E3E}" type="slidenum">
              <a:rPr lang="en-US" smtClean="0"/>
              <a:t>‹#›</a:t>
            </a:fld>
            <a:endParaRPr lang="en-US"/>
          </a:p>
        </p:txBody>
      </p:sp>
    </p:spTree>
    <p:extLst>
      <p:ext uri="{BB962C8B-B14F-4D97-AF65-F5344CB8AC3E}">
        <p14:creationId xmlns:p14="http://schemas.microsoft.com/office/powerpoint/2010/main" val="49513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F545-3FAA-4931-9489-F98778322A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AF493A-D858-4124-B2AC-B3B7547BAA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838252-75B0-4AA6-A4B4-2070E8890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933B79-F68B-44E8-8ABD-E89897A4C88F}"/>
              </a:ext>
            </a:extLst>
          </p:cNvPr>
          <p:cNvSpPr>
            <a:spLocks noGrp="1"/>
          </p:cNvSpPr>
          <p:nvPr>
            <p:ph type="dt" sz="half" idx="10"/>
          </p:nvPr>
        </p:nvSpPr>
        <p:spPr/>
        <p:txBody>
          <a:bodyPr/>
          <a:lstStyle/>
          <a:p>
            <a:fld id="{2E5A7680-F87E-4BA4-8E34-BC1B9BBD99DF}" type="datetimeFigureOut">
              <a:rPr lang="en-US" smtClean="0"/>
              <a:t>2/10/2025</a:t>
            </a:fld>
            <a:endParaRPr lang="en-US"/>
          </a:p>
        </p:txBody>
      </p:sp>
      <p:sp>
        <p:nvSpPr>
          <p:cNvPr id="6" name="Footer Placeholder 5">
            <a:extLst>
              <a:ext uri="{FF2B5EF4-FFF2-40B4-BE49-F238E27FC236}">
                <a16:creationId xmlns:a16="http://schemas.microsoft.com/office/drawing/2014/main" id="{532C1E59-0212-4F7C-8886-6AE23FBEB5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F13ED1-E9FD-4776-B3BA-97BEF9ACB52B}"/>
              </a:ext>
            </a:extLst>
          </p:cNvPr>
          <p:cNvSpPr>
            <a:spLocks noGrp="1"/>
          </p:cNvSpPr>
          <p:nvPr>
            <p:ph type="sldNum" sz="quarter" idx="12"/>
          </p:nvPr>
        </p:nvSpPr>
        <p:spPr/>
        <p:txBody>
          <a:bodyPr/>
          <a:lstStyle/>
          <a:p>
            <a:fld id="{4F1014BD-292D-4476-8450-27ACB22D3E3E}" type="slidenum">
              <a:rPr lang="en-US" smtClean="0"/>
              <a:t>‹#›</a:t>
            </a:fld>
            <a:endParaRPr lang="en-US"/>
          </a:p>
        </p:txBody>
      </p:sp>
    </p:spTree>
    <p:extLst>
      <p:ext uri="{BB962C8B-B14F-4D97-AF65-F5344CB8AC3E}">
        <p14:creationId xmlns:p14="http://schemas.microsoft.com/office/powerpoint/2010/main" val="1469636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715CEF-5AD9-4D98-84E8-65C6F1FF4B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8B64D0-955D-4DEA-8D19-14F0AF1AF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F0786-A250-42EC-ADE0-708679001E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5A7680-F87E-4BA4-8E34-BC1B9BBD99DF}" type="datetimeFigureOut">
              <a:rPr lang="en-US" smtClean="0"/>
              <a:t>2/10/2025</a:t>
            </a:fld>
            <a:endParaRPr lang="en-US"/>
          </a:p>
        </p:txBody>
      </p:sp>
      <p:sp>
        <p:nvSpPr>
          <p:cNvPr id="5" name="Footer Placeholder 4">
            <a:extLst>
              <a:ext uri="{FF2B5EF4-FFF2-40B4-BE49-F238E27FC236}">
                <a16:creationId xmlns:a16="http://schemas.microsoft.com/office/drawing/2014/main" id="{0A4F5B76-9336-4B2C-93AF-9E3E9E9F6A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8E4CAB-6A90-4A33-9854-BF49048E13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014BD-292D-4476-8450-27ACB22D3E3E}" type="slidenum">
              <a:rPr lang="en-US" smtClean="0"/>
              <a:t>‹#›</a:t>
            </a:fld>
            <a:endParaRPr lang="en-US"/>
          </a:p>
        </p:txBody>
      </p:sp>
    </p:spTree>
    <p:extLst>
      <p:ext uri="{BB962C8B-B14F-4D97-AF65-F5344CB8AC3E}">
        <p14:creationId xmlns:p14="http://schemas.microsoft.com/office/powerpoint/2010/main" val="1972813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hyperlink" Target="MyList.java" TargetMode="External"/><Relationship Id="rId4" Type="http://schemas.openxmlformats.org/officeDocument/2006/relationships/image" Target="../media/image8.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hyperlink" Target="MyArrayList.java" TargetMode="External"/><Relationship Id="rId4" Type="http://schemas.openxmlformats.org/officeDocument/2006/relationships/image" Target="../media/image1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hyperlink" Target="https://liveexample.pearsoncmg.com/dsanimation/Figure20_2v2.html"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TestCollection.java" TargetMode="External"/><Relationship Id="rId5" Type="http://schemas.openxmlformats.org/officeDocument/2006/relationships/hyperlink" Target="https://liveexample.pearsoncmg.com/html/TestCollection.html" TargetMode="Externa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hyperlink" Target="TestIterator.java" TargetMode="External"/><Relationship Id="rId2" Type="http://schemas.openxmlformats.org/officeDocument/2006/relationships/hyperlink" Target="https://liveexample.pearsoncmg.com/html/TestIterator.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iveexample.pearsoncmg.com/html/TestForEach.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F248-6EC9-42D5-972C-FE4B46E804DE}"/>
              </a:ext>
            </a:extLst>
          </p:cNvPr>
          <p:cNvSpPr>
            <a:spLocks noGrp="1"/>
          </p:cNvSpPr>
          <p:nvPr>
            <p:ph type="ctrTitle"/>
          </p:nvPr>
        </p:nvSpPr>
        <p:spPr/>
        <p:txBody>
          <a:bodyPr/>
          <a:lstStyle/>
          <a:p>
            <a:r>
              <a:rPr lang="en-US" dirty="0"/>
              <a:t>Data Structures &amp; Algorithms</a:t>
            </a:r>
          </a:p>
        </p:txBody>
      </p:sp>
      <p:sp>
        <p:nvSpPr>
          <p:cNvPr id="3" name="Subtitle 2">
            <a:extLst>
              <a:ext uri="{FF2B5EF4-FFF2-40B4-BE49-F238E27FC236}">
                <a16:creationId xmlns:a16="http://schemas.microsoft.com/office/drawing/2014/main" id="{717111A2-87F0-4E16-A16A-935FA387097B}"/>
              </a:ext>
            </a:extLst>
          </p:cNvPr>
          <p:cNvSpPr>
            <a:spLocks noGrp="1"/>
          </p:cNvSpPr>
          <p:nvPr>
            <p:ph type="subTitle" idx="1"/>
          </p:nvPr>
        </p:nvSpPr>
        <p:spPr/>
        <p:txBody>
          <a:bodyPr/>
          <a:lstStyle/>
          <a:p>
            <a:r>
              <a:rPr lang="en-US" dirty="0"/>
              <a:t>Lecture 04</a:t>
            </a:r>
          </a:p>
        </p:txBody>
      </p:sp>
    </p:spTree>
    <p:extLst>
      <p:ext uri="{BB962C8B-B14F-4D97-AF65-F5344CB8AC3E}">
        <p14:creationId xmlns:p14="http://schemas.microsoft.com/office/powerpoint/2010/main" val="2606741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a:extLst>
              <a:ext uri="{FF2B5EF4-FFF2-40B4-BE49-F238E27FC236}">
                <a16:creationId xmlns:a16="http://schemas.microsoft.com/office/drawing/2014/main" id="{08016815-4421-48B6-9187-B7331A464637}"/>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 2011 Pearson Addison-Wesley. All rights reserved</a:t>
            </a:r>
          </a:p>
        </p:txBody>
      </p:sp>
      <p:sp>
        <p:nvSpPr>
          <p:cNvPr id="12291" name="Slide Number Placeholder 5">
            <a:extLst>
              <a:ext uri="{FF2B5EF4-FFF2-40B4-BE49-F238E27FC236}">
                <a16:creationId xmlns:a16="http://schemas.microsoft.com/office/drawing/2014/main" id="{9441E2E8-4992-4B63-A175-D97593A036B3}"/>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4-</a:t>
            </a:r>
            <a:fld id="{3BFBE215-2CF3-4C41-B721-1681F9AB9619}" type="slidenum">
              <a:rPr lang="en-US" altLang="en-US" sz="1000">
                <a:solidFill>
                  <a:srgbClr val="548446"/>
                </a:solidFill>
                <a:latin typeface="Arial" panose="020B0604020202020204" pitchFamily="34" charset="0"/>
              </a:rPr>
              <a:pPr>
                <a:spcBef>
                  <a:spcPct val="0"/>
                </a:spcBef>
                <a:buFontTx/>
                <a:buNone/>
              </a:pPr>
              <a:t>10</a:t>
            </a:fld>
            <a:endParaRPr lang="en-US" altLang="en-US" sz="1000">
              <a:solidFill>
                <a:srgbClr val="548446"/>
              </a:solidFill>
              <a:latin typeface="Arial" panose="020B0604020202020204" pitchFamily="34" charset="0"/>
            </a:endParaRPr>
          </a:p>
        </p:txBody>
      </p:sp>
      <p:sp>
        <p:nvSpPr>
          <p:cNvPr id="12292" name="Rectangle 2">
            <a:extLst>
              <a:ext uri="{FF2B5EF4-FFF2-40B4-BE49-F238E27FC236}">
                <a16:creationId xmlns:a16="http://schemas.microsoft.com/office/drawing/2014/main" id="{6C50EE01-D15A-4E02-A167-135E1D168FEC}"/>
              </a:ext>
            </a:extLst>
          </p:cNvPr>
          <p:cNvSpPr>
            <a:spLocks noGrp="1" noChangeArrowheads="1"/>
          </p:cNvSpPr>
          <p:nvPr>
            <p:ph type="title"/>
          </p:nvPr>
        </p:nvSpPr>
        <p:spPr/>
        <p:txBody>
          <a:bodyPr/>
          <a:lstStyle/>
          <a:p>
            <a:pPr eaLnBrk="1" hangingPunct="1"/>
            <a:r>
              <a:rPr lang="en-US" altLang="en-US"/>
              <a:t>Abstract Data Types</a:t>
            </a:r>
          </a:p>
        </p:txBody>
      </p:sp>
      <p:sp>
        <p:nvSpPr>
          <p:cNvPr id="12293" name="Rectangle 3">
            <a:extLst>
              <a:ext uri="{FF2B5EF4-FFF2-40B4-BE49-F238E27FC236}">
                <a16:creationId xmlns:a16="http://schemas.microsoft.com/office/drawing/2014/main" id="{447E5AA2-0268-43DB-94DC-0D3EF501A1B8}"/>
              </a:ext>
            </a:extLst>
          </p:cNvPr>
          <p:cNvSpPr>
            <a:spLocks noGrp="1" noChangeArrowheads="1"/>
          </p:cNvSpPr>
          <p:nvPr>
            <p:ph type="body" sz="half" idx="1"/>
          </p:nvPr>
        </p:nvSpPr>
        <p:spPr>
          <a:xfrm>
            <a:off x="2514600" y="1524000"/>
            <a:ext cx="7772400" cy="990600"/>
          </a:xfrm>
        </p:spPr>
        <p:txBody>
          <a:bodyPr>
            <a:normAutofit lnSpcReduction="10000"/>
          </a:bodyPr>
          <a:lstStyle/>
          <a:p>
            <a:pPr eaLnBrk="1" hangingPunct="1">
              <a:lnSpc>
                <a:spcPct val="90000"/>
              </a:lnSpc>
            </a:pPr>
            <a:r>
              <a:rPr lang="en-US" altLang="en-US" sz="2400"/>
              <a:t>The isolation of modules is not total</a:t>
            </a:r>
          </a:p>
          <a:p>
            <a:pPr lvl="1" eaLnBrk="1" hangingPunct="1">
              <a:lnSpc>
                <a:spcPct val="90000"/>
              </a:lnSpc>
            </a:pPr>
            <a:r>
              <a:rPr lang="en-US" altLang="en-US" sz="2000"/>
              <a:t>Methods’ specifications, or contracts, govern how they interact with each other</a:t>
            </a:r>
          </a:p>
        </p:txBody>
      </p:sp>
      <p:sp>
        <p:nvSpPr>
          <p:cNvPr id="9221" name="Text Box 5">
            <a:extLst>
              <a:ext uri="{FF2B5EF4-FFF2-40B4-BE49-F238E27FC236}">
                <a16:creationId xmlns:a16="http://schemas.microsoft.com/office/drawing/2014/main" id="{735A66D9-2DDC-4203-8124-751822CFB9CA}"/>
              </a:ext>
            </a:extLst>
          </p:cNvPr>
          <p:cNvSpPr txBox="1">
            <a:spLocks noChangeArrowheads="1"/>
          </p:cNvSpPr>
          <p:nvPr/>
        </p:nvSpPr>
        <p:spPr bwMode="auto">
          <a:xfrm>
            <a:off x="2286000" y="5562600"/>
            <a:ext cx="8001000" cy="767390"/>
          </a:xfrm>
          <a:prstGeom prst="rect">
            <a:avLst/>
          </a:prstGeom>
          <a:noFill/>
          <a:ln w="9525">
            <a:noFill/>
            <a:miter lim="800000"/>
            <a:headEnd/>
            <a:tailEnd/>
          </a:ln>
          <a:effectLst/>
        </p:spPr>
        <p:txBody>
          <a:bodyPr>
            <a:spAutoFit/>
          </a:bodyPr>
          <a:lstStyle/>
          <a:p>
            <a:pPr>
              <a:lnSpc>
                <a:spcPts val="2800"/>
              </a:lnSpc>
              <a:defRPr/>
            </a:pPr>
            <a:endParaRPr lang="en-US" sz="2000" dirty="0">
              <a:effectLst>
                <a:outerShdw blurRad="38100" dist="38100" dir="2700000" algn="tl">
                  <a:srgbClr val="C0C0C0"/>
                </a:outerShdw>
              </a:effectLst>
              <a:latin typeface="Arial" charset="0"/>
            </a:endParaRPr>
          </a:p>
          <a:p>
            <a:pPr>
              <a:lnSpc>
                <a:spcPts val="2800"/>
              </a:lnSpc>
              <a:defRPr/>
            </a:pPr>
            <a:r>
              <a:rPr lang="en-US" sz="1600" dirty="0">
                <a:latin typeface="Arial" charset="0"/>
              </a:rPr>
              <a:t>A slit in the wall</a:t>
            </a:r>
          </a:p>
        </p:txBody>
      </p:sp>
      <p:pic>
        <p:nvPicPr>
          <p:cNvPr id="12295" name="Picture 6">
            <a:extLst>
              <a:ext uri="{FF2B5EF4-FFF2-40B4-BE49-F238E27FC236}">
                <a16:creationId xmlns:a16="http://schemas.microsoft.com/office/drawing/2014/main" id="{74D64A64-D8C2-4083-9150-D6453F749E99}"/>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352800" y="2667000"/>
            <a:ext cx="6019800" cy="2971800"/>
          </a:xfr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3B471993-45B0-4D52-B605-0EB50EB4C0D6}"/>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 2011 Pearson Addison-Wesley. All rights reserved</a:t>
            </a:r>
          </a:p>
        </p:txBody>
      </p:sp>
      <p:sp>
        <p:nvSpPr>
          <p:cNvPr id="14339" name="Slide Number Placeholder 4">
            <a:extLst>
              <a:ext uri="{FF2B5EF4-FFF2-40B4-BE49-F238E27FC236}">
                <a16:creationId xmlns:a16="http://schemas.microsoft.com/office/drawing/2014/main" id="{90CD1E94-202E-4147-ADAB-05392A1E2045}"/>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4-</a:t>
            </a:r>
            <a:fld id="{4285E4B8-7BC6-4F78-9051-87433ED18D6F}" type="slidenum">
              <a:rPr lang="en-US" altLang="en-US" sz="1000">
                <a:solidFill>
                  <a:srgbClr val="548446"/>
                </a:solidFill>
                <a:latin typeface="Arial" panose="020B0604020202020204" pitchFamily="34" charset="0"/>
              </a:rPr>
              <a:pPr>
                <a:spcBef>
                  <a:spcPct val="0"/>
                </a:spcBef>
                <a:buFontTx/>
                <a:buNone/>
              </a:pPr>
              <a:t>11</a:t>
            </a:fld>
            <a:endParaRPr lang="en-US" altLang="en-US" sz="1000">
              <a:solidFill>
                <a:srgbClr val="548446"/>
              </a:solidFill>
              <a:latin typeface="Arial" panose="020B0604020202020204" pitchFamily="34" charset="0"/>
            </a:endParaRPr>
          </a:p>
        </p:txBody>
      </p:sp>
      <p:sp>
        <p:nvSpPr>
          <p:cNvPr id="14340" name="Rectangle 2">
            <a:extLst>
              <a:ext uri="{FF2B5EF4-FFF2-40B4-BE49-F238E27FC236}">
                <a16:creationId xmlns:a16="http://schemas.microsoft.com/office/drawing/2014/main" id="{0B51A906-0677-4F30-87E6-153B17DFDAB4}"/>
              </a:ext>
            </a:extLst>
          </p:cNvPr>
          <p:cNvSpPr>
            <a:spLocks noGrp="1" noChangeArrowheads="1"/>
          </p:cNvSpPr>
          <p:nvPr>
            <p:ph type="title"/>
          </p:nvPr>
        </p:nvSpPr>
        <p:spPr/>
        <p:txBody>
          <a:bodyPr/>
          <a:lstStyle/>
          <a:p>
            <a:pPr eaLnBrk="1" hangingPunct="1"/>
            <a:r>
              <a:rPr lang="en-US" altLang="en-US"/>
              <a:t>Abstract Data Types</a:t>
            </a:r>
          </a:p>
        </p:txBody>
      </p:sp>
      <p:sp>
        <p:nvSpPr>
          <p:cNvPr id="14341" name="Rectangle 3">
            <a:extLst>
              <a:ext uri="{FF2B5EF4-FFF2-40B4-BE49-F238E27FC236}">
                <a16:creationId xmlns:a16="http://schemas.microsoft.com/office/drawing/2014/main" id="{AC166D31-A809-46E3-AE1E-9D301B98870B}"/>
              </a:ext>
            </a:extLst>
          </p:cNvPr>
          <p:cNvSpPr>
            <a:spLocks noGrp="1" noChangeArrowheads="1"/>
          </p:cNvSpPr>
          <p:nvPr>
            <p:ph type="body" idx="1"/>
          </p:nvPr>
        </p:nvSpPr>
        <p:spPr/>
        <p:txBody>
          <a:bodyPr/>
          <a:lstStyle/>
          <a:p>
            <a:pPr eaLnBrk="1" hangingPunct="1">
              <a:lnSpc>
                <a:spcPct val="90000"/>
              </a:lnSpc>
            </a:pPr>
            <a:r>
              <a:rPr lang="en-US" altLang="en-US"/>
              <a:t>Typical operations on data</a:t>
            </a:r>
          </a:p>
          <a:p>
            <a:pPr lvl="1" eaLnBrk="1" hangingPunct="1">
              <a:lnSpc>
                <a:spcPct val="90000"/>
              </a:lnSpc>
            </a:pPr>
            <a:r>
              <a:rPr lang="en-US" altLang="en-US"/>
              <a:t>Add data to a data collection</a:t>
            </a:r>
          </a:p>
          <a:p>
            <a:pPr lvl="1" eaLnBrk="1" hangingPunct="1">
              <a:lnSpc>
                <a:spcPct val="90000"/>
              </a:lnSpc>
            </a:pPr>
            <a:r>
              <a:rPr lang="en-US" altLang="en-US"/>
              <a:t>Remove data from a data collection</a:t>
            </a:r>
          </a:p>
          <a:p>
            <a:pPr lvl="1" eaLnBrk="1" hangingPunct="1">
              <a:lnSpc>
                <a:spcPct val="90000"/>
              </a:lnSpc>
            </a:pPr>
            <a:r>
              <a:rPr lang="en-US" altLang="en-US"/>
              <a:t>Ask questions about the data in a data collection</a:t>
            </a:r>
          </a:p>
          <a:p>
            <a:pPr eaLnBrk="1" hangingPunct="1">
              <a:lnSpc>
                <a:spcPct val="90000"/>
              </a:lnSpc>
            </a:pPr>
            <a:r>
              <a:rPr lang="en-US" altLang="en-US"/>
              <a:t>Data abstraction</a:t>
            </a:r>
          </a:p>
          <a:p>
            <a:pPr lvl="1" eaLnBrk="1" hangingPunct="1">
              <a:lnSpc>
                <a:spcPct val="90000"/>
              </a:lnSpc>
            </a:pPr>
            <a:r>
              <a:rPr lang="en-US" altLang="en-US"/>
              <a:t>Asks you to think </a:t>
            </a:r>
            <a:r>
              <a:rPr lang="en-US" altLang="en-US" i="1"/>
              <a:t>what</a:t>
            </a:r>
            <a:r>
              <a:rPr lang="en-US" altLang="en-US"/>
              <a:t> you can do to a collection of data independently of </a:t>
            </a:r>
            <a:r>
              <a:rPr lang="en-US" altLang="en-US" i="1"/>
              <a:t>how</a:t>
            </a:r>
            <a:r>
              <a:rPr lang="en-US" altLang="en-US"/>
              <a:t> you do it</a:t>
            </a:r>
          </a:p>
          <a:p>
            <a:pPr lvl="1" eaLnBrk="1" hangingPunct="1">
              <a:lnSpc>
                <a:spcPct val="90000"/>
              </a:lnSpc>
            </a:pPr>
            <a:r>
              <a:rPr lang="en-US" altLang="en-US"/>
              <a:t>Allows you to develop each data structure in relative isolation from the rest of the solution</a:t>
            </a:r>
          </a:p>
          <a:p>
            <a:pPr lvl="1" eaLnBrk="1" hangingPunct="1">
              <a:lnSpc>
                <a:spcPct val="90000"/>
              </a:lnSpc>
            </a:pPr>
            <a:r>
              <a:rPr lang="en-US" altLang="en-US"/>
              <a:t>A natural extension of procedural abstraction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3B9F2175-7791-49EE-97BD-1C6DD8628A01}"/>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 2011 Pearson Addison-Wesley. All rights reserved</a:t>
            </a:r>
          </a:p>
        </p:txBody>
      </p:sp>
      <p:sp>
        <p:nvSpPr>
          <p:cNvPr id="16387" name="Slide Number Placeholder 4">
            <a:extLst>
              <a:ext uri="{FF2B5EF4-FFF2-40B4-BE49-F238E27FC236}">
                <a16:creationId xmlns:a16="http://schemas.microsoft.com/office/drawing/2014/main" id="{CE2E550E-6D28-4AC8-8E9C-7B60338593C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4-</a:t>
            </a:r>
            <a:fld id="{6E44D958-3CD4-40AD-B465-7310AD6F1564}" type="slidenum">
              <a:rPr lang="en-US" altLang="en-US" sz="1000">
                <a:solidFill>
                  <a:srgbClr val="548446"/>
                </a:solidFill>
                <a:latin typeface="Arial" panose="020B0604020202020204" pitchFamily="34" charset="0"/>
              </a:rPr>
              <a:pPr>
                <a:spcBef>
                  <a:spcPct val="0"/>
                </a:spcBef>
                <a:buFontTx/>
                <a:buNone/>
              </a:pPr>
              <a:t>12</a:t>
            </a:fld>
            <a:endParaRPr lang="en-US" altLang="en-US" sz="1000">
              <a:solidFill>
                <a:srgbClr val="548446"/>
              </a:solidFill>
              <a:latin typeface="Arial" panose="020B0604020202020204" pitchFamily="34" charset="0"/>
            </a:endParaRPr>
          </a:p>
        </p:txBody>
      </p:sp>
      <p:sp>
        <p:nvSpPr>
          <p:cNvPr id="16388" name="Rectangle 2">
            <a:extLst>
              <a:ext uri="{FF2B5EF4-FFF2-40B4-BE49-F238E27FC236}">
                <a16:creationId xmlns:a16="http://schemas.microsoft.com/office/drawing/2014/main" id="{EEC280F4-B28C-4C19-BE68-228A49FEE609}"/>
              </a:ext>
            </a:extLst>
          </p:cNvPr>
          <p:cNvSpPr>
            <a:spLocks noGrp="1" noChangeArrowheads="1"/>
          </p:cNvSpPr>
          <p:nvPr>
            <p:ph type="title"/>
          </p:nvPr>
        </p:nvSpPr>
        <p:spPr/>
        <p:txBody>
          <a:bodyPr/>
          <a:lstStyle/>
          <a:p>
            <a:pPr eaLnBrk="1" hangingPunct="1"/>
            <a:r>
              <a:rPr lang="en-US" altLang="en-US"/>
              <a:t>Abstract Data Types</a:t>
            </a:r>
          </a:p>
        </p:txBody>
      </p:sp>
      <p:sp>
        <p:nvSpPr>
          <p:cNvPr id="16389" name="Rectangle 3">
            <a:extLst>
              <a:ext uri="{FF2B5EF4-FFF2-40B4-BE49-F238E27FC236}">
                <a16:creationId xmlns:a16="http://schemas.microsoft.com/office/drawing/2014/main" id="{A0DB97D3-2956-4B86-A1A2-A214583AAECD}"/>
              </a:ext>
            </a:extLst>
          </p:cNvPr>
          <p:cNvSpPr>
            <a:spLocks noGrp="1" noChangeArrowheads="1"/>
          </p:cNvSpPr>
          <p:nvPr>
            <p:ph type="body" idx="1"/>
          </p:nvPr>
        </p:nvSpPr>
        <p:spPr/>
        <p:txBody>
          <a:bodyPr/>
          <a:lstStyle/>
          <a:p>
            <a:pPr eaLnBrk="1" hangingPunct="1">
              <a:lnSpc>
                <a:spcPct val="90000"/>
              </a:lnSpc>
            </a:pPr>
            <a:r>
              <a:rPr lang="en-US" altLang="en-US"/>
              <a:t>Abstract data type (ADT)</a:t>
            </a:r>
          </a:p>
          <a:p>
            <a:pPr lvl="1" eaLnBrk="1" hangingPunct="1">
              <a:lnSpc>
                <a:spcPct val="90000"/>
              </a:lnSpc>
            </a:pPr>
            <a:r>
              <a:rPr lang="en-US" altLang="en-US"/>
              <a:t>An ADT is composed of</a:t>
            </a:r>
          </a:p>
          <a:p>
            <a:pPr lvl="2" eaLnBrk="1" hangingPunct="1">
              <a:lnSpc>
                <a:spcPct val="90000"/>
              </a:lnSpc>
            </a:pPr>
            <a:r>
              <a:rPr lang="en-US" altLang="en-US"/>
              <a:t>A collection of data</a:t>
            </a:r>
          </a:p>
          <a:p>
            <a:pPr lvl="2" eaLnBrk="1" hangingPunct="1">
              <a:lnSpc>
                <a:spcPct val="90000"/>
              </a:lnSpc>
            </a:pPr>
            <a:r>
              <a:rPr lang="en-US" altLang="en-US"/>
              <a:t>A set of operations on that data</a:t>
            </a:r>
          </a:p>
          <a:p>
            <a:pPr lvl="1" eaLnBrk="1" hangingPunct="1">
              <a:lnSpc>
                <a:spcPct val="90000"/>
              </a:lnSpc>
            </a:pPr>
            <a:r>
              <a:rPr lang="en-US" altLang="en-US"/>
              <a:t>Specifications of an ADT indicate</a:t>
            </a:r>
          </a:p>
          <a:p>
            <a:pPr lvl="2" eaLnBrk="1" hangingPunct="1">
              <a:lnSpc>
                <a:spcPct val="90000"/>
              </a:lnSpc>
            </a:pPr>
            <a:r>
              <a:rPr lang="en-US" altLang="en-US"/>
              <a:t>What the ADT operations do, not how to implement them</a:t>
            </a:r>
          </a:p>
          <a:p>
            <a:pPr lvl="1" eaLnBrk="1" hangingPunct="1">
              <a:lnSpc>
                <a:spcPct val="90000"/>
              </a:lnSpc>
            </a:pPr>
            <a:r>
              <a:rPr lang="en-US" altLang="en-US"/>
              <a:t>Implementation of an ADT</a:t>
            </a:r>
          </a:p>
          <a:p>
            <a:pPr lvl="2" eaLnBrk="1" hangingPunct="1">
              <a:lnSpc>
                <a:spcPct val="90000"/>
              </a:lnSpc>
            </a:pPr>
            <a:r>
              <a:rPr lang="en-US" altLang="en-US"/>
              <a:t>Includes choosing a particular data structure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C197FDE6-5D42-48CC-B3AB-EE895A545919}"/>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 2011 Pearson Addison-Wesley. All rights reserved</a:t>
            </a:r>
          </a:p>
        </p:txBody>
      </p:sp>
      <p:sp>
        <p:nvSpPr>
          <p:cNvPr id="18435" name="Slide Number Placeholder 4">
            <a:extLst>
              <a:ext uri="{FF2B5EF4-FFF2-40B4-BE49-F238E27FC236}">
                <a16:creationId xmlns:a16="http://schemas.microsoft.com/office/drawing/2014/main" id="{B1E02D4A-4FA3-4B9A-A02C-3DFED65AE1D3}"/>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4-</a:t>
            </a:r>
            <a:fld id="{017F7E80-2E11-425B-AB00-02608C878B0F}" type="slidenum">
              <a:rPr lang="en-US" altLang="en-US" sz="1000">
                <a:solidFill>
                  <a:srgbClr val="548446"/>
                </a:solidFill>
                <a:latin typeface="Arial" panose="020B0604020202020204" pitchFamily="34" charset="0"/>
              </a:rPr>
              <a:pPr>
                <a:spcBef>
                  <a:spcPct val="0"/>
                </a:spcBef>
                <a:buFontTx/>
                <a:buNone/>
              </a:pPr>
              <a:t>13</a:t>
            </a:fld>
            <a:endParaRPr lang="en-US" altLang="en-US" sz="1000">
              <a:solidFill>
                <a:srgbClr val="548446"/>
              </a:solidFill>
              <a:latin typeface="Arial" panose="020B0604020202020204" pitchFamily="34" charset="0"/>
            </a:endParaRPr>
          </a:p>
        </p:txBody>
      </p:sp>
      <p:sp>
        <p:nvSpPr>
          <p:cNvPr id="18436" name="Rectangle 2">
            <a:extLst>
              <a:ext uri="{FF2B5EF4-FFF2-40B4-BE49-F238E27FC236}">
                <a16:creationId xmlns:a16="http://schemas.microsoft.com/office/drawing/2014/main" id="{FE047C50-F404-4559-9DDC-F011BCD34D03}"/>
              </a:ext>
            </a:extLst>
          </p:cNvPr>
          <p:cNvSpPr>
            <a:spLocks noGrp="1" noChangeArrowheads="1"/>
          </p:cNvSpPr>
          <p:nvPr>
            <p:ph type="title"/>
          </p:nvPr>
        </p:nvSpPr>
        <p:spPr/>
        <p:txBody>
          <a:bodyPr/>
          <a:lstStyle/>
          <a:p>
            <a:pPr eaLnBrk="1" hangingPunct="1"/>
            <a:r>
              <a:rPr lang="en-US" altLang="en-US"/>
              <a:t>Abstract Data Types</a:t>
            </a:r>
          </a:p>
        </p:txBody>
      </p:sp>
      <p:sp>
        <p:nvSpPr>
          <p:cNvPr id="18437" name="Rectangle 3">
            <a:extLst>
              <a:ext uri="{FF2B5EF4-FFF2-40B4-BE49-F238E27FC236}">
                <a16:creationId xmlns:a16="http://schemas.microsoft.com/office/drawing/2014/main" id="{048BC8A6-7990-4C5D-8773-E0D7CF10A396}"/>
              </a:ext>
            </a:extLst>
          </p:cNvPr>
          <p:cNvSpPr>
            <a:spLocks noGrp="1" noChangeArrowheads="1"/>
          </p:cNvSpPr>
          <p:nvPr>
            <p:ph type="body" idx="1"/>
          </p:nvPr>
        </p:nvSpPr>
        <p:spPr/>
        <p:txBody>
          <a:bodyPr/>
          <a:lstStyle/>
          <a:p>
            <a:pPr eaLnBrk="1" hangingPunct="1"/>
            <a:r>
              <a:rPr lang="en-US" altLang="en-US" dirty="0"/>
              <a:t>Data structure</a:t>
            </a:r>
          </a:p>
          <a:p>
            <a:pPr lvl="1" eaLnBrk="1" hangingPunct="1"/>
            <a:r>
              <a:rPr lang="en-US" altLang="en-US" dirty="0"/>
              <a:t>A construct that is defined within a programming language to store a collection of data</a:t>
            </a:r>
          </a:p>
          <a:p>
            <a:pPr lvl="1" eaLnBrk="1" hangingPunct="1"/>
            <a:r>
              <a:rPr lang="en-US" altLang="en-US" dirty="0"/>
              <a:t>Example: arrays</a:t>
            </a:r>
          </a:p>
          <a:p>
            <a:pPr eaLnBrk="1" hangingPunct="1"/>
            <a:r>
              <a:rPr lang="en-US" altLang="en-US" dirty="0"/>
              <a:t>ADTs and data structures are not the same</a:t>
            </a:r>
          </a:p>
          <a:p>
            <a:pPr eaLnBrk="1" hangingPunct="1"/>
            <a:r>
              <a:rPr lang="en-US" altLang="en-US" dirty="0"/>
              <a:t>Data abstraction</a:t>
            </a:r>
          </a:p>
          <a:p>
            <a:pPr lvl="1" eaLnBrk="1" hangingPunct="1"/>
            <a:r>
              <a:rPr lang="en-US" altLang="en-US" dirty="0"/>
              <a:t>Results in a wall of ADT operations between data structures and the program that accesses the data within these data structures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9B7E23A-864D-49A4-B096-9F7BB32BEC50}"/>
              </a:ext>
            </a:extLst>
          </p:cNvPr>
          <p:cNvSpPr>
            <a:spLocks noGrp="1" noChangeArrowheads="1"/>
          </p:cNvSpPr>
          <p:nvPr>
            <p:ph type="title"/>
          </p:nvPr>
        </p:nvSpPr>
        <p:spPr/>
        <p:txBody>
          <a:bodyPr/>
          <a:lstStyle/>
          <a:p>
            <a:r>
              <a:rPr lang="en-US" altLang="en-US"/>
              <a:t>ADT (Refrigerator ice dispenser)</a:t>
            </a:r>
          </a:p>
        </p:txBody>
      </p:sp>
      <p:sp>
        <p:nvSpPr>
          <p:cNvPr id="20483" name="Footer Placeholder 2">
            <a:extLst>
              <a:ext uri="{FF2B5EF4-FFF2-40B4-BE49-F238E27FC236}">
                <a16:creationId xmlns:a16="http://schemas.microsoft.com/office/drawing/2014/main" id="{7E62F92E-0A13-4ADC-B5E8-14BE3933D30B}"/>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 2011 Pearson Addison-Wesley. All rights reserved</a:t>
            </a:r>
          </a:p>
        </p:txBody>
      </p:sp>
      <p:sp>
        <p:nvSpPr>
          <p:cNvPr id="20484" name="Slide Number Placeholder 3">
            <a:extLst>
              <a:ext uri="{FF2B5EF4-FFF2-40B4-BE49-F238E27FC236}">
                <a16:creationId xmlns:a16="http://schemas.microsoft.com/office/drawing/2014/main" id="{3CE4C5FF-71EC-407B-BBD8-CCE00817CFCB}"/>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4-</a:t>
            </a:r>
            <a:fld id="{4D2D9596-BE29-432C-B034-A32CB737E528}" type="slidenum">
              <a:rPr lang="en-US" altLang="en-US" sz="1000">
                <a:solidFill>
                  <a:srgbClr val="548446"/>
                </a:solidFill>
                <a:latin typeface="Arial" panose="020B0604020202020204" pitchFamily="34" charset="0"/>
              </a:rPr>
              <a:pPr>
                <a:spcBef>
                  <a:spcPct val="0"/>
                </a:spcBef>
                <a:buFontTx/>
                <a:buNone/>
              </a:pPr>
              <a:t>14</a:t>
            </a:fld>
            <a:endParaRPr lang="en-US" altLang="en-US" sz="1000">
              <a:solidFill>
                <a:srgbClr val="548446"/>
              </a:solidFill>
              <a:latin typeface="Arial" panose="020B0604020202020204" pitchFamily="34" charset="0"/>
            </a:endParaRPr>
          </a:p>
        </p:txBody>
      </p:sp>
      <p:sp>
        <p:nvSpPr>
          <p:cNvPr id="20485" name="TextBox 10">
            <a:extLst>
              <a:ext uri="{FF2B5EF4-FFF2-40B4-BE49-F238E27FC236}">
                <a16:creationId xmlns:a16="http://schemas.microsoft.com/office/drawing/2014/main" id="{84C03CAE-DFBC-4D5C-9D16-422D636F2FFC}"/>
              </a:ext>
            </a:extLst>
          </p:cNvPr>
          <p:cNvSpPr txBox="1">
            <a:spLocks noChangeArrowheads="1"/>
          </p:cNvSpPr>
          <p:nvPr/>
        </p:nvSpPr>
        <p:spPr bwMode="auto">
          <a:xfrm>
            <a:off x="3962400" y="1828801"/>
            <a:ext cx="4572000" cy="461665"/>
          </a:xfrm>
          <a:prstGeom prst="rect">
            <a:avLst/>
          </a:prstGeom>
          <a:solidFill>
            <a:schemeClr val="accent1"/>
          </a:solidFill>
          <a:ln w="9525">
            <a:solidFill>
              <a:schemeClr val="accent1"/>
            </a:solidFill>
            <a:miter lim="800000"/>
            <a:headEnd/>
            <a:tailEnd/>
          </a:ln>
        </p:spPr>
        <p:txBody>
          <a:bodyPr>
            <a:spAutoFit/>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endParaRPr lang="en-US" altLang="en-US" sz="2400"/>
          </a:p>
        </p:txBody>
      </p:sp>
      <p:sp>
        <p:nvSpPr>
          <p:cNvPr id="20486" name="Arrow: Right 11">
            <a:extLst>
              <a:ext uri="{FF2B5EF4-FFF2-40B4-BE49-F238E27FC236}">
                <a16:creationId xmlns:a16="http://schemas.microsoft.com/office/drawing/2014/main" id="{E456962B-78FE-44E0-AC71-7C0A18DB020A}"/>
              </a:ext>
            </a:extLst>
          </p:cNvPr>
          <p:cNvSpPr>
            <a:spLocks noChangeArrowheads="1"/>
          </p:cNvSpPr>
          <p:nvPr/>
        </p:nvSpPr>
        <p:spPr bwMode="auto">
          <a:xfrm>
            <a:off x="2743200" y="3200400"/>
            <a:ext cx="1371600" cy="827088"/>
          </a:xfrm>
          <a:prstGeom prst="rightArrow">
            <a:avLst>
              <a:gd name="adj1" fmla="val 50000"/>
              <a:gd name="adj2" fmla="val 49965"/>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2400"/>
              <a:t>Water</a:t>
            </a:r>
          </a:p>
        </p:txBody>
      </p:sp>
      <p:sp>
        <p:nvSpPr>
          <p:cNvPr id="20487" name="TextBox 12">
            <a:extLst>
              <a:ext uri="{FF2B5EF4-FFF2-40B4-BE49-F238E27FC236}">
                <a16:creationId xmlns:a16="http://schemas.microsoft.com/office/drawing/2014/main" id="{FC0AA241-1BBB-4C0A-8376-C9222D550251}"/>
              </a:ext>
            </a:extLst>
          </p:cNvPr>
          <p:cNvSpPr txBox="1">
            <a:spLocks noChangeArrowheads="1"/>
          </p:cNvSpPr>
          <p:nvPr/>
        </p:nvSpPr>
        <p:spPr bwMode="auto">
          <a:xfrm>
            <a:off x="4281488" y="2971801"/>
            <a:ext cx="3733800" cy="46166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endParaRPr lang="en-US" altLang="en-US" sz="2400"/>
          </a:p>
        </p:txBody>
      </p:sp>
      <p:sp>
        <p:nvSpPr>
          <p:cNvPr id="20488" name="TextBox 13">
            <a:extLst>
              <a:ext uri="{FF2B5EF4-FFF2-40B4-BE49-F238E27FC236}">
                <a16:creationId xmlns:a16="http://schemas.microsoft.com/office/drawing/2014/main" id="{6D325108-839B-4A9C-A388-C1A35AB7CA60}"/>
              </a:ext>
            </a:extLst>
          </p:cNvPr>
          <p:cNvSpPr txBox="1">
            <a:spLocks noChangeArrowheads="1"/>
          </p:cNvSpPr>
          <p:nvPr/>
        </p:nvSpPr>
        <p:spPr bwMode="auto">
          <a:xfrm>
            <a:off x="4267201" y="2133601"/>
            <a:ext cx="1089025" cy="8302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en-US" sz="2400"/>
              <a:t>Chilled</a:t>
            </a:r>
          </a:p>
          <a:p>
            <a:pPr algn="ctr">
              <a:spcBef>
                <a:spcPct val="0"/>
              </a:spcBef>
              <a:buFontTx/>
              <a:buNone/>
            </a:pPr>
            <a:r>
              <a:rPr lang="en-US" altLang="en-US" sz="2400"/>
              <a:t>water</a:t>
            </a:r>
          </a:p>
        </p:txBody>
      </p:sp>
      <p:sp>
        <p:nvSpPr>
          <p:cNvPr id="20489" name="TextBox 14">
            <a:extLst>
              <a:ext uri="{FF2B5EF4-FFF2-40B4-BE49-F238E27FC236}">
                <a16:creationId xmlns:a16="http://schemas.microsoft.com/office/drawing/2014/main" id="{515B59D5-2A96-48BD-BA15-AD0D3739B3FC}"/>
              </a:ext>
            </a:extLst>
          </p:cNvPr>
          <p:cNvSpPr txBox="1">
            <a:spLocks noChangeArrowheads="1"/>
          </p:cNvSpPr>
          <p:nvPr/>
        </p:nvSpPr>
        <p:spPr bwMode="auto">
          <a:xfrm>
            <a:off x="5457826" y="2133601"/>
            <a:ext cx="1209675" cy="8302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en-US" sz="2400"/>
              <a:t>Crushed</a:t>
            </a:r>
          </a:p>
          <a:p>
            <a:pPr algn="ctr">
              <a:spcBef>
                <a:spcPct val="0"/>
              </a:spcBef>
              <a:buFontTx/>
              <a:buNone/>
            </a:pPr>
            <a:r>
              <a:rPr lang="en-US" altLang="en-US" sz="2400"/>
              <a:t>ice</a:t>
            </a:r>
          </a:p>
        </p:txBody>
      </p:sp>
      <p:sp>
        <p:nvSpPr>
          <p:cNvPr id="20490" name="TextBox 15">
            <a:extLst>
              <a:ext uri="{FF2B5EF4-FFF2-40B4-BE49-F238E27FC236}">
                <a16:creationId xmlns:a16="http://schemas.microsoft.com/office/drawing/2014/main" id="{CB4464EB-2B8F-435A-BB34-594DEABB7B50}"/>
              </a:ext>
            </a:extLst>
          </p:cNvPr>
          <p:cNvSpPr txBox="1">
            <a:spLocks noChangeArrowheads="1"/>
          </p:cNvSpPr>
          <p:nvPr/>
        </p:nvSpPr>
        <p:spPr bwMode="auto">
          <a:xfrm>
            <a:off x="7210426" y="2141538"/>
            <a:ext cx="765175" cy="8302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en-US" sz="2400"/>
              <a:t>Ice </a:t>
            </a:r>
          </a:p>
          <a:p>
            <a:pPr algn="ctr">
              <a:spcBef>
                <a:spcPct val="0"/>
              </a:spcBef>
              <a:buFontTx/>
              <a:buNone/>
            </a:pPr>
            <a:r>
              <a:rPr lang="en-US" altLang="en-US" sz="2400"/>
              <a:t>cude</a:t>
            </a:r>
          </a:p>
        </p:txBody>
      </p:sp>
      <p:sp>
        <p:nvSpPr>
          <p:cNvPr id="20491" name="Oval 16">
            <a:extLst>
              <a:ext uri="{FF2B5EF4-FFF2-40B4-BE49-F238E27FC236}">
                <a16:creationId xmlns:a16="http://schemas.microsoft.com/office/drawing/2014/main" id="{15C1DDE6-8B52-4DC3-AA34-C55F78D5C3BD}"/>
              </a:ext>
            </a:extLst>
          </p:cNvPr>
          <p:cNvSpPr>
            <a:spLocks noChangeArrowheads="1"/>
          </p:cNvSpPr>
          <p:nvPr/>
        </p:nvSpPr>
        <p:spPr bwMode="auto">
          <a:xfrm>
            <a:off x="6786564" y="2286001"/>
            <a:ext cx="312737" cy="346075"/>
          </a:xfrm>
          <a:prstGeom prst="ellipse">
            <a:avLst/>
          </a:prstGeom>
          <a:solidFill>
            <a:srgbClr val="FF0000"/>
          </a:solidFill>
          <a:ln w="9525" algn="ctr">
            <a:solidFill>
              <a:schemeClr val="tx1"/>
            </a:solidFill>
            <a:round/>
            <a:headEnd/>
            <a:tailEnd/>
          </a:ln>
        </p:spPr>
        <p:txBody>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endParaRPr lang="en-US" altLang="en-US" sz="2400"/>
          </a:p>
        </p:txBody>
      </p:sp>
      <p:sp>
        <p:nvSpPr>
          <p:cNvPr id="20492" name="TextBox 17">
            <a:extLst>
              <a:ext uri="{FF2B5EF4-FFF2-40B4-BE49-F238E27FC236}">
                <a16:creationId xmlns:a16="http://schemas.microsoft.com/office/drawing/2014/main" id="{C4836C0F-E6C1-4E18-B00E-507D0312979A}"/>
              </a:ext>
            </a:extLst>
          </p:cNvPr>
          <p:cNvSpPr txBox="1">
            <a:spLocks noChangeArrowheads="1"/>
          </p:cNvSpPr>
          <p:nvPr/>
        </p:nvSpPr>
        <p:spPr bwMode="auto">
          <a:xfrm>
            <a:off x="4464051" y="3038476"/>
            <a:ext cx="500063" cy="4619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endParaRPr lang="en-US" altLang="en-US" sz="2400"/>
          </a:p>
        </p:txBody>
      </p:sp>
      <p:sp>
        <p:nvSpPr>
          <p:cNvPr id="20493" name="TextBox 18">
            <a:extLst>
              <a:ext uri="{FF2B5EF4-FFF2-40B4-BE49-F238E27FC236}">
                <a16:creationId xmlns:a16="http://schemas.microsoft.com/office/drawing/2014/main" id="{7655D26C-7B82-4ADD-8531-4CD4A660E6F8}"/>
              </a:ext>
            </a:extLst>
          </p:cNvPr>
          <p:cNvSpPr txBox="1">
            <a:spLocks noChangeArrowheads="1"/>
          </p:cNvSpPr>
          <p:nvPr/>
        </p:nvSpPr>
        <p:spPr bwMode="auto">
          <a:xfrm>
            <a:off x="5770564" y="3038476"/>
            <a:ext cx="498475" cy="4619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endParaRPr lang="en-US" altLang="en-US" sz="2400"/>
          </a:p>
        </p:txBody>
      </p:sp>
      <p:sp>
        <p:nvSpPr>
          <p:cNvPr id="20494" name="TextBox 19">
            <a:extLst>
              <a:ext uri="{FF2B5EF4-FFF2-40B4-BE49-F238E27FC236}">
                <a16:creationId xmlns:a16="http://schemas.microsoft.com/office/drawing/2014/main" id="{15B674BB-3153-44E4-86F9-6F89FB1FE3C6}"/>
              </a:ext>
            </a:extLst>
          </p:cNvPr>
          <p:cNvSpPr txBox="1">
            <a:spLocks noChangeArrowheads="1"/>
          </p:cNvSpPr>
          <p:nvPr/>
        </p:nvSpPr>
        <p:spPr bwMode="auto">
          <a:xfrm>
            <a:off x="7342188" y="3038476"/>
            <a:ext cx="500062" cy="4619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endParaRPr lang="en-US" altLang="en-US" sz="2400"/>
          </a:p>
        </p:txBody>
      </p:sp>
      <p:sp>
        <p:nvSpPr>
          <p:cNvPr id="20495" name="TextBox 20">
            <a:extLst>
              <a:ext uri="{FF2B5EF4-FFF2-40B4-BE49-F238E27FC236}">
                <a16:creationId xmlns:a16="http://schemas.microsoft.com/office/drawing/2014/main" id="{50D9E9AA-76EC-4C8E-BD70-7269D7F05C6F}"/>
              </a:ext>
            </a:extLst>
          </p:cNvPr>
          <p:cNvSpPr txBox="1">
            <a:spLocks noChangeArrowheads="1"/>
          </p:cNvSpPr>
          <p:nvPr/>
        </p:nvSpPr>
        <p:spPr bwMode="auto">
          <a:xfrm>
            <a:off x="6019800" y="1252538"/>
            <a:ext cx="2971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2400"/>
              <a:t>Out-of-ice indicator</a:t>
            </a:r>
          </a:p>
        </p:txBody>
      </p:sp>
      <p:cxnSp>
        <p:nvCxnSpPr>
          <p:cNvPr id="20496" name="Straight Arrow Connector 22">
            <a:extLst>
              <a:ext uri="{FF2B5EF4-FFF2-40B4-BE49-F238E27FC236}">
                <a16:creationId xmlns:a16="http://schemas.microsoft.com/office/drawing/2014/main" id="{F51E4AC1-338A-4D9A-9132-4696A267B444}"/>
              </a:ext>
            </a:extLst>
          </p:cNvPr>
          <p:cNvCxnSpPr>
            <a:cxnSpLocks noChangeShapeType="1"/>
          </p:cNvCxnSpPr>
          <p:nvPr/>
        </p:nvCxnSpPr>
        <p:spPr bwMode="auto">
          <a:xfrm flipH="1">
            <a:off x="7010400" y="1714500"/>
            <a:ext cx="304800" cy="4953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497" name="TextBox 23">
            <a:extLst>
              <a:ext uri="{FF2B5EF4-FFF2-40B4-BE49-F238E27FC236}">
                <a16:creationId xmlns:a16="http://schemas.microsoft.com/office/drawing/2014/main" id="{8C1862FB-D64D-4F21-A4B8-C2AF8E21EE4F}"/>
              </a:ext>
            </a:extLst>
          </p:cNvPr>
          <p:cNvSpPr txBox="1">
            <a:spLocks noChangeArrowheads="1"/>
          </p:cNvSpPr>
          <p:nvPr/>
        </p:nvSpPr>
        <p:spPr bwMode="auto">
          <a:xfrm>
            <a:off x="1766888" y="2573338"/>
            <a:ext cx="83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2400"/>
              <a:t>Data</a:t>
            </a:r>
          </a:p>
        </p:txBody>
      </p:sp>
      <p:cxnSp>
        <p:nvCxnSpPr>
          <p:cNvPr id="20498" name="Straight Arrow Connector 24">
            <a:extLst>
              <a:ext uri="{FF2B5EF4-FFF2-40B4-BE49-F238E27FC236}">
                <a16:creationId xmlns:a16="http://schemas.microsoft.com/office/drawing/2014/main" id="{AEAFD202-09E9-4199-9AE1-5C34F6FCD611}"/>
              </a:ext>
            </a:extLst>
          </p:cNvPr>
          <p:cNvCxnSpPr>
            <a:cxnSpLocks/>
          </p:cNvCxnSpPr>
          <p:nvPr/>
        </p:nvCxnSpPr>
        <p:spPr bwMode="auto">
          <a:xfrm>
            <a:off x="2514601" y="3009901"/>
            <a:ext cx="201613" cy="37941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499" name="Right Brace 27">
            <a:extLst>
              <a:ext uri="{FF2B5EF4-FFF2-40B4-BE49-F238E27FC236}">
                <a16:creationId xmlns:a16="http://schemas.microsoft.com/office/drawing/2014/main" id="{FB2B02B7-A263-4666-9B4A-9662A98F3E27}"/>
              </a:ext>
            </a:extLst>
          </p:cNvPr>
          <p:cNvSpPr>
            <a:spLocks/>
          </p:cNvSpPr>
          <p:nvPr/>
        </p:nvSpPr>
        <p:spPr bwMode="auto">
          <a:xfrm>
            <a:off x="8229600" y="2141538"/>
            <a:ext cx="152400" cy="754062"/>
          </a:xfrm>
          <a:prstGeom prst="rightBrace">
            <a:avLst>
              <a:gd name="adj1" fmla="val 8315"/>
              <a:gd name="adj2" fmla="val 50000"/>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endParaRPr lang="en-US" altLang="en-US" sz="2400"/>
          </a:p>
        </p:txBody>
      </p:sp>
      <p:sp>
        <p:nvSpPr>
          <p:cNvPr id="20500" name="TextBox 29">
            <a:extLst>
              <a:ext uri="{FF2B5EF4-FFF2-40B4-BE49-F238E27FC236}">
                <a16:creationId xmlns:a16="http://schemas.microsoft.com/office/drawing/2014/main" id="{4042C537-F22D-41BC-9CA9-2E9BC19D84DE}"/>
              </a:ext>
            </a:extLst>
          </p:cNvPr>
          <p:cNvSpPr txBox="1">
            <a:spLocks noChangeArrowheads="1"/>
          </p:cNvSpPr>
          <p:nvPr/>
        </p:nvSpPr>
        <p:spPr bwMode="auto">
          <a:xfrm>
            <a:off x="8426451" y="2117725"/>
            <a:ext cx="15462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2400"/>
              <a:t>Operations</a:t>
            </a:r>
          </a:p>
          <a:p>
            <a:pPr algn="ctr">
              <a:spcBef>
                <a:spcPct val="0"/>
              </a:spcBef>
              <a:buFontTx/>
              <a:buNone/>
            </a:pPr>
            <a:r>
              <a:rPr lang="en-US" altLang="en-US" sz="2400"/>
              <a:t>output</a:t>
            </a:r>
          </a:p>
        </p:txBody>
      </p:sp>
      <p:sp>
        <p:nvSpPr>
          <p:cNvPr id="20501" name="TextBox 30">
            <a:extLst>
              <a:ext uri="{FF2B5EF4-FFF2-40B4-BE49-F238E27FC236}">
                <a16:creationId xmlns:a16="http://schemas.microsoft.com/office/drawing/2014/main" id="{86A819DD-1DFE-45F8-8A8D-608998C3C7E0}"/>
              </a:ext>
            </a:extLst>
          </p:cNvPr>
          <p:cNvSpPr txBox="1">
            <a:spLocks noChangeArrowheads="1"/>
          </p:cNvSpPr>
          <p:nvPr/>
        </p:nvSpPr>
        <p:spPr bwMode="auto">
          <a:xfrm>
            <a:off x="8561389" y="5562601"/>
            <a:ext cx="1546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2400"/>
              <a:t>Wall</a:t>
            </a:r>
          </a:p>
        </p:txBody>
      </p:sp>
      <p:cxnSp>
        <p:nvCxnSpPr>
          <p:cNvPr id="20502" name="Straight Arrow Connector 31">
            <a:extLst>
              <a:ext uri="{FF2B5EF4-FFF2-40B4-BE49-F238E27FC236}">
                <a16:creationId xmlns:a16="http://schemas.microsoft.com/office/drawing/2014/main" id="{19147AEC-76E4-4989-9D82-2D93046EF947}"/>
              </a:ext>
            </a:extLst>
          </p:cNvPr>
          <p:cNvCxnSpPr>
            <a:cxnSpLocks/>
          </p:cNvCxnSpPr>
          <p:nvPr/>
        </p:nvCxnSpPr>
        <p:spPr bwMode="auto">
          <a:xfrm flipH="1" flipV="1">
            <a:off x="7772400" y="5405439"/>
            <a:ext cx="763588" cy="407987"/>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503" name="TextBox 33">
            <a:extLst>
              <a:ext uri="{FF2B5EF4-FFF2-40B4-BE49-F238E27FC236}">
                <a16:creationId xmlns:a16="http://schemas.microsoft.com/office/drawing/2014/main" id="{3996DBFD-9245-475E-A7E6-E816E062A082}"/>
              </a:ext>
            </a:extLst>
          </p:cNvPr>
          <p:cNvSpPr txBox="1">
            <a:spLocks noChangeArrowheads="1"/>
          </p:cNvSpPr>
          <p:nvPr/>
        </p:nvSpPr>
        <p:spPr bwMode="auto">
          <a:xfrm>
            <a:off x="1981200" y="5419726"/>
            <a:ext cx="1905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2400"/>
              <a:t>Break in the wall (input)</a:t>
            </a:r>
          </a:p>
        </p:txBody>
      </p:sp>
      <p:cxnSp>
        <p:nvCxnSpPr>
          <p:cNvPr id="20504" name="Straight Arrow Connector 34">
            <a:extLst>
              <a:ext uri="{FF2B5EF4-FFF2-40B4-BE49-F238E27FC236}">
                <a16:creationId xmlns:a16="http://schemas.microsoft.com/office/drawing/2014/main" id="{84D5EF24-BFC5-43B4-867D-3AE105B97640}"/>
              </a:ext>
            </a:extLst>
          </p:cNvPr>
          <p:cNvCxnSpPr>
            <a:cxnSpLocks/>
          </p:cNvCxnSpPr>
          <p:nvPr/>
        </p:nvCxnSpPr>
        <p:spPr bwMode="auto">
          <a:xfrm flipV="1">
            <a:off x="3019426" y="3733801"/>
            <a:ext cx="866775" cy="178276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a:extLst>
              <a:ext uri="{FF2B5EF4-FFF2-40B4-BE49-F238E27FC236}">
                <a16:creationId xmlns:a16="http://schemas.microsoft.com/office/drawing/2014/main" id="{DC8250DD-557D-4D76-9618-E238047C973C}"/>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 2011 Pearson Addison-Wesley. All rights reserved</a:t>
            </a:r>
          </a:p>
        </p:txBody>
      </p:sp>
      <p:sp>
        <p:nvSpPr>
          <p:cNvPr id="22531" name="Slide Number Placeholder 4">
            <a:extLst>
              <a:ext uri="{FF2B5EF4-FFF2-40B4-BE49-F238E27FC236}">
                <a16:creationId xmlns:a16="http://schemas.microsoft.com/office/drawing/2014/main" id="{918CCA41-FBE3-4FB0-858E-F1485FE63CC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4-</a:t>
            </a:r>
            <a:fld id="{791AAF35-8778-44F2-85B1-4275346F70B9}" type="slidenum">
              <a:rPr lang="en-US" altLang="en-US" sz="1000">
                <a:solidFill>
                  <a:srgbClr val="548446"/>
                </a:solidFill>
                <a:latin typeface="Arial" panose="020B0604020202020204" pitchFamily="34" charset="0"/>
              </a:rPr>
              <a:pPr>
                <a:spcBef>
                  <a:spcPct val="0"/>
                </a:spcBef>
                <a:buFontTx/>
                <a:buNone/>
              </a:pPr>
              <a:t>15</a:t>
            </a:fld>
            <a:endParaRPr lang="en-US" altLang="en-US" sz="1000">
              <a:solidFill>
                <a:srgbClr val="548446"/>
              </a:solidFill>
              <a:latin typeface="Arial" panose="020B0604020202020204" pitchFamily="34" charset="0"/>
            </a:endParaRPr>
          </a:p>
        </p:txBody>
      </p:sp>
      <p:sp>
        <p:nvSpPr>
          <p:cNvPr id="22532" name="Rectangle 2">
            <a:extLst>
              <a:ext uri="{FF2B5EF4-FFF2-40B4-BE49-F238E27FC236}">
                <a16:creationId xmlns:a16="http://schemas.microsoft.com/office/drawing/2014/main" id="{CB2AA141-D940-489D-9EC2-3BABACB45DA2}"/>
              </a:ext>
            </a:extLst>
          </p:cNvPr>
          <p:cNvSpPr>
            <a:spLocks noGrp="1" noChangeArrowheads="1"/>
          </p:cNvSpPr>
          <p:nvPr>
            <p:ph type="title"/>
          </p:nvPr>
        </p:nvSpPr>
        <p:spPr/>
        <p:txBody>
          <a:bodyPr/>
          <a:lstStyle/>
          <a:p>
            <a:pPr eaLnBrk="1" hangingPunct="1"/>
            <a:r>
              <a:rPr lang="en-US" altLang="en-US"/>
              <a:t>Abstract Data Types</a:t>
            </a:r>
          </a:p>
        </p:txBody>
      </p:sp>
      <p:sp>
        <p:nvSpPr>
          <p:cNvPr id="14340" name="Text Box 4">
            <a:extLst>
              <a:ext uri="{FF2B5EF4-FFF2-40B4-BE49-F238E27FC236}">
                <a16:creationId xmlns:a16="http://schemas.microsoft.com/office/drawing/2014/main" id="{2E856313-5E11-4844-A26A-55776BBF1B64}"/>
              </a:ext>
            </a:extLst>
          </p:cNvPr>
          <p:cNvSpPr txBox="1">
            <a:spLocks noChangeArrowheads="1"/>
          </p:cNvSpPr>
          <p:nvPr/>
        </p:nvSpPr>
        <p:spPr bwMode="auto">
          <a:xfrm>
            <a:off x="2362200" y="5410200"/>
            <a:ext cx="8001000" cy="767390"/>
          </a:xfrm>
          <a:prstGeom prst="rect">
            <a:avLst/>
          </a:prstGeom>
          <a:noFill/>
          <a:ln w="9525">
            <a:noFill/>
            <a:miter lim="800000"/>
            <a:headEnd/>
            <a:tailEnd/>
          </a:ln>
          <a:effectLst/>
        </p:spPr>
        <p:txBody>
          <a:bodyPr>
            <a:spAutoFit/>
          </a:bodyPr>
          <a:lstStyle/>
          <a:p>
            <a:pPr>
              <a:lnSpc>
                <a:spcPts val="2800"/>
              </a:lnSpc>
              <a:defRPr/>
            </a:pPr>
            <a:endParaRPr lang="en-US" sz="2000" dirty="0">
              <a:effectLst>
                <a:outerShdw blurRad="38100" dist="38100" dir="2700000" algn="tl">
                  <a:srgbClr val="C0C0C0"/>
                </a:outerShdw>
              </a:effectLst>
              <a:latin typeface="Arial" charset="0"/>
            </a:endParaRPr>
          </a:p>
          <a:p>
            <a:pPr>
              <a:lnSpc>
                <a:spcPts val="2800"/>
              </a:lnSpc>
              <a:defRPr/>
            </a:pPr>
            <a:r>
              <a:rPr lang="en-US" sz="1600" dirty="0">
                <a:latin typeface="Arial" charset="0"/>
              </a:rPr>
              <a:t>A wall of ADT operations isolates a data structure from the program that uses it</a:t>
            </a:r>
          </a:p>
        </p:txBody>
      </p:sp>
      <p:pic>
        <p:nvPicPr>
          <p:cNvPr id="22534" name="Picture 5">
            <a:extLst>
              <a:ext uri="{FF2B5EF4-FFF2-40B4-BE49-F238E27FC236}">
                <a16:creationId xmlns:a16="http://schemas.microsoft.com/office/drawing/2014/main" id="{2CFF222F-41E8-4DAE-8D03-B043644CD9B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71814" y="1371600"/>
            <a:ext cx="6580187" cy="4038600"/>
          </a:xfr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a:extLst>
              <a:ext uri="{FF2B5EF4-FFF2-40B4-BE49-F238E27FC236}">
                <a16:creationId xmlns:a16="http://schemas.microsoft.com/office/drawing/2014/main" id="{E373D55C-6CF5-4ECF-81F3-0C5B49728AEA}"/>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 2011 Pearson Addison-Wesley. All rights reserved</a:t>
            </a:r>
          </a:p>
        </p:txBody>
      </p:sp>
      <p:sp>
        <p:nvSpPr>
          <p:cNvPr id="24579" name="Slide Number Placeholder 5">
            <a:extLst>
              <a:ext uri="{FF2B5EF4-FFF2-40B4-BE49-F238E27FC236}">
                <a16:creationId xmlns:a16="http://schemas.microsoft.com/office/drawing/2014/main" id="{50EFF467-EFF4-4A45-A7E7-3E2BAD27B04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4-</a:t>
            </a:r>
            <a:fld id="{F5269EE6-9AE7-49F1-B911-3070B6F2E5E4}" type="slidenum">
              <a:rPr lang="en-US" altLang="en-US" sz="1000">
                <a:solidFill>
                  <a:srgbClr val="548446"/>
                </a:solidFill>
                <a:latin typeface="Arial" panose="020B0604020202020204" pitchFamily="34" charset="0"/>
              </a:rPr>
              <a:pPr>
                <a:spcBef>
                  <a:spcPct val="0"/>
                </a:spcBef>
                <a:buFontTx/>
                <a:buNone/>
              </a:pPr>
              <a:t>16</a:t>
            </a:fld>
            <a:endParaRPr lang="en-US" altLang="en-US" sz="1000">
              <a:solidFill>
                <a:srgbClr val="548446"/>
              </a:solidFill>
              <a:latin typeface="Arial" panose="020B0604020202020204" pitchFamily="34" charset="0"/>
            </a:endParaRPr>
          </a:p>
        </p:txBody>
      </p:sp>
      <p:sp>
        <p:nvSpPr>
          <p:cNvPr id="24580" name="Rectangle 2">
            <a:extLst>
              <a:ext uri="{FF2B5EF4-FFF2-40B4-BE49-F238E27FC236}">
                <a16:creationId xmlns:a16="http://schemas.microsoft.com/office/drawing/2014/main" id="{33AAA636-C17E-44CF-83F4-ABC3909A0ACF}"/>
              </a:ext>
            </a:extLst>
          </p:cNvPr>
          <p:cNvSpPr>
            <a:spLocks noGrp="1" noChangeArrowheads="1"/>
          </p:cNvSpPr>
          <p:nvPr>
            <p:ph type="title"/>
          </p:nvPr>
        </p:nvSpPr>
        <p:spPr/>
        <p:txBody>
          <a:bodyPr/>
          <a:lstStyle/>
          <a:p>
            <a:pPr eaLnBrk="1" hangingPunct="1"/>
            <a:r>
              <a:rPr lang="en-US" altLang="en-US"/>
              <a:t>Specifying ADTs</a:t>
            </a:r>
          </a:p>
        </p:txBody>
      </p:sp>
      <p:sp>
        <p:nvSpPr>
          <p:cNvPr id="24581" name="Rectangle 3">
            <a:extLst>
              <a:ext uri="{FF2B5EF4-FFF2-40B4-BE49-F238E27FC236}">
                <a16:creationId xmlns:a16="http://schemas.microsoft.com/office/drawing/2014/main" id="{AE985C0E-15EA-453C-861D-5960E12A8CEB}"/>
              </a:ext>
            </a:extLst>
          </p:cNvPr>
          <p:cNvSpPr>
            <a:spLocks noGrp="1" noChangeArrowheads="1"/>
          </p:cNvSpPr>
          <p:nvPr>
            <p:ph type="body" sz="half" idx="2"/>
          </p:nvPr>
        </p:nvSpPr>
        <p:spPr>
          <a:xfrm>
            <a:off x="6019800" y="1828800"/>
            <a:ext cx="4267200" cy="4038600"/>
          </a:xfrm>
        </p:spPr>
        <p:txBody>
          <a:bodyPr/>
          <a:lstStyle/>
          <a:p>
            <a:pPr eaLnBrk="1" hangingPunct="1"/>
            <a:r>
              <a:rPr lang="en-US" altLang="en-US"/>
              <a:t>In a list</a:t>
            </a:r>
          </a:p>
          <a:p>
            <a:pPr lvl="1" eaLnBrk="1" hangingPunct="1"/>
            <a:r>
              <a:rPr lang="en-US" altLang="en-US"/>
              <a:t>Except for the first and last items, each item has</a:t>
            </a:r>
          </a:p>
          <a:p>
            <a:pPr lvl="2" eaLnBrk="1" hangingPunct="1"/>
            <a:r>
              <a:rPr lang="en-US" altLang="en-US"/>
              <a:t>A unique predecessor</a:t>
            </a:r>
          </a:p>
          <a:p>
            <a:pPr lvl="2" eaLnBrk="1" hangingPunct="1"/>
            <a:r>
              <a:rPr lang="en-US" altLang="en-US"/>
              <a:t>A unique successor</a:t>
            </a:r>
          </a:p>
          <a:p>
            <a:pPr lvl="1" eaLnBrk="1" hangingPunct="1"/>
            <a:r>
              <a:rPr lang="en-US" altLang="en-US"/>
              <a:t>Head or front</a:t>
            </a:r>
          </a:p>
          <a:p>
            <a:pPr lvl="2" eaLnBrk="1" hangingPunct="1"/>
            <a:r>
              <a:rPr lang="en-US" altLang="en-US"/>
              <a:t>Does not have a predecessor</a:t>
            </a:r>
          </a:p>
          <a:p>
            <a:pPr lvl="1" eaLnBrk="1" hangingPunct="1"/>
            <a:r>
              <a:rPr lang="en-US" altLang="en-US"/>
              <a:t>Tail or end</a:t>
            </a:r>
          </a:p>
          <a:p>
            <a:pPr lvl="2" eaLnBrk="1" hangingPunct="1"/>
            <a:r>
              <a:rPr lang="en-US" altLang="en-US"/>
              <a:t>Does not have a successor</a:t>
            </a:r>
          </a:p>
        </p:txBody>
      </p:sp>
      <p:pic>
        <p:nvPicPr>
          <p:cNvPr id="24583" name="Picture 8">
            <a:extLst>
              <a:ext uri="{FF2B5EF4-FFF2-40B4-BE49-F238E27FC236}">
                <a16:creationId xmlns:a16="http://schemas.microsoft.com/office/drawing/2014/main" id="{9D077AE6-B2EB-40B3-A25A-D4887D6986F9}"/>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2608264" y="1828800"/>
            <a:ext cx="2860675" cy="3581400"/>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1703E3EF-2950-4C7D-AAB5-5CE97C0D83EB}"/>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8BA410E-F9F8-4E07-8062-DD6B05102069}" type="slidenum">
              <a:rPr lang="en-US" altLang="en-US" sz="1400"/>
              <a:pPr>
                <a:spcBef>
                  <a:spcPct val="0"/>
                </a:spcBef>
                <a:buClrTx/>
                <a:buSzTx/>
                <a:buFontTx/>
                <a:buNone/>
              </a:pPr>
              <a:t>17</a:t>
            </a:fld>
            <a:endParaRPr lang="en-US" altLang="en-US" sz="1400"/>
          </a:p>
        </p:txBody>
      </p:sp>
      <p:sp>
        <p:nvSpPr>
          <p:cNvPr id="12291" name="Rectangle 2">
            <a:extLst>
              <a:ext uri="{FF2B5EF4-FFF2-40B4-BE49-F238E27FC236}">
                <a16:creationId xmlns:a16="http://schemas.microsoft.com/office/drawing/2014/main" id="{88FACADA-5DEE-4CF3-BAB8-71A70FD7B8B4}"/>
              </a:ext>
            </a:extLst>
          </p:cNvPr>
          <p:cNvSpPr>
            <a:spLocks noGrp="1" noChangeArrowheads="1"/>
          </p:cNvSpPr>
          <p:nvPr>
            <p:ph type="title"/>
          </p:nvPr>
        </p:nvSpPr>
        <p:spPr>
          <a:xfrm>
            <a:off x="2209800" y="228600"/>
            <a:ext cx="7924800" cy="914400"/>
          </a:xfrm>
          <a:noFill/>
        </p:spPr>
        <p:txBody>
          <a:bodyPr/>
          <a:lstStyle/>
          <a:p>
            <a:r>
              <a:rPr lang="en-US" altLang="en-US">
                <a:cs typeface="Times New Roman" panose="02020603050405020304" pitchFamily="18" charset="0"/>
              </a:rPr>
              <a:t>The List Interface</a:t>
            </a:r>
          </a:p>
        </p:txBody>
      </p:sp>
      <p:sp>
        <p:nvSpPr>
          <p:cNvPr id="12292" name="Rectangle 3">
            <a:extLst>
              <a:ext uri="{FF2B5EF4-FFF2-40B4-BE49-F238E27FC236}">
                <a16:creationId xmlns:a16="http://schemas.microsoft.com/office/drawing/2014/main" id="{078E2353-64B2-4D8E-98BD-5A70B95E5C07}"/>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3" name="Rectangle 4">
            <a:extLst>
              <a:ext uri="{FF2B5EF4-FFF2-40B4-BE49-F238E27FC236}">
                <a16:creationId xmlns:a16="http://schemas.microsoft.com/office/drawing/2014/main" id="{AFE991FB-6EBE-4C23-B970-D6BF5F282A81}"/>
              </a:ext>
            </a:extLst>
          </p:cNvPr>
          <p:cNvSpPr>
            <a:spLocks noGrp="1" noChangeArrowheads="1"/>
          </p:cNvSpPr>
          <p:nvPr>
            <p:ph type="body" idx="1"/>
          </p:nvPr>
        </p:nvSpPr>
        <p:spPr>
          <a:xfrm>
            <a:off x="1905000" y="1524000"/>
            <a:ext cx="8229600" cy="3581400"/>
          </a:xfrm>
        </p:spPr>
        <p:txBody>
          <a:bodyPr/>
          <a:lstStyle/>
          <a:p>
            <a:pPr marL="0" indent="0">
              <a:buNone/>
            </a:pPr>
            <a:r>
              <a:rPr lang="en-US" altLang="en-US" sz="3600">
                <a:cs typeface="Times New Roman" panose="02020603050405020304" pitchFamily="18" charset="0"/>
              </a:rPr>
              <a:t>A list stores elements in a sequential order, and allows the user to specify where the element is stored. The user can access the elements by index. </a:t>
            </a:r>
          </a:p>
        </p:txBody>
      </p:sp>
      <p:sp>
        <p:nvSpPr>
          <p:cNvPr id="12294" name="Rectangle 5">
            <a:extLst>
              <a:ext uri="{FF2B5EF4-FFF2-40B4-BE49-F238E27FC236}">
                <a16:creationId xmlns:a16="http://schemas.microsoft.com/office/drawing/2014/main" id="{72FB3DC1-462B-4B3B-9751-0EA7425FB3EA}"/>
              </a:ext>
            </a:extLst>
          </p:cNvPr>
          <p:cNvSpPr>
            <a:spLocks noChangeArrowheads="1"/>
          </p:cNvSpPr>
          <p:nvPr/>
        </p:nvSpPr>
        <p:spPr bwMode="auto">
          <a:xfrm>
            <a:off x="4751388"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295" name="Rectangle 6">
            <a:extLst>
              <a:ext uri="{FF2B5EF4-FFF2-40B4-BE49-F238E27FC236}">
                <a16:creationId xmlns:a16="http://schemas.microsoft.com/office/drawing/2014/main" id="{781BAF99-5C8A-41B2-9120-4DC6A61E7275}"/>
              </a:ext>
            </a:extLst>
          </p:cNvPr>
          <p:cNvSpPr>
            <a:spLocks noChangeArrowheads="1"/>
          </p:cNvSpPr>
          <p:nvPr/>
        </p:nvSpPr>
        <p:spPr bwMode="auto">
          <a:xfrm>
            <a:off x="4895850"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9FFAA743-74DA-4174-9141-4DE9E54040A2}"/>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F3AD47F-63F3-49B2-8814-6FAD44F429E6}" type="slidenum">
              <a:rPr lang="en-US" altLang="en-US" sz="1400"/>
              <a:pPr>
                <a:spcBef>
                  <a:spcPct val="0"/>
                </a:spcBef>
                <a:buClrTx/>
                <a:buSzTx/>
                <a:buFontTx/>
                <a:buNone/>
              </a:pPr>
              <a:t>18</a:t>
            </a:fld>
            <a:endParaRPr lang="en-US" altLang="en-US" sz="1400"/>
          </a:p>
        </p:txBody>
      </p:sp>
      <p:sp>
        <p:nvSpPr>
          <p:cNvPr id="6147" name="Rectangle 2">
            <a:extLst>
              <a:ext uri="{FF2B5EF4-FFF2-40B4-BE49-F238E27FC236}">
                <a16:creationId xmlns:a16="http://schemas.microsoft.com/office/drawing/2014/main" id="{CDFE9D4C-BB11-46AD-8850-A988AB2B3A69}"/>
              </a:ext>
            </a:extLst>
          </p:cNvPr>
          <p:cNvSpPr>
            <a:spLocks noGrp="1" noChangeArrowheads="1"/>
          </p:cNvSpPr>
          <p:nvPr>
            <p:ph type="title"/>
          </p:nvPr>
        </p:nvSpPr>
        <p:spPr>
          <a:xfrm>
            <a:off x="2209800" y="228600"/>
            <a:ext cx="7924800" cy="838200"/>
          </a:xfrm>
          <a:noFill/>
        </p:spPr>
        <p:txBody>
          <a:bodyPr/>
          <a:lstStyle/>
          <a:p>
            <a:r>
              <a:rPr lang="en-US" altLang="en-US"/>
              <a:t>Lists</a:t>
            </a:r>
          </a:p>
        </p:txBody>
      </p:sp>
      <p:sp>
        <p:nvSpPr>
          <p:cNvPr id="6148" name="Rectangle 3">
            <a:extLst>
              <a:ext uri="{FF2B5EF4-FFF2-40B4-BE49-F238E27FC236}">
                <a16:creationId xmlns:a16="http://schemas.microsoft.com/office/drawing/2014/main" id="{DD60DFD6-DFBF-44D4-AD00-5646D0CF31CF}"/>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49" name="Rectangle 4">
            <a:extLst>
              <a:ext uri="{FF2B5EF4-FFF2-40B4-BE49-F238E27FC236}">
                <a16:creationId xmlns:a16="http://schemas.microsoft.com/office/drawing/2014/main" id="{E56EF865-9239-4B5E-B601-A973C90AC88A}"/>
              </a:ext>
            </a:extLst>
          </p:cNvPr>
          <p:cNvSpPr>
            <a:spLocks noGrp="1" noChangeArrowheads="1"/>
          </p:cNvSpPr>
          <p:nvPr>
            <p:ph type="body" idx="1"/>
          </p:nvPr>
        </p:nvSpPr>
        <p:spPr>
          <a:xfrm>
            <a:off x="1752600" y="1219200"/>
            <a:ext cx="8763000" cy="5029200"/>
          </a:xfrm>
          <a:noFill/>
        </p:spPr>
        <p:txBody>
          <a:bodyPr>
            <a:normAutofit lnSpcReduction="10000"/>
          </a:bodyPr>
          <a:lstStyle/>
          <a:p>
            <a:pPr marL="0" indent="0">
              <a:buNone/>
            </a:pPr>
            <a:r>
              <a:rPr lang="en-US" altLang="en-US">
                <a:cs typeface="Times New Roman" panose="02020603050405020304" pitchFamily="18" charset="0"/>
              </a:rPr>
              <a:t>A list is a popular data structure to store data in sequential order. For example, a list of students, a list of available rooms, a list of cities, and a list of books, etc. can be stored using lists. The common operations on a list are usually the following:</a:t>
            </a:r>
            <a:r>
              <a:rPr lang="en-US" altLang="en-US">
                <a:cs typeface="Courier New" panose="02070309020205020404" pitchFamily="49" charset="0"/>
              </a:rPr>
              <a:t> </a:t>
            </a:r>
          </a:p>
          <a:p>
            <a:pPr marL="0" indent="0">
              <a:buNone/>
            </a:pPr>
            <a:r>
              <a:rPr lang="en-US" altLang="en-US">
                <a:cs typeface="Courier New" panose="02070309020205020404" pitchFamily="49" charset="0"/>
              </a:rPr>
              <a:t>·</a:t>
            </a:r>
            <a:r>
              <a:rPr lang="en-US" altLang="en-US">
                <a:cs typeface="Times New Roman" panose="02020603050405020304" pitchFamily="18" charset="0"/>
              </a:rPr>
              <a:t>         </a:t>
            </a:r>
            <a:r>
              <a:rPr lang="en-US" altLang="en-US">
                <a:cs typeface="Courier New" panose="02070309020205020404" pitchFamily="49" charset="0"/>
              </a:rPr>
              <a:t>Retrieve an element from this list.</a:t>
            </a:r>
          </a:p>
          <a:p>
            <a:pPr marL="0" indent="0">
              <a:buNone/>
            </a:pPr>
            <a:r>
              <a:rPr lang="en-US" altLang="en-US">
                <a:cs typeface="Courier New" panose="02070309020205020404" pitchFamily="49" charset="0"/>
              </a:rPr>
              <a:t>·</a:t>
            </a:r>
            <a:r>
              <a:rPr lang="en-US" altLang="en-US">
                <a:cs typeface="Times New Roman" panose="02020603050405020304" pitchFamily="18" charset="0"/>
              </a:rPr>
              <a:t>         </a:t>
            </a:r>
            <a:r>
              <a:rPr lang="en-US" altLang="en-US">
                <a:cs typeface="Courier New" panose="02070309020205020404" pitchFamily="49" charset="0"/>
              </a:rPr>
              <a:t>Insert a new element to this list.</a:t>
            </a:r>
          </a:p>
          <a:p>
            <a:pPr marL="0" indent="0">
              <a:buNone/>
            </a:pPr>
            <a:r>
              <a:rPr lang="en-US" altLang="en-US">
                <a:cs typeface="Courier New" panose="02070309020205020404" pitchFamily="49" charset="0"/>
              </a:rPr>
              <a:t>·</a:t>
            </a:r>
            <a:r>
              <a:rPr lang="en-US" altLang="en-US">
                <a:cs typeface="Times New Roman" panose="02020603050405020304" pitchFamily="18" charset="0"/>
              </a:rPr>
              <a:t>         </a:t>
            </a:r>
            <a:r>
              <a:rPr lang="en-US" altLang="en-US">
                <a:cs typeface="Courier New" panose="02070309020205020404" pitchFamily="49" charset="0"/>
              </a:rPr>
              <a:t>Delete an element from this list.</a:t>
            </a:r>
          </a:p>
          <a:p>
            <a:pPr marL="0" indent="0">
              <a:buNone/>
            </a:pPr>
            <a:r>
              <a:rPr lang="en-US" altLang="en-US">
                <a:cs typeface="Courier New" panose="02070309020205020404" pitchFamily="49" charset="0"/>
              </a:rPr>
              <a:t>·</a:t>
            </a:r>
            <a:r>
              <a:rPr lang="en-US" altLang="en-US">
                <a:cs typeface="Times New Roman" panose="02020603050405020304" pitchFamily="18" charset="0"/>
              </a:rPr>
              <a:t>         </a:t>
            </a:r>
            <a:r>
              <a:rPr lang="en-US" altLang="en-US">
                <a:cs typeface="Courier New" panose="02070309020205020404" pitchFamily="49" charset="0"/>
              </a:rPr>
              <a:t>Find how many elements are in this list.</a:t>
            </a:r>
          </a:p>
          <a:p>
            <a:pPr marL="0" indent="0">
              <a:buNone/>
            </a:pPr>
            <a:r>
              <a:rPr lang="en-US" altLang="en-US">
                <a:cs typeface="Courier New" panose="02070309020205020404" pitchFamily="49" charset="0"/>
              </a:rPr>
              <a:t>·</a:t>
            </a:r>
            <a:r>
              <a:rPr lang="en-US" altLang="en-US">
                <a:cs typeface="Times New Roman" panose="02020603050405020304" pitchFamily="18" charset="0"/>
              </a:rPr>
              <a:t>         </a:t>
            </a:r>
            <a:r>
              <a:rPr lang="en-US" altLang="en-US">
                <a:cs typeface="Courier New" panose="02070309020205020404" pitchFamily="49" charset="0"/>
              </a:rPr>
              <a:t>Find if an element is in this list.</a:t>
            </a:r>
          </a:p>
          <a:p>
            <a:pPr marL="0" indent="0">
              <a:buNone/>
            </a:pPr>
            <a:r>
              <a:rPr lang="en-US" altLang="en-US">
                <a:cs typeface="Courier New" panose="02070309020205020404" pitchFamily="49" charset="0"/>
              </a:rPr>
              <a:t>·</a:t>
            </a:r>
            <a:r>
              <a:rPr lang="en-US" altLang="en-US">
                <a:cs typeface="Times New Roman" panose="02020603050405020304" pitchFamily="18" charset="0"/>
              </a:rPr>
              <a:t>         </a:t>
            </a:r>
            <a:r>
              <a:rPr lang="en-US" altLang="en-US">
                <a:cs typeface="Courier New" panose="02070309020205020404" pitchFamily="49" charset="0"/>
              </a:rPr>
              <a:t>Find if this list is empty.</a:t>
            </a:r>
          </a:p>
        </p:txBody>
      </p:sp>
      <p:sp>
        <p:nvSpPr>
          <p:cNvPr id="6150" name="Rectangle 5">
            <a:extLst>
              <a:ext uri="{FF2B5EF4-FFF2-40B4-BE49-F238E27FC236}">
                <a16:creationId xmlns:a16="http://schemas.microsoft.com/office/drawing/2014/main" id="{8A74EFC1-5116-45AA-A056-8EEB3711B6F9}"/>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97DD6796-94DA-455C-BC9A-15459D1B2BD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D21EC8B-8A35-43E8-8F72-D0D2086AE35D}" type="slidenum">
              <a:rPr lang="en-US" altLang="en-US" sz="1400"/>
              <a:pPr>
                <a:spcBef>
                  <a:spcPct val="0"/>
                </a:spcBef>
                <a:buClrTx/>
                <a:buSzTx/>
                <a:buFontTx/>
                <a:buNone/>
              </a:pPr>
              <a:t>19</a:t>
            </a:fld>
            <a:endParaRPr lang="en-US" altLang="en-US" sz="1400"/>
          </a:p>
        </p:txBody>
      </p:sp>
      <p:sp>
        <p:nvSpPr>
          <p:cNvPr id="7171" name="Rectangle 2">
            <a:extLst>
              <a:ext uri="{FF2B5EF4-FFF2-40B4-BE49-F238E27FC236}">
                <a16:creationId xmlns:a16="http://schemas.microsoft.com/office/drawing/2014/main" id="{94E8C7CD-B13A-4D8E-B570-3C4DB195C1BC}"/>
              </a:ext>
            </a:extLst>
          </p:cNvPr>
          <p:cNvSpPr>
            <a:spLocks noGrp="1" noChangeArrowheads="1"/>
          </p:cNvSpPr>
          <p:nvPr>
            <p:ph type="title"/>
          </p:nvPr>
        </p:nvSpPr>
        <p:spPr>
          <a:xfrm>
            <a:off x="2209800" y="228600"/>
            <a:ext cx="7924800" cy="838200"/>
          </a:xfrm>
          <a:noFill/>
        </p:spPr>
        <p:txBody>
          <a:bodyPr/>
          <a:lstStyle/>
          <a:p>
            <a:r>
              <a:rPr lang="en-US" altLang="en-US"/>
              <a:t>Two Ways to Implement Lists</a:t>
            </a:r>
          </a:p>
        </p:txBody>
      </p:sp>
      <p:sp>
        <p:nvSpPr>
          <p:cNvPr id="7172" name="Rectangle 3">
            <a:extLst>
              <a:ext uri="{FF2B5EF4-FFF2-40B4-BE49-F238E27FC236}">
                <a16:creationId xmlns:a16="http://schemas.microsoft.com/office/drawing/2014/main" id="{7897911F-B0F4-4226-8B3C-40749CFCEC58}"/>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3" name="Rectangle 4">
            <a:extLst>
              <a:ext uri="{FF2B5EF4-FFF2-40B4-BE49-F238E27FC236}">
                <a16:creationId xmlns:a16="http://schemas.microsoft.com/office/drawing/2014/main" id="{4A4DA819-9FA9-4790-B808-770CDCC15F67}"/>
              </a:ext>
            </a:extLst>
          </p:cNvPr>
          <p:cNvSpPr>
            <a:spLocks noGrp="1" noChangeArrowheads="1"/>
          </p:cNvSpPr>
          <p:nvPr>
            <p:ph type="body" idx="1"/>
          </p:nvPr>
        </p:nvSpPr>
        <p:spPr>
          <a:xfrm>
            <a:off x="1752600" y="1143000"/>
            <a:ext cx="8807450" cy="5310188"/>
          </a:xfrm>
          <a:noFill/>
        </p:spPr>
        <p:txBody>
          <a:bodyPr/>
          <a:lstStyle/>
          <a:p>
            <a:pPr marL="0" indent="0">
              <a:buNone/>
            </a:pPr>
            <a:r>
              <a:rPr lang="en-US" altLang="en-US">
                <a:cs typeface="Times New Roman" panose="02020603050405020304" pitchFamily="18" charset="0"/>
              </a:rPr>
              <a:t>There are two ways to implement a list. </a:t>
            </a:r>
          </a:p>
          <a:p>
            <a:pPr marL="0" indent="0">
              <a:buNone/>
            </a:pPr>
            <a:endParaRPr lang="en-US" altLang="en-US">
              <a:cs typeface="Times New Roman" panose="02020603050405020304" pitchFamily="18" charset="0"/>
            </a:endParaRPr>
          </a:p>
          <a:p>
            <a:pPr marL="0" indent="0">
              <a:buNone/>
            </a:pPr>
            <a:r>
              <a:rPr lang="en-US" altLang="en-US">
                <a:cs typeface="Times New Roman" panose="02020603050405020304" pitchFamily="18" charset="0"/>
              </a:rPr>
              <a:t>Using arrays. One is to use an array to store the elements. The array is dynamically created. If the capacity of the array is exceeded, create a new larger array and copy all the elements from the current array to the new array. </a:t>
            </a:r>
          </a:p>
          <a:p>
            <a:pPr marL="0" indent="0">
              <a:buNone/>
            </a:pPr>
            <a:endParaRPr lang="en-US" altLang="en-US">
              <a:cs typeface="Times New Roman" panose="02020603050405020304" pitchFamily="18" charset="0"/>
            </a:endParaRPr>
          </a:p>
          <a:p>
            <a:pPr marL="0" indent="0">
              <a:buNone/>
            </a:pPr>
            <a:r>
              <a:rPr lang="en-US" altLang="en-US">
                <a:cs typeface="Times New Roman" panose="02020603050405020304" pitchFamily="18" charset="0"/>
              </a:rPr>
              <a:t>Using linked list. The other approach is to use a linked structure. A linked structure consists of nodes. Each node is dynamically created to hold an element. All the nodes are linked together to form a list. </a:t>
            </a:r>
          </a:p>
        </p:txBody>
      </p:sp>
      <p:sp>
        <p:nvSpPr>
          <p:cNvPr id="7174" name="Rectangle 5">
            <a:extLst>
              <a:ext uri="{FF2B5EF4-FFF2-40B4-BE49-F238E27FC236}">
                <a16:creationId xmlns:a16="http://schemas.microsoft.com/office/drawing/2014/main" id="{B2E112BB-F99C-4FB2-8B2C-3B91650567AA}"/>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A0AFE933-78E2-4DA4-B7E3-632A0F79981F}"/>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DA5E750-3257-4DBF-A1F3-CCF702DC2EF9}" type="slidenum">
              <a:rPr lang="en-US" altLang="en-US" sz="1400"/>
              <a:pPr>
                <a:spcBef>
                  <a:spcPct val="0"/>
                </a:spcBef>
                <a:buClrTx/>
                <a:buSzTx/>
                <a:buFontTx/>
                <a:buNone/>
              </a:pPr>
              <a:t>2</a:t>
            </a:fld>
            <a:endParaRPr lang="en-US" altLang="en-US" sz="1400"/>
          </a:p>
        </p:txBody>
      </p:sp>
      <p:sp>
        <p:nvSpPr>
          <p:cNvPr id="6147" name="Rectangle 2">
            <a:extLst>
              <a:ext uri="{FF2B5EF4-FFF2-40B4-BE49-F238E27FC236}">
                <a16:creationId xmlns:a16="http://schemas.microsoft.com/office/drawing/2014/main" id="{71E68A8A-40B1-4F4F-B336-29E4698B386E}"/>
              </a:ext>
            </a:extLst>
          </p:cNvPr>
          <p:cNvSpPr>
            <a:spLocks noGrp="1" noChangeArrowheads="1"/>
          </p:cNvSpPr>
          <p:nvPr>
            <p:ph type="title"/>
          </p:nvPr>
        </p:nvSpPr>
        <p:spPr>
          <a:xfrm>
            <a:off x="2209800" y="228600"/>
            <a:ext cx="7924800" cy="1143000"/>
          </a:xfrm>
          <a:noFill/>
        </p:spPr>
        <p:txBody>
          <a:bodyPr/>
          <a:lstStyle/>
          <a:p>
            <a:r>
              <a:rPr lang="en-US" altLang="en-US"/>
              <a:t>What is Data Structure?</a:t>
            </a:r>
          </a:p>
        </p:txBody>
      </p:sp>
      <p:sp>
        <p:nvSpPr>
          <p:cNvPr id="6148" name="Rectangle 3">
            <a:extLst>
              <a:ext uri="{FF2B5EF4-FFF2-40B4-BE49-F238E27FC236}">
                <a16:creationId xmlns:a16="http://schemas.microsoft.com/office/drawing/2014/main" id="{F5C77508-D576-4099-852E-6AD7B31E10A4}"/>
              </a:ext>
            </a:extLst>
          </p:cNvPr>
          <p:cNvSpPr>
            <a:spLocks noGrp="1" noChangeArrowheads="1"/>
          </p:cNvSpPr>
          <p:nvPr>
            <p:ph type="body" idx="1"/>
          </p:nvPr>
        </p:nvSpPr>
        <p:spPr>
          <a:xfrm>
            <a:off x="1981200" y="1676400"/>
            <a:ext cx="8305800" cy="4413250"/>
          </a:xfrm>
          <a:noFill/>
        </p:spPr>
        <p:txBody>
          <a:bodyPr>
            <a:normAutofit fontScale="92500" lnSpcReduction="20000"/>
          </a:bodyPr>
          <a:lstStyle/>
          <a:p>
            <a:pPr marL="0" indent="0">
              <a:buNone/>
            </a:pPr>
            <a:r>
              <a:rPr lang="en-US" altLang="en-US" sz="3600" dirty="0">
                <a:cs typeface="Times New Roman" panose="02020603050405020304" pitchFamily="18" charset="0"/>
              </a:rPr>
              <a:t>A data structure is a collection of data organized in some fashion. The structure not only stores data, but also supports operations for accessing and manipulating the data.</a:t>
            </a:r>
          </a:p>
          <a:p>
            <a:r>
              <a:rPr lang="en-US" dirty="0"/>
              <a:t>Basic data structures</a:t>
            </a:r>
          </a:p>
          <a:p>
            <a:pPr lvl="1"/>
            <a:r>
              <a:rPr lang="en-US" dirty="0"/>
              <a:t>Record</a:t>
            </a:r>
          </a:p>
          <a:p>
            <a:pPr lvl="1"/>
            <a:r>
              <a:rPr lang="en-US" dirty="0"/>
              <a:t>Array</a:t>
            </a:r>
          </a:p>
          <a:p>
            <a:pPr lvl="1"/>
            <a:r>
              <a:rPr lang="en-US" dirty="0"/>
              <a:t>Linked List</a:t>
            </a:r>
          </a:p>
          <a:p>
            <a:pPr lvl="1"/>
            <a:r>
              <a:rPr lang="en-US" dirty="0"/>
              <a:t>Binary Tree</a:t>
            </a:r>
          </a:p>
          <a:p>
            <a:pPr lvl="1"/>
            <a:r>
              <a:rPr lang="en-US" dirty="0"/>
              <a:t>Hash Table</a:t>
            </a:r>
          </a:p>
          <a:p>
            <a:pPr lvl="1"/>
            <a:r>
              <a:rPr lang="en-US" dirty="0"/>
              <a:t>Heap</a:t>
            </a:r>
          </a:p>
          <a:p>
            <a:pPr lvl="1"/>
            <a:r>
              <a:rPr lang="en-US" dirty="0"/>
              <a:t>Graph</a:t>
            </a:r>
          </a:p>
          <a:p>
            <a:pPr marL="0" indent="0">
              <a:buNone/>
            </a:pPr>
            <a:endParaRPr lang="en-US" altLang="en-US" sz="3600" noProof="1">
              <a:cs typeface="Times New Roman" panose="02020603050405020304" pitchFamily="18" charset="0"/>
            </a:endParaRPr>
          </a:p>
        </p:txBody>
      </p:sp>
    </p:spTree>
    <p:extLst>
      <p:ext uri="{BB962C8B-B14F-4D97-AF65-F5344CB8AC3E}">
        <p14:creationId xmlns:p14="http://schemas.microsoft.com/office/powerpoint/2010/main" val="2674047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9E1FDEC4-CD6B-4411-8017-A4AF406AA40E}"/>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0C3323-F20F-46FA-BBAD-1985902C15A4}" type="slidenum">
              <a:rPr lang="en-US" altLang="en-US" sz="1400"/>
              <a:pPr>
                <a:spcBef>
                  <a:spcPct val="0"/>
                </a:spcBef>
                <a:buClrTx/>
                <a:buSzTx/>
                <a:buFontTx/>
                <a:buNone/>
              </a:pPr>
              <a:t>20</a:t>
            </a:fld>
            <a:endParaRPr lang="en-US" altLang="en-US" sz="1400"/>
          </a:p>
        </p:txBody>
      </p:sp>
      <p:sp>
        <p:nvSpPr>
          <p:cNvPr id="8195" name="Rectangle 2">
            <a:extLst>
              <a:ext uri="{FF2B5EF4-FFF2-40B4-BE49-F238E27FC236}">
                <a16:creationId xmlns:a16="http://schemas.microsoft.com/office/drawing/2014/main" id="{16EAAF60-0A88-4FEC-9FE6-5B0DFC4BD392}"/>
              </a:ext>
            </a:extLst>
          </p:cNvPr>
          <p:cNvSpPr>
            <a:spLocks noGrp="1" noChangeArrowheads="1"/>
          </p:cNvSpPr>
          <p:nvPr>
            <p:ph type="title"/>
          </p:nvPr>
        </p:nvSpPr>
        <p:spPr>
          <a:xfrm>
            <a:off x="1676400" y="228600"/>
            <a:ext cx="8839200" cy="838200"/>
          </a:xfrm>
          <a:noFill/>
        </p:spPr>
        <p:txBody>
          <a:bodyPr/>
          <a:lstStyle/>
          <a:p>
            <a:r>
              <a:rPr lang="en-US" altLang="en-US"/>
              <a:t>Design of ArrayList and LinkedList</a:t>
            </a:r>
          </a:p>
        </p:txBody>
      </p:sp>
      <p:sp>
        <p:nvSpPr>
          <p:cNvPr id="8196" name="Rectangle 3">
            <a:extLst>
              <a:ext uri="{FF2B5EF4-FFF2-40B4-BE49-F238E27FC236}">
                <a16:creationId xmlns:a16="http://schemas.microsoft.com/office/drawing/2014/main" id="{B02829D5-A434-4576-AA8F-7F43B716B9B4}"/>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7" name="Rectangle 4">
            <a:extLst>
              <a:ext uri="{FF2B5EF4-FFF2-40B4-BE49-F238E27FC236}">
                <a16:creationId xmlns:a16="http://schemas.microsoft.com/office/drawing/2014/main" id="{2228857D-3C47-45AD-A7F0-FB497940DB17}"/>
              </a:ext>
            </a:extLst>
          </p:cNvPr>
          <p:cNvSpPr>
            <a:spLocks noGrp="1" noChangeArrowheads="1"/>
          </p:cNvSpPr>
          <p:nvPr>
            <p:ph type="body" idx="1"/>
          </p:nvPr>
        </p:nvSpPr>
        <p:spPr>
          <a:xfrm>
            <a:off x="1752601" y="1143001"/>
            <a:ext cx="8772525" cy="4086225"/>
          </a:xfrm>
          <a:noFill/>
        </p:spPr>
        <p:txBody>
          <a:bodyPr/>
          <a:lstStyle/>
          <a:p>
            <a:pPr marL="0" indent="0">
              <a:buNone/>
            </a:pPr>
            <a:r>
              <a:rPr lang="en-US" altLang="en-US" sz="2500">
                <a:cs typeface="Courier New" panose="02070309020205020404" pitchFamily="49" charset="0"/>
              </a:rPr>
              <a:t>For convenience, let’s name these two classes: MyArrayList and MyLinkedList. These two classes have common operations, but different data fields. The common operations can be generalized in an interface or an abstract class. </a:t>
            </a:r>
            <a:r>
              <a:rPr lang="en-US" altLang="en-US" sz="2500"/>
              <a:t>Prior to Java 8, a popular design strategy is to define common operations in an interface and provide an abstract class for partially implementing the interface. So, the concrete class can simply extend the abstract class without implementing the full interface. Java 8 enables you to define default methods. You can provide default implementation for some of the methods in the interface rather than in an abstract class.</a:t>
            </a:r>
          </a:p>
        </p:txBody>
      </p:sp>
      <p:sp>
        <p:nvSpPr>
          <p:cNvPr id="8198" name="Rectangle 5">
            <a:extLst>
              <a:ext uri="{FF2B5EF4-FFF2-40B4-BE49-F238E27FC236}">
                <a16:creationId xmlns:a16="http://schemas.microsoft.com/office/drawing/2014/main" id="{DABAD276-F7A3-459D-B1CB-C88D047B0BCF}"/>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9" name="Rectangle 7">
            <a:extLst>
              <a:ext uri="{FF2B5EF4-FFF2-40B4-BE49-F238E27FC236}">
                <a16:creationId xmlns:a16="http://schemas.microsoft.com/office/drawing/2014/main" id="{F19AC489-96CC-4D4E-8FA0-D4970A2612A0}"/>
              </a:ext>
            </a:extLst>
          </p:cNvPr>
          <p:cNvSpPr>
            <a:spLocks noChangeArrowheads="1"/>
          </p:cNvSpPr>
          <p:nvPr/>
        </p:nvSpPr>
        <p:spPr bwMode="auto">
          <a:xfrm>
            <a:off x="4986338" y="3095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10">
            <a:extLst>
              <a:ext uri="{FF2B5EF4-FFF2-40B4-BE49-F238E27FC236}">
                <a16:creationId xmlns:a16="http://schemas.microsoft.com/office/drawing/2014/main" id="{4BF6C9FB-501A-4FF2-A216-BD7F518D68CB}"/>
              </a:ext>
            </a:extLst>
          </p:cNvPr>
          <p:cNvSpPr>
            <a:spLocks noChangeArrowheads="1"/>
          </p:cNvSpPr>
          <p:nvPr/>
        </p:nvSpPr>
        <p:spPr bwMode="auto">
          <a:xfrm>
            <a:off x="1524001"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8201" name="Object 2">
            <a:extLst>
              <a:ext uri="{FF2B5EF4-FFF2-40B4-BE49-F238E27FC236}">
                <a16:creationId xmlns:a16="http://schemas.microsoft.com/office/drawing/2014/main" id="{8322E34E-FD86-4FDB-B2F1-6A960AB0C7FE}"/>
              </a:ext>
            </a:extLst>
          </p:cNvPr>
          <p:cNvGraphicFramePr>
            <a:graphicFrameLocks noChangeAspect="1"/>
          </p:cNvGraphicFramePr>
          <p:nvPr/>
        </p:nvGraphicFramePr>
        <p:xfrm>
          <a:off x="1847851" y="5121276"/>
          <a:ext cx="8596313" cy="1331913"/>
        </p:xfrm>
        <a:graphic>
          <a:graphicData uri="http://schemas.openxmlformats.org/presentationml/2006/ole">
            <mc:AlternateContent xmlns:mc="http://schemas.openxmlformats.org/markup-compatibility/2006">
              <mc:Choice xmlns:v="urn:schemas-microsoft-com:vml" Requires="v">
                <p:oleObj spid="_x0000_s3082" name="Picture" r:id="rId4" imgW="4053840" imgH="630936" progId="Word.Picture.8">
                  <p:embed/>
                </p:oleObj>
              </mc:Choice>
              <mc:Fallback>
                <p:oleObj name="Picture" r:id="rId4" imgW="4053840" imgH="630936" progId="Word.Picture.8">
                  <p:embed/>
                  <p:pic>
                    <p:nvPicPr>
                      <p:cNvPr id="8201" name="Object 2">
                        <a:extLst>
                          <a:ext uri="{FF2B5EF4-FFF2-40B4-BE49-F238E27FC236}">
                            <a16:creationId xmlns:a16="http://schemas.microsoft.com/office/drawing/2014/main" id="{8322E34E-FD86-4FDB-B2F1-6A960AB0C7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851" y="5121276"/>
                        <a:ext cx="8596313"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D241784F-9E97-4A58-B9EE-9CEA972019D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F0049F0-4A4C-4CDE-A807-34C82215FA17}" type="slidenum">
              <a:rPr lang="en-US" altLang="en-US" sz="1400"/>
              <a:pPr>
                <a:spcBef>
                  <a:spcPct val="0"/>
                </a:spcBef>
                <a:buClrTx/>
                <a:buSzTx/>
                <a:buFontTx/>
                <a:buNone/>
              </a:pPr>
              <a:t>21</a:t>
            </a:fld>
            <a:endParaRPr lang="en-US" altLang="en-US" sz="1400"/>
          </a:p>
        </p:txBody>
      </p:sp>
      <p:sp>
        <p:nvSpPr>
          <p:cNvPr id="10243" name="Rectangle 2">
            <a:extLst>
              <a:ext uri="{FF2B5EF4-FFF2-40B4-BE49-F238E27FC236}">
                <a16:creationId xmlns:a16="http://schemas.microsoft.com/office/drawing/2014/main" id="{7B196A26-12ED-4741-AF4E-94A3EEA07706}"/>
              </a:ext>
            </a:extLst>
          </p:cNvPr>
          <p:cNvSpPr>
            <a:spLocks noGrp="1" noChangeArrowheads="1"/>
          </p:cNvSpPr>
          <p:nvPr>
            <p:ph type="title"/>
          </p:nvPr>
        </p:nvSpPr>
        <p:spPr>
          <a:xfrm>
            <a:off x="1524000" y="152400"/>
            <a:ext cx="8839200" cy="533400"/>
          </a:xfrm>
          <a:noFill/>
        </p:spPr>
        <p:txBody>
          <a:bodyPr>
            <a:normAutofit fontScale="90000"/>
          </a:bodyPr>
          <a:lstStyle/>
          <a:p>
            <a:r>
              <a:rPr lang="en-US" altLang="en-US" sz="3600"/>
              <a:t>MyList Interface</a:t>
            </a:r>
          </a:p>
        </p:txBody>
      </p:sp>
      <p:sp>
        <p:nvSpPr>
          <p:cNvPr id="10244" name="Rectangle 3">
            <a:extLst>
              <a:ext uri="{FF2B5EF4-FFF2-40B4-BE49-F238E27FC236}">
                <a16:creationId xmlns:a16="http://schemas.microsoft.com/office/drawing/2014/main" id="{9039261A-6A7E-4B48-9517-C8E0B504A00A}"/>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5" name="Rectangle 5">
            <a:extLst>
              <a:ext uri="{FF2B5EF4-FFF2-40B4-BE49-F238E27FC236}">
                <a16:creationId xmlns:a16="http://schemas.microsoft.com/office/drawing/2014/main" id="{2AB8A268-DEFA-4857-A569-3D9D41C242DB}"/>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6" name="Rectangle 6">
            <a:extLst>
              <a:ext uri="{FF2B5EF4-FFF2-40B4-BE49-F238E27FC236}">
                <a16:creationId xmlns:a16="http://schemas.microsoft.com/office/drawing/2014/main" id="{7B01728E-386C-468B-9BFF-EADB34682D44}"/>
              </a:ext>
            </a:extLst>
          </p:cNvPr>
          <p:cNvSpPr>
            <a:spLocks noChangeArrowheads="1"/>
          </p:cNvSpPr>
          <p:nvPr/>
        </p:nvSpPr>
        <p:spPr bwMode="auto">
          <a:xfrm>
            <a:off x="4986338" y="3095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Rectangle 9">
            <a:extLst>
              <a:ext uri="{FF2B5EF4-FFF2-40B4-BE49-F238E27FC236}">
                <a16:creationId xmlns:a16="http://schemas.microsoft.com/office/drawing/2014/main" id="{3ADFB0F2-E2E0-4C8F-A7C4-DBE6E10E291D}"/>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8" name="Rectangle 15">
            <a:extLst>
              <a:ext uri="{FF2B5EF4-FFF2-40B4-BE49-F238E27FC236}">
                <a16:creationId xmlns:a16="http://schemas.microsoft.com/office/drawing/2014/main" id="{52604B3E-4E43-4C5D-851F-F17B3544BD2A}"/>
              </a:ext>
            </a:extLst>
          </p:cNvPr>
          <p:cNvSpPr>
            <a:spLocks noChangeArrowheads="1"/>
          </p:cNvSpPr>
          <p:nvPr/>
        </p:nvSpPr>
        <p:spPr bwMode="auto">
          <a:xfrm>
            <a:off x="1524001" y="11979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9" name="Rectangle 19">
            <a:extLst>
              <a:ext uri="{FF2B5EF4-FFF2-40B4-BE49-F238E27FC236}">
                <a16:creationId xmlns:a16="http://schemas.microsoft.com/office/drawing/2014/main" id="{98A7D24E-CFDC-4483-A16B-610E9E881A83}"/>
              </a:ext>
            </a:extLst>
          </p:cNvPr>
          <p:cNvSpPr>
            <a:spLocks noChangeArrowheads="1"/>
          </p:cNvSpPr>
          <p:nvPr/>
        </p:nvSpPr>
        <p:spPr bwMode="auto">
          <a:xfrm>
            <a:off x="1524001" y="8708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16">
            <a:extLst>
              <a:ext uri="{FF2B5EF4-FFF2-40B4-BE49-F238E27FC236}">
                <a16:creationId xmlns:a16="http://schemas.microsoft.com/office/drawing/2014/main" id="{CAD5F367-E25D-455E-BD28-7DB06243B4FD}"/>
              </a:ext>
            </a:extLst>
          </p:cNvPr>
          <p:cNvSpPr>
            <a:spLocks noChangeArrowheads="1"/>
          </p:cNvSpPr>
          <p:nvPr/>
        </p:nvSpPr>
        <p:spPr bwMode="auto">
          <a:xfrm>
            <a:off x="1524001"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10251" name="Object 2">
            <a:extLst>
              <a:ext uri="{FF2B5EF4-FFF2-40B4-BE49-F238E27FC236}">
                <a16:creationId xmlns:a16="http://schemas.microsoft.com/office/drawing/2014/main" id="{E2F2A830-58A9-4C08-A0D9-B0E1CED4911C}"/>
              </a:ext>
            </a:extLst>
          </p:cNvPr>
          <p:cNvGraphicFramePr>
            <a:graphicFrameLocks noChangeAspect="1"/>
          </p:cNvGraphicFramePr>
          <p:nvPr>
            <p:extLst>
              <p:ext uri="{D42A27DB-BD31-4B8C-83A1-F6EECF244321}">
                <p14:modId xmlns:p14="http://schemas.microsoft.com/office/powerpoint/2010/main" val="2058306993"/>
              </p:ext>
            </p:extLst>
          </p:nvPr>
        </p:nvGraphicFramePr>
        <p:xfrm>
          <a:off x="1760538" y="947738"/>
          <a:ext cx="8667750" cy="4562475"/>
        </p:xfrm>
        <a:graphic>
          <a:graphicData uri="http://schemas.openxmlformats.org/presentationml/2006/ole">
            <mc:AlternateContent xmlns:mc="http://schemas.openxmlformats.org/markup-compatibility/2006">
              <mc:Choice xmlns:v="urn:schemas-microsoft-com:vml" Requires="v">
                <p:oleObj spid="_x0000_s4107" name="Picture" r:id="rId3" imgW="5315236" imgH="2800521" progId="Word.Picture.8">
                  <p:embed/>
                </p:oleObj>
              </mc:Choice>
              <mc:Fallback>
                <p:oleObj name="Picture" r:id="rId3" imgW="5315236" imgH="2800521" progId="Word.Picture.8">
                  <p:embed/>
                  <p:pic>
                    <p:nvPicPr>
                      <p:cNvPr id="10251" name="Object 2">
                        <a:extLst>
                          <a:ext uri="{FF2B5EF4-FFF2-40B4-BE49-F238E27FC236}">
                            <a16:creationId xmlns:a16="http://schemas.microsoft.com/office/drawing/2014/main" id="{E2F2A830-58A9-4C08-A0D9-B0E1CED4911C}"/>
                          </a:ext>
                        </a:extLst>
                      </p:cNvPr>
                      <p:cNvPicPr>
                        <a:picLocks noChangeAspect="1" noChangeArrowheads="1"/>
                      </p:cNvPicPr>
                      <p:nvPr/>
                    </p:nvPicPr>
                    <p:blipFill>
                      <a:blip r:embed="rId4"/>
                      <a:srcRect/>
                      <a:stretch>
                        <a:fillRect/>
                      </a:stretch>
                    </p:blipFill>
                    <p:spPr bwMode="auto">
                      <a:xfrm>
                        <a:off x="1760538" y="947738"/>
                        <a:ext cx="8667750"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18">
            <a:extLst>
              <a:ext uri="{FF2B5EF4-FFF2-40B4-BE49-F238E27FC236}">
                <a16:creationId xmlns:a16="http://schemas.microsoft.com/office/drawing/2014/main" id="{A1087E5D-D7A9-4536-8B80-BB9ACEE15A27}"/>
              </a:ext>
            </a:extLst>
          </p:cNvPr>
          <p:cNvSpPr>
            <a:spLocks noChangeArrowheads="1"/>
          </p:cNvSpPr>
          <p:nvPr/>
        </p:nvSpPr>
        <p:spPr bwMode="auto">
          <a:xfrm>
            <a:off x="1524001" y="-1846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6" name="Rectangle 19">
            <a:extLst>
              <a:ext uri="{FF2B5EF4-FFF2-40B4-BE49-F238E27FC236}">
                <a16:creationId xmlns:a16="http://schemas.microsoft.com/office/drawing/2014/main" id="{699EB04D-BAD9-4C8E-90AE-3C72A44ED3DD}"/>
              </a:ext>
            </a:extLst>
          </p:cNvPr>
          <p:cNvSpPr>
            <a:spLocks noChangeArrowheads="1"/>
          </p:cNvSpPr>
          <p:nvPr/>
        </p:nvSpPr>
        <p:spPr bwMode="auto">
          <a:xfrm>
            <a:off x="1524001" y="2215634"/>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7" name="TextBox 6">
            <a:extLst>
              <a:ext uri="{FF2B5EF4-FFF2-40B4-BE49-F238E27FC236}">
                <a16:creationId xmlns:a16="http://schemas.microsoft.com/office/drawing/2014/main" id="{73FAE618-FA99-43A3-BD29-81CE800F8107}"/>
              </a:ext>
            </a:extLst>
          </p:cNvPr>
          <p:cNvSpPr txBox="1"/>
          <p:nvPr/>
        </p:nvSpPr>
        <p:spPr>
          <a:xfrm>
            <a:off x="7073153" y="4808675"/>
            <a:ext cx="1231234" cy="369332"/>
          </a:xfrm>
          <a:prstGeom prst="rect">
            <a:avLst/>
          </a:prstGeom>
          <a:noFill/>
        </p:spPr>
        <p:txBody>
          <a:bodyPr wrap="none" rtlCol="0">
            <a:spAutoFit/>
          </a:bodyPr>
          <a:lstStyle/>
          <a:p>
            <a:r>
              <a:rPr lang="en-US" dirty="0">
                <a:hlinkClick r:id="rId5" action="ppaction://hlinkfile"/>
              </a:rPr>
              <a:t>MyList.java</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71569792-CE39-40E7-95D2-AD44D02C61E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7D1339A-D55F-4D8C-B3C6-11CF7AAD20B1}" type="slidenum">
              <a:rPr lang="en-US" altLang="en-US" sz="1400"/>
              <a:pPr>
                <a:spcBef>
                  <a:spcPct val="0"/>
                </a:spcBef>
                <a:buClrTx/>
                <a:buSzTx/>
                <a:buFontTx/>
                <a:buNone/>
              </a:pPr>
              <a:t>22</a:t>
            </a:fld>
            <a:endParaRPr lang="en-US" altLang="en-US" sz="1400"/>
          </a:p>
        </p:txBody>
      </p:sp>
      <p:sp>
        <p:nvSpPr>
          <p:cNvPr id="11267" name="Rectangle 2">
            <a:extLst>
              <a:ext uri="{FF2B5EF4-FFF2-40B4-BE49-F238E27FC236}">
                <a16:creationId xmlns:a16="http://schemas.microsoft.com/office/drawing/2014/main" id="{70CB6B0F-7EBA-43CB-9028-120D4C267A91}"/>
              </a:ext>
            </a:extLst>
          </p:cNvPr>
          <p:cNvSpPr>
            <a:spLocks noGrp="1" noChangeArrowheads="1"/>
          </p:cNvSpPr>
          <p:nvPr>
            <p:ph type="title"/>
          </p:nvPr>
        </p:nvSpPr>
        <p:spPr>
          <a:xfrm>
            <a:off x="1524000" y="152400"/>
            <a:ext cx="8839200" cy="533400"/>
          </a:xfrm>
          <a:noFill/>
        </p:spPr>
        <p:txBody>
          <a:bodyPr>
            <a:normAutofit fontScale="90000"/>
          </a:bodyPr>
          <a:lstStyle/>
          <a:p>
            <a:r>
              <a:rPr lang="en-US" altLang="en-US" sz="3600"/>
              <a:t>Array Lists</a:t>
            </a:r>
          </a:p>
        </p:txBody>
      </p:sp>
      <p:sp>
        <p:nvSpPr>
          <p:cNvPr id="11268" name="Rectangle 3">
            <a:extLst>
              <a:ext uri="{FF2B5EF4-FFF2-40B4-BE49-F238E27FC236}">
                <a16:creationId xmlns:a16="http://schemas.microsoft.com/office/drawing/2014/main" id="{4E6F182F-AAC8-4B2C-8C8D-D1C4CE63B32C}"/>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9" name="Rectangle 4">
            <a:extLst>
              <a:ext uri="{FF2B5EF4-FFF2-40B4-BE49-F238E27FC236}">
                <a16:creationId xmlns:a16="http://schemas.microsoft.com/office/drawing/2014/main" id="{AC1169A9-E25B-4EE5-A46B-D6B952E4C49D}"/>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0" name="Rectangle 5">
            <a:extLst>
              <a:ext uri="{FF2B5EF4-FFF2-40B4-BE49-F238E27FC236}">
                <a16:creationId xmlns:a16="http://schemas.microsoft.com/office/drawing/2014/main" id="{2B996929-F52D-4ABF-8FAC-4D802387E92C}"/>
              </a:ext>
            </a:extLst>
          </p:cNvPr>
          <p:cNvSpPr>
            <a:spLocks noChangeArrowheads="1"/>
          </p:cNvSpPr>
          <p:nvPr/>
        </p:nvSpPr>
        <p:spPr bwMode="auto">
          <a:xfrm>
            <a:off x="4986338" y="3095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1" name="Rectangle 6">
            <a:extLst>
              <a:ext uri="{FF2B5EF4-FFF2-40B4-BE49-F238E27FC236}">
                <a16:creationId xmlns:a16="http://schemas.microsoft.com/office/drawing/2014/main" id="{BA0E87D0-41CB-4C90-A6CE-B63BE68509F1}"/>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2" name="Rectangle 8">
            <a:extLst>
              <a:ext uri="{FF2B5EF4-FFF2-40B4-BE49-F238E27FC236}">
                <a16:creationId xmlns:a16="http://schemas.microsoft.com/office/drawing/2014/main" id="{4F7DBC1C-10F2-4162-9A02-3940A6E872F0}"/>
              </a:ext>
            </a:extLst>
          </p:cNvPr>
          <p:cNvSpPr>
            <a:spLocks noGrp="1" noChangeArrowheads="1"/>
          </p:cNvSpPr>
          <p:nvPr>
            <p:ph type="body" idx="1"/>
          </p:nvPr>
        </p:nvSpPr>
        <p:spPr>
          <a:xfrm>
            <a:off x="1676400" y="838200"/>
            <a:ext cx="8763000" cy="5334000"/>
          </a:xfrm>
          <a:noFill/>
        </p:spPr>
        <p:txBody>
          <a:bodyPr/>
          <a:lstStyle/>
          <a:p>
            <a:pPr marL="0" indent="0">
              <a:buNone/>
            </a:pPr>
            <a:r>
              <a:rPr lang="en-US" altLang="en-US">
                <a:cs typeface="Courier New" panose="02070309020205020404" pitchFamily="49" charset="0"/>
              </a:rPr>
              <a:t>Array is a fixed-size data structure. Once an array is created, its size cannot be changed. Nevertheless, you can still use array to implement dynamic data structures. The trick is to create a new larger array to replace the current array if the current array cannot hold new elements in the list. </a:t>
            </a:r>
          </a:p>
          <a:p>
            <a:pPr marL="0" indent="0">
              <a:buNone/>
            </a:pPr>
            <a:r>
              <a:rPr lang="en-US" altLang="en-US">
                <a:cs typeface="Times New Roman" panose="02020603050405020304" pitchFamily="18" charset="0"/>
              </a:rPr>
              <a:t>Initially, an array, say data of Object[] type, is created with a default size. When inserting a new element into the array, first ensure there is enough room in the array. If not, create a new array with the size as twice as the current one. Copy the elements from the current array to the new array. The new array now becomes the current array.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BA4E1664-E41A-4493-86E5-456720548AF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CE372DE-FB0C-434A-BB41-C27ED6B1E683}" type="slidenum">
              <a:rPr lang="en-US" altLang="en-US" sz="1400"/>
              <a:pPr>
                <a:spcBef>
                  <a:spcPct val="0"/>
                </a:spcBef>
                <a:buClrTx/>
                <a:buSzTx/>
                <a:buFontTx/>
                <a:buNone/>
              </a:pPr>
              <a:t>23</a:t>
            </a:fld>
            <a:endParaRPr lang="en-US" altLang="en-US" sz="1400"/>
          </a:p>
        </p:txBody>
      </p:sp>
      <p:sp>
        <p:nvSpPr>
          <p:cNvPr id="13315" name="Rectangle 2">
            <a:extLst>
              <a:ext uri="{FF2B5EF4-FFF2-40B4-BE49-F238E27FC236}">
                <a16:creationId xmlns:a16="http://schemas.microsoft.com/office/drawing/2014/main" id="{4DD08A38-B66B-414A-B7D7-B0A8BADAE369}"/>
              </a:ext>
            </a:extLst>
          </p:cNvPr>
          <p:cNvSpPr>
            <a:spLocks noGrp="1" noChangeArrowheads="1"/>
          </p:cNvSpPr>
          <p:nvPr>
            <p:ph type="title"/>
          </p:nvPr>
        </p:nvSpPr>
        <p:spPr>
          <a:xfrm>
            <a:off x="1524000" y="152400"/>
            <a:ext cx="8839200" cy="533400"/>
          </a:xfrm>
          <a:noFill/>
        </p:spPr>
        <p:txBody>
          <a:bodyPr>
            <a:normAutofit fontScale="90000"/>
          </a:bodyPr>
          <a:lstStyle/>
          <a:p>
            <a:r>
              <a:rPr lang="en-US" altLang="en-US" sz="3600"/>
              <a:t>Insertion</a:t>
            </a:r>
          </a:p>
        </p:txBody>
      </p:sp>
      <p:sp>
        <p:nvSpPr>
          <p:cNvPr id="13316" name="Rectangle 3">
            <a:extLst>
              <a:ext uri="{FF2B5EF4-FFF2-40B4-BE49-F238E27FC236}">
                <a16:creationId xmlns:a16="http://schemas.microsoft.com/office/drawing/2014/main" id="{E16410A8-D8E2-439E-90C6-BB31CB8D1EDD}"/>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7" name="Rectangle 4">
            <a:extLst>
              <a:ext uri="{FF2B5EF4-FFF2-40B4-BE49-F238E27FC236}">
                <a16:creationId xmlns:a16="http://schemas.microsoft.com/office/drawing/2014/main" id="{D5148F6F-F84B-44A2-A625-899DF2D2988A}"/>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8" name="Rectangle 5">
            <a:extLst>
              <a:ext uri="{FF2B5EF4-FFF2-40B4-BE49-F238E27FC236}">
                <a16:creationId xmlns:a16="http://schemas.microsoft.com/office/drawing/2014/main" id="{6D8F8185-679D-4591-9DAA-A40EDDCA8E56}"/>
              </a:ext>
            </a:extLst>
          </p:cNvPr>
          <p:cNvSpPr>
            <a:spLocks noChangeArrowheads="1"/>
          </p:cNvSpPr>
          <p:nvPr/>
        </p:nvSpPr>
        <p:spPr bwMode="auto">
          <a:xfrm>
            <a:off x="4986338" y="3095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9" name="Rectangle 6">
            <a:extLst>
              <a:ext uri="{FF2B5EF4-FFF2-40B4-BE49-F238E27FC236}">
                <a16:creationId xmlns:a16="http://schemas.microsoft.com/office/drawing/2014/main" id="{FCDDA96A-6949-4C24-A0FB-B3D3ADE97691}"/>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0" name="Rectangle 7">
            <a:extLst>
              <a:ext uri="{FF2B5EF4-FFF2-40B4-BE49-F238E27FC236}">
                <a16:creationId xmlns:a16="http://schemas.microsoft.com/office/drawing/2014/main" id="{4DF5C6FE-B091-4756-9944-8C235189964F}"/>
              </a:ext>
            </a:extLst>
          </p:cNvPr>
          <p:cNvSpPr>
            <a:spLocks noGrp="1" noChangeArrowheads="1"/>
          </p:cNvSpPr>
          <p:nvPr>
            <p:ph type="body" idx="1"/>
          </p:nvPr>
        </p:nvSpPr>
        <p:spPr>
          <a:xfrm>
            <a:off x="1524000" y="762000"/>
            <a:ext cx="8763000" cy="1447800"/>
          </a:xfrm>
        </p:spPr>
        <p:txBody>
          <a:bodyPr/>
          <a:lstStyle/>
          <a:p>
            <a:pPr marL="0" indent="0">
              <a:buNone/>
            </a:pPr>
            <a:r>
              <a:rPr lang="en-US" altLang="en-US">
                <a:cs typeface="Times New Roman" panose="02020603050405020304" pitchFamily="18" charset="0"/>
              </a:rPr>
              <a:t>Before inserting a new element at a specified index, shift all the elements after the index to the right and increase the list size by 1.</a:t>
            </a:r>
            <a:endParaRPr lang="en-US" altLang="en-US">
              <a:cs typeface="Courier New" panose="02070309020205020404" pitchFamily="49" charset="0"/>
            </a:endParaRPr>
          </a:p>
        </p:txBody>
      </p:sp>
      <p:sp>
        <p:nvSpPr>
          <p:cNvPr id="13321" name="Rectangle 9">
            <a:extLst>
              <a:ext uri="{FF2B5EF4-FFF2-40B4-BE49-F238E27FC236}">
                <a16:creationId xmlns:a16="http://schemas.microsoft.com/office/drawing/2014/main" id="{36EB4917-7211-481E-8F6D-1F8C7BA3CF58}"/>
              </a:ext>
            </a:extLst>
          </p:cNvPr>
          <p:cNvSpPr>
            <a:spLocks noChangeArrowheads="1"/>
          </p:cNvSpPr>
          <p:nvPr/>
        </p:nvSpPr>
        <p:spPr bwMode="auto">
          <a:xfrm>
            <a:off x="3581400" y="23431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22" name="Rectangle 11">
            <a:extLst>
              <a:ext uri="{FF2B5EF4-FFF2-40B4-BE49-F238E27FC236}">
                <a16:creationId xmlns:a16="http://schemas.microsoft.com/office/drawing/2014/main" id="{6FF9EB2A-44BB-469E-9ABA-07E7EE9872C4}"/>
              </a:ext>
            </a:extLst>
          </p:cNvPr>
          <p:cNvSpPr>
            <a:spLocks noChangeArrowheads="1"/>
          </p:cNvSpPr>
          <p:nvPr/>
        </p:nvSpPr>
        <p:spPr bwMode="auto">
          <a:xfrm>
            <a:off x="1524001" y="2112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3323" name="Object 10">
            <a:extLst>
              <a:ext uri="{FF2B5EF4-FFF2-40B4-BE49-F238E27FC236}">
                <a16:creationId xmlns:a16="http://schemas.microsoft.com/office/drawing/2014/main" id="{8F930000-F243-4675-B0BA-B62262871A17}"/>
              </a:ext>
            </a:extLst>
          </p:cNvPr>
          <p:cNvGraphicFramePr>
            <a:graphicFrameLocks noChangeAspect="1"/>
          </p:cNvGraphicFramePr>
          <p:nvPr/>
        </p:nvGraphicFramePr>
        <p:xfrm>
          <a:off x="1676400" y="2351089"/>
          <a:ext cx="8839200" cy="3817937"/>
        </p:xfrm>
        <a:graphic>
          <a:graphicData uri="http://schemas.openxmlformats.org/presentationml/2006/ole">
            <mc:AlternateContent xmlns:mc="http://schemas.openxmlformats.org/markup-compatibility/2006">
              <mc:Choice xmlns:v="urn:schemas-microsoft-com:vml" Requires="v">
                <p:oleObj spid="_x0000_s5130" name="Picture" r:id="rId3" imgW="5032248" imgH="2170176" progId="Word.Picture.8">
                  <p:embed/>
                </p:oleObj>
              </mc:Choice>
              <mc:Fallback>
                <p:oleObj name="Picture" r:id="rId3" imgW="5032248" imgH="2170176" progId="Word.Picture.8">
                  <p:embed/>
                  <p:pic>
                    <p:nvPicPr>
                      <p:cNvPr id="13323" name="Object 10">
                        <a:extLst>
                          <a:ext uri="{FF2B5EF4-FFF2-40B4-BE49-F238E27FC236}">
                            <a16:creationId xmlns:a16="http://schemas.microsoft.com/office/drawing/2014/main" id="{8F930000-F243-4675-B0BA-B62262871A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351089"/>
                        <a:ext cx="8839200" cy="381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20FE7C4C-37A8-43DF-960D-73E858EBD41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58AC3D4-D433-46EC-A10A-B524E897C396}" type="slidenum">
              <a:rPr lang="en-US" altLang="en-US" sz="1400"/>
              <a:pPr>
                <a:spcBef>
                  <a:spcPct val="0"/>
                </a:spcBef>
                <a:buClrTx/>
                <a:buSzTx/>
                <a:buFontTx/>
                <a:buNone/>
              </a:pPr>
              <a:t>24</a:t>
            </a:fld>
            <a:endParaRPr lang="en-US" altLang="en-US" sz="1400"/>
          </a:p>
        </p:txBody>
      </p:sp>
      <p:sp>
        <p:nvSpPr>
          <p:cNvPr id="14339" name="Rectangle 2">
            <a:extLst>
              <a:ext uri="{FF2B5EF4-FFF2-40B4-BE49-F238E27FC236}">
                <a16:creationId xmlns:a16="http://schemas.microsoft.com/office/drawing/2014/main" id="{B317FA47-D681-41D2-8C05-974B223FF41C}"/>
              </a:ext>
            </a:extLst>
          </p:cNvPr>
          <p:cNvSpPr>
            <a:spLocks noGrp="1" noChangeArrowheads="1"/>
          </p:cNvSpPr>
          <p:nvPr>
            <p:ph type="title"/>
          </p:nvPr>
        </p:nvSpPr>
        <p:spPr>
          <a:xfrm>
            <a:off x="1524000" y="152400"/>
            <a:ext cx="8839200" cy="533400"/>
          </a:xfrm>
          <a:noFill/>
        </p:spPr>
        <p:txBody>
          <a:bodyPr>
            <a:normAutofit fontScale="90000"/>
          </a:bodyPr>
          <a:lstStyle/>
          <a:p>
            <a:r>
              <a:rPr lang="en-US" altLang="en-US" sz="3600"/>
              <a:t>Deletion</a:t>
            </a:r>
          </a:p>
        </p:txBody>
      </p:sp>
      <p:sp>
        <p:nvSpPr>
          <p:cNvPr id="14340" name="Rectangle 3">
            <a:extLst>
              <a:ext uri="{FF2B5EF4-FFF2-40B4-BE49-F238E27FC236}">
                <a16:creationId xmlns:a16="http://schemas.microsoft.com/office/drawing/2014/main" id="{E3DD5DD2-0BF5-451B-9CC6-2EF8BAD55EBD}"/>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1" name="Rectangle 4">
            <a:extLst>
              <a:ext uri="{FF2B5EF4-FFF2-40B4-BE49-F238E27FC236}">
                <a16:creationId xmlns:a16="http://schemas.microsoft.com/office/drawing/2014/main" id="{4B77B8C3-EEB2-44EA-8AA5-9F8C9DCB041C}"/>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2" name="Rectangle 5">
            <a:extLst>
              <a:ext uri="{FF2B5EF4-FFF2-40B4-BE49-F238E27FC236}">
                <a16:creationId xmlns:a16="http://schemas.microsoft.com/office/drawing/2014/main" id="{F805E76D-EA0C-4C26-910A-EDA477A89218}"/>
              </a:ext>
            </a:extLst>
          </p:cNvPr>
          <p:cNvSpPr>
            <a:spLocks noChangeArrowheads="1"/>
          </p:cNvSpPr>
          <p:nvPr/>
        </p:nvSpPr>
        <p:spPr bwMode="auto">
          <a:xfrm>
            <a:off x="4986338" y="3095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3" name="Rectangle 6">
            <a:extLst>
              <a:ext uri="{FF2B5EF4-FFF2-40B4-BE49-F238E27FC236}">
                <a16:creationId xmlns:a16="http://schemas.microsoft.com/office/drawing/2014/main" id="{FB99F119-3421-4EB7-85E9-00546CD5A6E4}"/>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4" name="Rectangle 7">
            <a:extLst>
              <a:ext uri="{FF2B5EF4-FFF2-40B4-BE49-F238E27FC236}">
                <a16:creationId xmlns:a16="http://schemas.microsoft.com/office/drawing/2014/main" id="{3E63150C-B503-486B-B8CC-818E787FCB3D}"/>
              </a:ext>
            </a:extLst>
          </p:cNvPr>
          <p:cNvSpPr>
            <a:spLocks noGrp="1" noChangeArrowheads="1"/>
          </p:cNvSpPr>
          <p:nvPr>
            <p:ph type="body" idx="1"/>
          </p:nvPr>
        </p:nvSpPr>
        <p:spPr>
          <a:xfrm>
            <a:off x="1752600" y="762000"/>
            <a:ext cx="8534400" cy="1447800"/>
          </a:xfrm>
        </p:spPr>
        <p:txBody>
          <a:bodyPr/>
          <a:lstStyle/>
          <a:p>
            <a:pPr marL="0" indent="0">
              <a:buNone/>
            </a:pPr>
            <a:r>
              <a:rPr lang="en-US" altLang="en-US">
                <a:cs typeface="Courier New" panose="02070309020205020404" pitchFamily="49" charset="0"/>
              </a:rPr>
              <a:t>To remove an element at a specified index, shift all the elements after the index to the left by one position and decrease the list size by 1. </a:t>
            </a:r>
          </a:p>
        </p:txBody>
      </p:sp>
      <p:sp>
        <p:nvSpPr>
          <p:cNvPr id="14345" name="Rectangle 8">
            <a:extLst>
              <a:ext uri="{FF2B5EF4-FFF2-40B4-BE49-F238E27FC236}">
                <a16:creationId xmlns:a16="http://schemas.microsoft.com/office/drawing/2014/main" id="{BD29E4E9-AA8D-4618-A576-39CB7C064CBC}"/>
              </a:ext>
            </a:extLst>
          </p:cNvPr>
          <p:cNvSpPr>
            <a:spLocks noChangeArrowheads="1"/>
          </p:cNvSpPr>
          <p:nvPr/>
        </p:nvSpPr>
        <p:spPr bwMode="auto">
          <a:xfrm>
            <a:off x="3581400" y="23431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6" name="Rectangle 11">
            <a:extLst>
              <a:ext uri="{FF2B5EF4-FFF2-40B4-BE49-F238E27FC236}">
                <a16:creationId xmlns:a16="http://schemas.microsoft.com/office/drawing/2014/main" id="{89E44E6F-8340-43B4-BC86-921819B7626C}"/>
              </a:ext>
            </a:extLst>
          </p:cNvPr>
          <p:cNvSpPr>
            <a:spLocks noChangeArrowheads="1"/>
          </p:cNvSpPr>
          <p:nvPr/>
        </p:nvSpPr>
        <p:spPr bwMode="auto">
          <a:xfrm>
            <a:off x="3581400" y="23431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4347" name="Rectangle 13">
            <a:extLst>
              <a:ext uri="{FF2B5EF4-FFF2-40B4-BE49-F238E27FC236}">
                <a16:creationId xmlns:a16="http://schemas.microsoft.com/office/drawing/2014/main" id="{67F8DB58-7715-478D-AC14-A416CE58FED0}"/>
              </a:ext>
            </a:extLst>
          </p:cNvPr>
          <p:cNvSpPr>
            <a:spLocks noChangeArrowheads="1"/>
          </p:cNvSpPr>
          <p:nvPr/>
        </p:nvSpPr>
        <p:spPr bwMode="auto">
          <a:xfrm>
            <a:off x="1524001" y="211231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4348" name="Object 12">
            <a:extLst>
              <a:ext uri="{FF2B5EF4-FFF2-40B4-BE49-F238E27FC236}">
                <a16:creationId xmlns:a16="http://schemas.microsoft.com/office/drawing/2014/main" id="{F14D0832-F3A9-4200-8E1E-172859EC3EB6}"/>
              </a:ext>
            </a:extLst>
          </p:cNvPr>
          <p:cNvGraphicFramePr>
            <a:graphicFrameLocks noChangeAspect="1"/>
          </p:cNvGraphicFramePr>
          <p:nvPr/>
        </p:nvGraphicFramePr>
        <p:xfrm>
          <a:off x="1676400" y="2438400"/>
          <a:ext cx="8839200" cy="3816350"/>
        </p:xfrm>
        <a:graphic>
          <a:graphicData uri="http://schemas.openxmlformats.org/presentationml/2006/ole">
            <mc:AlternateContent xmlns:mc="http://schemas.openxmlformats.org/markup-compatibility/2006">
              <mc:Choice xmlns:v="urn:schemas-microsoft-com:vml" Requires="v">
                <p:oleObj spid="_x0000_s6154" name="Picture" r:id="rId3" imgW="5032248" imgH="2170176" progId="Word.Picture.8">
                  <p:embed/>
                </p:oleObj>
              </mc:Choice>
              <mc:Fallback>
                <p:oleObj name="Picture" r:id="rId3" imgW="5032248" imgH="2170176" progId="Word.Picture.8">
                  <p:embed/>
                  <p:pic>
                    <p:nvPicPr>
                      <p:cNvPr id="14348" name="Object 12">
                        <a:extLst>
                          <a:ext uri="{FF2B5EF4-FFF2-40B4-BE49-F238E27FC236}">
                            <a16:creationId xmlns:a16="http://schemas.microsoft.com/office/drawing/2014/main" id="{F14D0832-F3A9-4200-8E1E-172859EC3E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438400"/>
                        <a:ext cx="88392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4E16A181-7FE6-44B2-98A7-F8792F3C192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97B6EE9-4A80-48F9-A689-829E1E62BD84}" type="slidenum">
              <a:rPr lang="en-US" altLang="en-US" sz="1400"/>
              <a:pPr>
                <a:spcBef>
                  <a:spcPct val="0"/>
                </a:spcBef>
                <a:buClrTx/>
                <a:buSzTx/>
                <a:buFontTx/>
                <a:buNone/>
              </a:pPr>
              <a:t>25</a:t>
            </a:fld>
            <a:endParaRPr lang="en-US" altLang="en-US" sz="1400"/>
          </a:p>
        </p:txBody>
      </p:sp>
      <p:sp>
        <p:nvSpPr>
          <p:cNvPr id="15363" name="Rectangle 2">
            <a:extLst>
              <a:ext uri="{FF2B5EF4-FFF2-40B4-BE49-F238E27FC236}">
                <a16:creationId xmlns:a16="http://schemas.microsoft.com/office/drawing/2014/main" id="{7F743B19-534E-41F4-9D4B-7ACDE930B7F2}"/>
              </a:ext>
            </a:extLst>
          </p:cNvPr>
          <p:cNvSpPr>
            <a:spLocks noGrp="1" noChangeArrowheads="1"/>
          </p:cNvSpPr>
          <p:nvPr>
            <p:ph type="title"/>
          </p:nvPr>
        </p:nvSpPr>
        <p:spPr>
          <a:xfrm>
            <a:off x="1524000" y="152400"/>
            <a:ext cx="8839200" cy="533400"/>
          </a:xfrm>
          <a:noFill/>
        </p:spPr>
        <p:txBody>
          <a:bodyPr>
            <a:normAutofit fontScale="90000"/>
          </a:bodyPr>
          <a:lstStyle/>
          <a:p>
            <a:r>
              <a:rPr lang="en-US" altLang="en-US" sz="3600"/>
              <a:t>Implementing MyArrayList</a:t>
            </a:r>
          </a:p>
        </p:txBody>
      </p:sp>
      <p:sp>
        <p:nvSpPr>
          <p:cNvPr id="15364" name="Rectangle 3">
            <a:extLst>
              <a:ext uri="{FF2B5EF4-FFF2-40B4-BE49-F238E27FC236}">
                <a16:creationId xmlns:a16="http://schemas.microsoft.com/office/drawing/2014/main" id="{E747888A-6A9B-49DB-9CB5-447D5C20BBC8}"/>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4">
            <a:extLst>
              <a:ext uri="{FF2B5EF4-FFF2-40B4-BE49-F238E27FC236}">
                <a16:creationId xmlns:a16="http://schemas.microsoft.com/office/drawing/2014/main" id="{B643437E-7783-416D-AE3B-C918204810B3}"/>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6" name="Rectangle 5">
            <a:extLst>
              <a:ext uri="{FF2B5EF4-FFF2-40B4-BE49-F238E27FC236}">
                <a16:creationId xmlns:a16="http://schemas.microsoft.com/office/drawing/2014/main" id="{DBBBC2A1-EB03-4FDC-922A-D07ED0D6655A}"/>
              </a:ext>
            </a:extLst>
          </p:cNvPr>
          <p:cNvSpPr>
            <a:spLocks noChangeArrowheads="1"/>
          </p:cNvSpPr>
          <p:nvPr/>
        </p:nvSpPr>
        <p:spPr bwMode="auto">
          <a:xfrm>
            <a:off x="4986338" y="309562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7" name="Rectangle 6">
            <a:extLst>
              <a:ext uri="{FF2B5EF4-FFF2-40B4-BE49-F238E27FC236}">
                <a16:creationId xmlns:a16="http://schemas.microsoft.com/office/drawing/2014/main" id="{045E27B6-69EE-4C31-985F-0CF35BB35C9E}"/>
              </a:ext>
            </a:extLst>
          </p:cNvPr>
          <p:cNvSpPr>
            <a:spLocks noChangeArrowheads="1"/>
          </p:cNvSpPr>
          <p:nvPr/>
        </p:nvSpPr>
        <p:spPr bwMode="auto">
          <a:xfrm>
            <a:off x="3867150" y="16430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8" name="Rectangle 8">
            <a:extLst>
              <a:ext uri="{FF2B5EF4-FFF2-40B4-BE49-F238E27FC236}">
                <a16:creationId xmlns:a16="http://schemas.microsoft.com/office/drawing/2014/main" id="{4FBED064-C1BB-44C3-AAD9-8ABCF42DBCD4}"/>
              </a:ext>
            </a:extLst>
          </p:cNvPr>
          <p:cNvSpPr>
            <a:spLocks noChangeArrowheads="1"/>
          </p:cNvSpPr>
          <p:nvPr/>
        </p:nvSpPr>
        <p:spPr bwMode="auto">
          <a:xfrm>
            <a:off x="3581400" y="23431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9" name="Rectangle 9">
            <a:extLst>
              <a:ext uri="{FF2B5EF4-FFF2-40B4-BE49-F238E27FC236}">
                <a16:creationId xmlns:a16="http://schemas.microsoft.com/office/drawing/2014/main" id="{43F5C531-1693-4C00-9382-5081433FA460}"/>
              </a:ext>
            </a:extLst>
          </p:cNvPr>
          <p:cNvSpPr>
            <a:spLocks noChangeArrowheads="1"/>
          </p:cNvSpPr>
          <p:nvPr/>
        </p:nvSpPr>
        <p:spPr bwMode="auto">
          <a:xfrm>
            <a:off x="3581400" y="23431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70" name="Rectangle 18">
            <a:extLst>
              <a:ext uri="{FF2B5EF4-FFF2-40B4-BE49-F238E27FC236}">
                <a16:creationId xmlns:a16="http://schemas.microsoft.com/office/drawing/2014/main" id="{62444C40-16B9-4AEE-BE33-5A630693EAEC}"/>
              </a:ext>
            </a:extLst>
          </p:cNvPr>
          <p:cNvSpPr>
            <a:spLocks noChangeArrowheads="1"/>
          </p:cNvSpPr>
          <p:nvPr/>
        </p:nvSpPr>
        <p:spPr bwMode="auto">
          <a:xfrm>
            <a:off x="1524001" y="23980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71" name="Rectangle 22">
            <a:extLst>
              <a:ext uri="{FF2B5EF4-FFF2-40B4-BE49-F238E27FC236}">
                <a16:creationId xmlns:a16="http://schemas.microsoft.com/office/drawing/2014/main" id="{D30BE60F-BBAE-412D-9F54-B0429A7D886B}"/>
              </a:ext>
            </a:extLst>
          </p:cNvPr>
          <p:cNvSpPr>
            <a:spLocks noChangeArrowheads="1"/>
          </p:cNvSpPr>
          <p:nvPr/>
        </p:nvSpPr>
        <p:spPr bwMode="auto">
          <a:xfrm>
            <a:off x="1524001" y="21694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19">
            <a:extLst>
              <a:ext uri="{FF2B5EF4-FFF2-40B4-BE49-F238E27FC236}">
                <a16:creationId xmlns:a16="http://schemas.microsoft.com/office/drawing/2014/main" id="{49CD23DA-756C-4313-A2C4-76D7854F9487}"/>
              </a:ext>
            </a:extLst>
          </p:cNvPr>
          <p:cNvSpPr>
            <a:spLocks noChangeArrowheads="1"/>
          </p:cNvSpPr>
          <p:nvPr/>
        </p:nvSpPr>
        <p:spPr bwMode="auto">
          <a:xfrm>
            <a:off x="1676401" y="-32266"/>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15373" name="Object 2">
            <a:extLst>
              <a:ext uri="{FF2B5EF4-FFF2-40B4-BE49-F238E27FC236}">
                <a16:creationId xmlns:a16="http://schemas.microsoft.com/office/drawing/2014/main" id="{41B6D396-1D2F-4511-B463-EBB946E07B39}"/>
              </a:ext>
            </a:extLst>
          </p:cNvPr>
          <p:cNvGraphicFramePr>
            <a:graphicFrameLocks noChangeAspect="1"/>
          </p:cNvGraphicFramePr>
          <p:nvPr/>
        </p:nvGraphicFramePr>
        <p:xfrm>
          <a:off x="1676400" y="884239"/>
          <a:ext cx="8128000" cy="4491037"/>
        </p:xfrm>
        <a:graphic>
          <a:graphicData uri="http://schemas.openxmlformats.org/presentationml/2006/ole">
            <mc:AlternateContent xmlns:mc="http://schemas.openxmlformats.org/markup-compatibility/2006">
              <mc:Choice xmlns:v="urn:schemas-microsoft-com:vml" Requires="v">
                <p:oleObj spid="_x0000_s7178" name="Picture" r:id="rId3" imgW="4346071" imgH="2402781" progId="Word.Picture.8">
                  <p:embed/>
                </p:oleObj>
              </mc:Choice>
              <mc:Fallback>
                <p:oleObj name="Picture" r:id="rId3" imgW="4346071" imgH="2402781" progId="Word.Picture.8">
                  <p:embed/>
                  <p:pic>
                    <p:nvPicPr>
                      <p:cNvPr id="15373" name="Object 2">
                        <a:extLst>
                          <a:ext uri="{FF2B5EF4-FFF2-40B4-BE49-F238E27FC236}">
                            <a16:creationId xmlns:a16="http://schemas.microsoft.com/office/drawing/2014/main" id="{41B6D396-1D2F-4511-B463-EBB946E07B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884239"/>
                        <a:ext cx="8128000" cy="449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20">
            <a:extLst>
              <a:ext uri="{FF2B5EF4-FFF2-40B4-BE49-F238E27FC236}">
                <a16:creationId xmlns:a16="http://schemas.microsoft.com/office/drawing/2014/main" id="{95050E71-6E74-4049-BB37-16EE1386548B}"/>
              </a:ext>
            </a:extLst>
          </p:cNvPr>
          <p:cNvSpPr>
            <a:spLocks noChangeArrowheads="1"/>
          </p:cNvSpPr>
          <p:nvPr/>
        </p:nvSpPr>
        <p:spPr bwMode="auto">
          <a:xfrm>
            <a:off x="1676401" y="2368034"/>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sp>
        <p:nvSpPr>
          <p:cNvPr id="3" name="TextBox 2">
            <a:extLst>
              <a:ext uri="{FF2B5EF4-FFF2-40B4-BE49-F238E27FC236}">
                <a16:creationId xmlns:a16="http://schemas.microsoft.com/office/drawing/2014/main" id="{EB17A74A-08E4-4E0C-862E-139EAFA6F0F0}"/>
              </a:ext>
            </a:extLst>
          </p:cNvPr>
          <p:cNvSpPr txBox="1"/>
          <p:nvPr/>
        </p:nvSpPr>
        <p:spPr>
          <a:xfrm>
            <a:off x="6992471" y="5934635"/>
            <a:ext cx="1730345" cy="369332"/>
          </a:xfrm>
          <a:prstGeom prst="rect">
            <a:avLst/>
          </a:prstGeom>
          <a:noFill/>
        </p:spPr>
        <p:txBody>
          <a:bodyPr wrap="none" rtlCol="0">
            <a:spAutoFit/>
          </a:bodyPr>
          <a:lstStyle/>
          <a:p>
            <a:r>
              <a:rPr lang="en-US" dirty="0">
                <a:hlinkClick r:id="rId5" action="ppaction://hlinkfile"/>
              </a:rPr>
              <a:t>MyArrayList.java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63C1FC51-2DA1-4E94-B75C-4D3EAA3D1191}"/>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90BA00B-BFF0-405F-ADD2-185F30254610}" type="slidenum">
              <a:rPr lang="en-US" altLang="en-US" sz="1400"/>
              <a:pPr>
                <a:spcBef>
                  <a:spcPct val="0"/>
                </a:spcBef>
                <a:buClrTx/>
                <a:buSzTx/>
                <a:buFontTx/>
                <a:buNone/>
              </a:pPr>
              <a:t>3</a:t>
            </a:fld>
            <a:endParaRPr lang="en-US" altLang="en-US" sz="1400"/>
          </a:p>
        </p:txBody>
      </p:sp>
      <p:sp>
        <p:nvSpPr>
          <p:cNvPr id="7171" name="Rectangle 2">
            <a:extLst>
              <a:ext uri="{FF2B5EF4-FFF2-40B4-BE49-F238E27FC236}">
                <a16:creationId xmlns:a16="http://schemas.microsoft.com/office/drawing/2014/main" id="{40F258D8-44F3-4C4A-B749-F8EDD46BB4E1}"/>
              </a:ext>
            </a:extLst>
          </p:cNvPr>
          <p:cNvSpPr>
            <a:spLocks noGrp="1" noChangeArrowheads="1"/>
          </p:cNvSpPr>
          <p:nvPr>
            <p:ph type="title"/>
          </p:nvPr>
        </p:nvSpPr>
        <p:spPr>
          <a:xfrm>
            <a:off x="2209800" y="228600"/>
            <a:ext cx="7924800" cy="1143000"/>
          </a:xfrm>
          <a:noFill/>
        </p:spPr>
        <p:txBody>
          <a:bodyPr>
            <a:normAutofit fontScale="90000"/>
          </a:bodyPr>
          <a:lstStyle/>
          <a:p>
            <a:r>
              <a:rPr lang="en-US" altLang="en-US"/>
              <a:t>Java Collection Framework hierarchy</a:t>
            </a:r>
          </a:p>
        </p:txBody>
      </p:sp>
      <p:sp>
        <p:nvSpPr>
          <p:cNvPr id="7172" name="Rectangle 3">
            <a:extLst>
              <a:ext uri="{FF2B5EF4-FFF2-40B4-BE49-F238E27FC236}">
                <a16:creationId xmlns:a16="http://schemas.microsoft.com/office/drawing/2014/main" id="{719BEEA6-616C-48C7-A441-233D641244AB}"/>
              </a:ext>
            </a:extLst>
          </p:cNvPr>
          <p:cNvSpPr>
            <a:spLocks noGrp="1" noChangeArrowheads="1"/>
          </p:cNvSpPr>
          <p:nvPr>
            <p:ph type="body" idx="1"/>
          </p:nvPr>
        </p:nvSpPr>
        <p:spPr>
          <a:xfrm>
            <a:off x="1981200" y="1676400"/>
            <a:ext cx="8305800" cy="4648200"/>
          </a:xfrm>
        </p:spPr>
        <p:txBody>
          <a:bodyPr/>
          <a:lstStyle/>
          <a:p>
            <a:pPr marL="0" indent="0">
              <a:buNone/>
              <a:defRPr/>
            </a:pPr>
            <a:r>
              <a:rPr lang="en-US" altLang="en-US" sz="3300" dirty="0">
                <a:cs typeface="Times New Roman" panose="02020603050405020304" pitchFamily="18" charset="0"/>
              </a:rPr>
              <a:t>A </a:t>
            </a:r>
            <a:r>
              <a:rPr lang="en-US" altLang="en-US" sz="3300" i="1" dirty="0">
                <a:cs typeface="Times New Roman" panose="02020603050405020304" pitchFamily="18" charset="0"/>
              </a:rPr>
              <a:t>collection</a:t>
            </a:r>
            <a:r>
              <a:rPr lang="en-US" altLang="en-US" sz="3300" dirty="0">
                <a:cs typeface="Times New Roman" panose="02020603050405020304" pitchFamily="18" charset="0"/>
              </a:rPr>
              <a:t> is a container object that holds a group of objects, often referred to as </a:t>
            </a:r>
            <a:r>
              <a:rPr lang="en-US" altLang="en-US" sz="3300" i="1" dirty="0">
                <a:cs typeface="Times New Roman" panose="02020603050405020304" pitchFamily="18" charset="0"/>
              </a:rPr>
              <a:t>elements</a:t>
            </a:r>
            <a:r>
              <a:rPr lang="en-US" altLang="en-US" sz="3300" dirty="0">
                <a:cs typeface="Times New Roman" panose="02020603050405020304" pitchFamily="18" charset="0"/>
              </a:rPr>
              <a:t>. The Java Collections Framework supports two types of collections:</a:t>
            </a:r>
          </a:p>
          <a:p>
            <a:pPr>
              <a:defRPr/>
            </a:pPr>
            <a:r>
              <a:rPr lang="en-US" altLang="en-US" sz="3000" dirty="0">
                <a:cs typeface="Times New Roman" panose="02020603050405020304" pitchFamily="18" charset="0"/>
              </a:rPr>
              <a:t>One, for storing a collection , is simply called collection.</a:t>
            </a:r>
          </a:p>
          <a:p>
            <a:pPr>
              <a:defRPr/>
            </a:pPr>
            <a:r>
              <a:rPr lang="en-US" altLang="en-US" sz="3000" dirty="0">
                <a:cs typeface="Times New Roman" panose="02020603050405020304" pitchFamily="18" charset="0"/>
              </a:rPr>
              <a:t>The other, for storing key/value pairs, is called a map.</a:t>
            </a:r>
          </a:p>
        </p:txBody>
      </p:sp>
    </p:spTree>
    <p:extLst>
      <p:ext uri="{BB962C8B-B14F-4D97-AF65-F5344CB8AC3E}">
        <p14:creationId xmlns:p14="http://schemas.microsoft.com/office/powerpoint/2010/main" val="2141842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B22CCC79-770D-4FB6-9653-488F4D4FA22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78772A0-CD80-4884-B65A-9756AE4CFEE0}" type="slidenum">
              <a:rPr lang="en-US" altLang="en-US" sz="1400"/>
              <a:pPr>
                <a:spcBef>
                  <a:spcPct val="0"/>
                </a:spcBef>
                <a:buClrTx/>
                <a:buSzTx/>
                <a:buFontTx/>
                <a:buNone/>
              </a:pPr>
              <a:t>4</a:t>
            </a:fld>
            <a:endParaRPr lang="en-US" altLang="en-US" sz="1400"/>
          </a:p>
        </p:txBody>
      </p:sp>
      <p:sp>
        <p:nvSpPr>
          <p:cNvPr id="8195" name="Rectangle 2">
            <a:extLst>
              <a:ext uri="{FF2B5EF4-FFF2-40B4-BE49-F238E27FC236}">
                <a16:creationId xmlns:a16="http://schemas.microsoft.com/office/drawing/2014/main" id="{2E5CECEA-92A9-4164-9AAD-24CAFD93C358}"/>
              </a:ext>
            </a:extLst>
          </p:cNvPr>
          <p:cNvSpPr>
            <a:spLocks noGrp="1" noChangeArrowheads="1"/>
          </p:cNvSpPr>
          <p:nvPr>
            <p:ph type="title"/>
          </p:nvPr>
        </p:nvSpPr>
        <p:spPr>
          <a:xfrm>
            <a:off x="2209800" y="228600"/>
            <a:ext cx="7924800" cy="1143000"/>
          </a:xfrm>
          <a:noFill/>
        </p:spPr>
        <p:txBody>
          <a:bodyPr>
            <a:normAutofit fontScale="90000"/>
          </a:bodyPr>
          <a:lstStyle/>
          <a:p>
            <a:r>
              <a:rPr lang="en-US" altLang="en-US"/>
              <a:t>Java Collection Framework hierarchy, cont.</a:t>
            </a:r>
          </a:p>
        </p:txBody>
      </p:sp>
      <p:sp>
        <p:nvSpPr>
          <p:cNvPr id="8196" name="Rectangle 6">
            <a:extLst>
              <a:ext uri="{FF2B5EF4-FFF2-40B4-BE49-F238E27FC236}">
                <a16:creationId xmlns:a16="http://schemas.microsoft.com/office/drawing/2014/main" id="{AB7BF3F8-9CFA-4BF6-B5C2-98FC7F236C6F}"/>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7" name="Rectangle 7">
            <a:extLst>
              <a:ext uri="{FF2B5EF4-FFF2-40B4-BE49-F238E27FC236}">
                <a16:creationId xmlns:a16="http://schemas.microsoft.com/office/drawing/2014/main" id="{EDA3D054-7C09-495A-B7EA-A7A8A9A670A6}"/>
              </a:ext>
            </a:extLst>
          </p:cNvPr>
          <p:cNvSpPr>
            <a:spLocks noGrp="1" noChangeArrowheads="1"/>
          </p:cNvSpPr>
          <p:nvPr>
            <p:ph type="body" idx="1"/>
          </p:nvPr>
        </p:nvSpPr>
        <p:spPr>
          <a:xfrm>
            <a:off x="1873250" y="1676401"/>
            <a:ext cx="8458200" cy="530225"/>
          </a:xfrm>
          <a:noFill/>
        </p:spPr>
        <p:txBody>
          <a:bodyPr/>
          <a:lstStyle/>
          <a:p>
            <a:pPr marL="0" indent="0">
              <a:buNone/>
            </a:pPr>
            <a:r>
              <a:rPr lang="en-US" altLang="en-US">
                <a:cs typeface="Times New Roman" panose="02020603050405020304" pitchFamily="18" charset="0"/>
              </a:rPr>
              <a:t>Set and List are subinterfaces of Collection.</a:t>
            </a:r>
          </a:p>
        </p:txBody>
      </p:sp>
      <p:sp>
        <p:nvSpPr>
          <p:cNvPr id="8198" name="Rectangle 9">
            <a:extLst>
              <a:ext uri="{FF2B5EF4-FFF2-40B4-BE49-F238E27FC236}">
                <a16:creationId xmlns:a16="http://schemas.microsoft.com/office/drawing/2014/main" id="{1D8A48FF-AC6D-443F-96F7-7047FA935B3B}"/>
              </a:ext>
            </a:extLst>
          </p:cNvPr>
          <p:cNvSpPr>
            <a:spLocks noChangeArrowheads="1"/>
          </p:cNvSpPr>
          <p:nvPr/>
        </p:nvSpPr>
        <p:spPr bwMode="auto">
          <a:xfrm>
            <a:off x="3657600" y="24304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199" name="Rectangle 11">
            <a:extLst>
              <a:ext uri="{FF2B5EF4-FFF2-40B4-BE49-F238E27FC236}">
                <a16:creationId xmlns:a16="http://schemas.microsoft.com/office/drawing/2014/main" id="{D0B4DC5A-BE4E-4693-9E50-23C99E60C8BF}"/>
              </a:ext>
            </a:extLst>
          </p:cNvPr>
          <p:cNvSpPr>
            <a:spLocks noChangeArrowheads="1"/>
          </p:cNvSpPr>
          <p:nvPr/>
        </p:nvSpPr>
        <p:spPr bwMode="auto">
          <a:xfrm>
            <a:off x="1524001" y="197579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8200" name="Picture 9">
            <a:extLst>
              <a:ext uri="{FF2B5EF4-FFF2-40B4-BE49-F238E27FC236}">
                <a16:creationId xmlns:a16="http://schemas.microsoft.com/office/drawing/2014/main" id="{E112972D-A4BB-477F-939D-18BB6CE01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725" y="2439988"/>
            <a:ext cx="8464550"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2190646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7CF08B93-D3C1-4717-8A88-42FA0E344CB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5348C1D-846A-4173-8DA0-D88AFB89B97C}" type="slidenum">
              <a:rPr lang="en-US" altLang="en-US" sz="1400"/>
              <a:pPr>
                <a:spcBef>
                  <a:spcPct val="0"/>
                </a:spcBef>
                <a:buClrTx/>
                <a:buSzTx/>
                <a:buFontTx/>
                <a:buNone/>
              </a:pPr>
              <a:t>5</a:t>
            </a:fld>
            <a:endParaRPr lang="en-US" altLang="en-US" sz="1400"/>
          </a:p>
        </p:txBody>
      </p:sp>
      <p:sp>
        <p:nvSpPr>
          <p:cNvPr id="9219" name="Rectangle 2">
            <a:extLst>
              <a:ext uri="{FF2B5EF4-FFF2-40B4-BE49-F238E27FC236}">
                <a16:creationId xmlns:a16="http://schemas.microsoft.com/office/drawing/2014/main" id="{FB1C395B-D1EE-44DB-BF63-DFB7F6C875D5}"/>
              </a:ext>
            </a:extLst>
          </p:cNvPr>
          <p:cNvSpPr>
            <a:spLocks noGrp="1" noChangeArrowheads="1"/>
          </p:cNvSpPr>
          <p:nvPr>
            <p:ph type="title"/>
          </p:nvPr>
        </p:nvSpPr>
        <p:spPr>
          <a:xfrm>
            <a:off x="6400800" y="76200"/>
            <a:ext cx="4114800" cy="381000"/>
          </a:xfrm>
          <a:noFill/>
        </p:spPr>
        <p:txBody>
          <a:bodyPr>
            <a:normAutofit fontScale="90000"/>
          </a:bodyPr>
          <a:lstStyle/>
          <a:p>
            <a:r>
              <a:rPr lang="en-US" altLang="en-US" sz="2400"/>
              <a:t>The Collection Interface</a:t>
            </a:r>
          </a:p>
        </p:txBody>
      </p:sp>
      <p:sp>
        <p:nvSpPr>
          <p:cNvPr id="9220" name="Rectangle 3">
            <a:extLst>
              <a:ext uri="{FF2B5EF4-FFF2-40B4-BE49-F238E27FC236}">
                <a16:creationId xmlns:a16="http://schemas.microsoft.com/office/drawing/2014/main" id="{11C883A5-A092-4613-9324-C14A55C392CC}"/>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1" name="Rectangle 5">
            <a:extLst>
              <a:ext uri="{FF2B5EF4-FFF2-40B4-BE49-F238E27FC236}">
                <a16:creationId xmlns:a16="http://schemas.microsoft.com/office/drawing/2014/main" id="{F9AACCBC-183B-41EF-8BE8-2BBFC9FB4327}"/>
              </a:ext>
            </a:extLst>
          </p:cNvPr>
          <p:cNvSpPr>
            <a:spLocks noChangeArrowheads="1"/>
          </p:cNvSpPr>
          <p:nvPr/>
        </p:nvSpPr>
        <p:spPr bwMode="auto">
          <a:xfrm>
            <a:off x="4751388"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2" name="Rectangle 8">
            <a:extLst>
              <a:ext uri="{FF2B5EF4-FFF2-40B4-BE49-F238E27FC236}">
                <a16:creationId xmlns:a16="http://schemas.microsoft.com/office/drawing/2014/main" id="{FEC368FC-C8DA-4896-9124-A66A0F2C1324}"/>
              </a:ext>
            </a:extLst>
          </p:cNvPr>
          <p:cNvSpPr>
            <a:spLocks noChangeArrowheads="1"/>
          </p:cNvSpPr>
          <p:nvPr/>
        </p:nvSpPr>
        <p:spPr bwMode="auto">
          <a:xfrm>
            <a:off x="4895850"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3" name="Rectangle 10">
            <a:extLst>
              <a:ext uri="{FF2B5EF4-FFF2-40B4-BE49-F238E27FC236}">
                <a16:creationId xmlns:a16="http://schemas.microsoft.com/office/drawing/2014/main" id="{86655BB9-136A-415A-8211-6100ECB964E0}"/>
              </a:ext>
            </a:extLst>
          </p:cNvPr>
          <p:cNvSpPr>
            <a:spLocks noChangeArrowheads="1"/>
          </p:cNvSpPr>
          <p:nvPr/>
        </p:nvSpPr>
        <p:spPr bwMode="auto">
          <a:xfrm>
            <a:off x="3867150" y="205740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4" name="Rectangle 12">
            <a:extLst>
              <a:ext uri="{FF2B5EF4-FFF2-40B4-BE49-F238E27FC236}">
                <a16:creationId xmlns:a16="http://schemas.microsoft.com/office/drawing/2014/main" id="{F964FEAF-E89A-4C43-A8BA-FF6D9D9DDCE3}"/>
              </a:ext>
            </a:extLst>
          </p:cNvPr>
          <p:cNvSpPr>
            <a:spLocks noChangeArrowheads="1"/>
          </p:cNvSpPr>
          <p:nvPr/>
        </p:nvSpPr>
        <p:spPr bwMode="auto">
          <a:xfrm>
            <a:off x="3867150" y="1657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5" name="Rectangle 14">
            <a:extLst>
              <a:ext uri="{FF2B5EF4-FFF2-40B4-BE49-F238E27FC236}">
                <a16:creationId xmlns:a16="http://schemas.microsoft.com/office/drawing/2014/main" id="{E7C492AA-AAE6-4888-92AC-AA14C2D4D5BE}"/>
              </a:ext>
            </a:extLst>
          </p:cNvPr>
          <p:cNvSpPr>
            <a:spLocks noChangeArrowheads="1"/>
          </p:cNvSpPr>
          <p:nvPr/>
        </p:nvSpPr>
        <p:spPr bwMode="auto">
          <a:xfrm>
            <a:off x="1524000" y="1336032"/>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6" name="Rectangle 16">
            <a:extLst>
              <a:ext uri="{FF2B5EF4-FFF2-40B4-BE49-F238E27FC236}">
                <a16:creationId xmlns:a16="http://schemas.microsoft.com/office/drawing/2014/main" id="{9AAF6A8E-EA7E-4EF8-A13A-844D149D60B7}"/>
              </a:ext>
            </a:extLst>
          </p:cNvPr>
          <p:cNvSpPr>
            <a:spLocks noChangeArrowheads="1"/>
          </p:cNvSpPr>
          <p:nvPr/>
        </p:nvSpPr>
        <p:spPr bwMode="auto">
          <a:xfrm>
            <a:off x="1524000" y="1336032"/>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7" name="Rectangle 18">
            <a:extLst>
              <a:ext uri="{FF2B5EF4-FFF2-40B4-BE49-F238E27FC236}">
                <a16:creationId xmlns:a16="http://schemas.microsoft.com/office/drawing/2014/main" id="{5B89A97C-8A5B-4F78-BEBF-E02397EE702B}"/>
              </a:ext>
            </a:extLst>
          </p:cNvPr>
          <p:cNvSpPr>
            <a:spLocks noChangeArrowheads="1"/>
          </p:cNvSpPr>
          <p:nvPr/>
        </p:nvSpPr>
        <p:spPr bwMode="auto">
          <a:xfrm>
            <a:off x="1524000" y="1031232"/>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8" name="Rectangle 4">
            <a:extLst>
              <a:ext uri="{FF2B5EF4-FFF2-40B4-BE49-F238E27FC236}">
                <a16:creationId xmlns:a16="http://schemas.microsoft.com/office/drawing/2014/main" id="{FCF19A3E-32EB-40A5-9A23-A2CFFAF0A294}"/>
              </a:ext>
            </a:extLst>
          </p:cNvPr>
          <p:cNvSpPr>
            <a:spLocks noGrp="1" noChangeArrowheads="1"/>
          </p:cNvSpPr>
          <p:nvPr>
            <p:ph type="body" idx="1"/>
          </p:nvPr>
        </p:nvSpPr>
        <p:spPr>
          <a:xfrm>
            <a:off x="5638800" y="1150938"/>
            <a:ext cx="4800600" cy="698500"/>
          </a:xfrm>
        </p:spPr>
        <p:txBody>
          <a:bodyPr>
            <a:normAutofit lnSpcReduction="10000"/>
          </a:bodyPr>
          <a:lstStyle/>
          <a:p>
            <a:pPr marL="0" indent="0">
              <a:spcBef>
                <a:spcPct val="0"/>
              </a:spcBef>
              <a:buNone/>
            </a:pPr>
            <a:r>
              <a:rPr lang="en-US" altLang="en-US" sz="2000">
                <a:solidFill>
                  <a:schemeClr val="bg2"/>
                </a:solidFill>
                <a:cs typeface="Times New Roman" panose="02020603050405020304" pitchFamily="18" charset="0"/>
              </a:rPr>
              <a:t>The Collection interface is for manipulating a collection of objects.</a:t>
            </a:r>
            <a:r>
              <a:rPr lang="en-US" altLang="en-US">
                <a:latin typeface="Courier"/>
                <a:cs typeface="Times New Roman" panose="02020603050405020304" pitchFamily="18" charset="0"/>
              </a:rPr>
              <a:t> </a:t>
            </a:r>
            <a:endParaRPr lang="en-US" altLang="en-US" noProof="1">
              <a:latin typeface="Courier"/>
              <a:cs typeface="Times New Roman" panose="02020603050405020304" pitchFamily="18" charset="0"/>
            </a:endParaRPr>
          </a:p>
        </p:txBody>
      </p:sp>
      <p:sp>
        <p:nvSpPr>
          <p:cNvPr id="2" name="Rectangle 15">
            <a:extLst>
              <a:ext uri="{FF2B5EF4-FFF2-40B4-BE49-F238E27FC236}">
                <a16:creationId xmlns:a16="http://schemas.microsoft.com/office/drawing/2014/main" id="{2D38E79B-EF66-4728-8DCE-0AA34CF8C73D}"/>
              </a:ext>
            </a:extLst>
          </p:cNvPr>
          <p:cNvSpPr>
            <a:spLocks noChangeArrowheads="1"/>
          </p:cNvSpPr>
          <p:nvPr/>
        </p:nvSpPr>
        <p:spPr bwMode="auto">
          <a:xfrm>
            <a:off x="1524001" y="43934"/>
            <a:ext cx="184731" cy="369332"/>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wrap="none" anchor="ctr">
            <a:spAutoFit/>
          </a:bodyPr>
          <a:lstStyle/>
          <a:p>
            <a:pPr>
              <a:defRPr/>
            </a:pPr>
            <a:endParaRPr lang="en-US"/>
          </a:p>
        </p:txBody>
      </p:sp>
      <p:graphicFrame>
        <p:nvGraphicFramePr>
          <p:cNvPr id="9230" name="Object 2">
            <a:extLst>
              <a:ext uri="{FF2B5EF4-FFF2-40B4-BE49-F238E27FC236}">
                <a16:creationId xmlns:a16="http://schemas.microsoft.com/office/drawing/2014/main" id="{4CF62A0A-A906-4866-8FD5-C12CA3857290}"/>
              </a:ext>
            </a:extLst>
          </p:cNvPr>
          <p:cNvGraphicFramePr>
            <a:graphicFrameLocks noChangeAspect="1"/>
          </p:cNvGraphicFramePr>
          <p:nvPr>
            <p:extLst>
              <p:ext uri="{D42A27DB-BD31-4B8C-83A1-F6EECF244321}">
                <p14:modId xmlns:p14="http://schemas.microsoft.com/office/powerpoint/2010/main" val="424500441"/>
              </p:ext>
            </p:extLst>
          </p:nvPr>
        </p:nvGraphicFramePr>
        <p:xfrm>
          <a:off x="1833563" y="-3175"/>
          <a:ext cx="6694487" cy="6513513"/>
        </p:xfrm>
        <a:graphic>
          <a:graphicData uri="http://schemas.openxmlformats.org/presentationml/2006/ole">
            <mc:AlternateContent xmlns:mc="http://schemas.openxmlformats.org/markup-compatibility/2006">
              <mc:Choice xmlns:v="urn:schemas-microsoft-com:vml" Requires="v">
                <p:oleObj spid="_x0000_s2059" name="Picture" r:id="rId3" imgW="4829905" imgH="4686368" progId="Word.Picture.8">
                  <p:embed/>
                </p:oleObj>
              </mc:Choice>
              <mc:Fallback>
                <p:oleObj name="Picture" r:id="rId3" imgW="4829905" imgH="4686368" progId="Word.Picture.8">
                  <p:embed/>
                  <p:pic>
                    <p:nvPicPr>
                      <p:cNvPr id="9230" name="Object 2">
                        <a:extLst>
                          <a:ext uri="{FF2B5EF4-FFF2-40B4-BE49-F238E27FC236}">
                            <a16:creationId xmlns:a16="http://schemas.microsoft.com/office/drawing/2014/main" id="{4CF62A0A-A906-4866-8FD5-C12CA3857290}"/>
                          </a:ext>
                        </a:extLst>
                      </p:cNvPr>
                      <p:cNvPicPr>
                        <a:picLocks noChangeAspect="1" noChangeArrowheads="1"/>
                      </p:cNvPicPr>
                      <p:nvPr/>
                    </p:nvPicPr>
                    <p:blipFill>
                      <a:blip r:embed="rId4"/>
                      <a:srcRect/>
                      <a:stretch>
                        <a:fillRect/>
                      </a:stretch>
                    </p:blipFill>
                    <p:spPr bwMode="auto">
                      <a:xfrm>
                        <a:off x="1833563" y="-3175"/>
                        <a:ext cx="6694487" cy="651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31" name="Rectangle 8">
            <a:hlinkClick r:id="rId5"/>
            <a:extLst>
              <a:ext uri="{FF2B5EF4-FFF2-40B4-BE49-F238E27FC236}">
                <a16:creationId xmlns:a16="http://schemas.microsoft.com/office/drawing/2014/main" id="{9C214AD4-F6E8-436D-9063-CE8DE4D6BFD2}"/>
              </a:ext>
            </a:extLst>
          </p:cNvPr>
          <p:cNvSpPr>
            <a:spLocks noChangeArrowheads="1"/>
          </p:cNvSpPr>
          <p:nvPr/>
        </p:nvSpPr>
        <p:spPr bwMode="auto">
          <a:xfrm>
            <a:off x="8599489" y="5516563"/>
            <a:ext cx="18510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hlinkClick r:id="rId6" action="ppaction://hlinkfile"/>
              </a:rPr>
              <a:t>TestCollection</a:t>
            </a:r>
            <a:endParaRPr lang="en-US" altLang="en-US" sz="2000" dirty="0"/>
          </a:p>
        </p:txBody>
      </p:sp>
      <p:sp>
        <p:nvSpPr>
          <p:cNvPr id="9232" name="Rectangle 8">
            <a:hlinkClick r:id="rId7"/>
            <a:extLst>
              <a:ext uri="{FF2B5EF4-FFF2-40B4-BE49-F238E27FC236}">
                <a16:creationId xmlns:a16="http://schemas.microsoft.com/office/drawing/2014/main" id="{62F798AE-3993-43C4-A774-EAD45D5CA79D}"/>
              </a:ext>
            </a:extLst>
          </p:cNvPr>
          <p:cNvSpPr>
            <a:spLocks noChangeArrowheads="1"/>
          </p:cNvSpPr>
          <p:nvPr/>
        </p:nvSpPr>
        <p:spPr bwMode="auto">
          <a:xfrm>
            <a:off x="8597900" y="4872038"/>
            <a:ext cx="18494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UML Diagram</a:t>
            </a:r>
          </a:p>
        </p:txBody>
      </p:sp>
    </p:spTree>
    <p:extLst>
      <p:ext uri="{BB962C8B-B14F-4D97-AF65-F5344CB8AC3E}">
        <p14:creationId xmlns:p14="http://schemas.microsoft.com/office/powerpoint/2010/main" val="2586511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91AF88C6-80F0-4642-934B-7096E846ED4D}"/>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20512BC-A0F0-4147-9826-3E81B6C1924F}" type="slidenum">
              <a:rPr lang="en-US" altLang="en-US" sz="1400"/>
              <a:pPr>
                <a:spcBef>
                  <a:spcPct val="0"/>
                </a:spcBef>
                <a:buClrTx/>
                <a:buSzTx/>
                <a:buFontTx/>
                <a:buNone/>
              </a:pPr>
              <a:t>6</a:t>
            </a:fld>
            <a:endParaRPr lang="en-US" altLang="en-US" sz="1400"/>
          </a:p>
        </p:txBody>
      </p:sp>
      <p:sp>
        <p:nvSpPr>
          <p:cNvPr id="10243" name="Rectangle 2">
            <a:extLst>
              <a:ext uri="{FF2B5EF4-FFF2-40B4-BE49-F238E27FC236}">
                <a16:creationId xmlns:a16="http://schemas.microsoft.com/office/drawing/2014/main" id="{AF1799B1-B056-4172-9C22-8256523B4FC6}"/>
              </a:ext>
            </a:extLst>
          </p:cNvPr>
          <p:cNvSpPr>
            <a:spLocks noGrp="1" noChangeArrowheads="1"/>
          </p:cNvSpPr>
          <p:nvPr>
            <p:ph type="title"/>
          </p:nvPr>
        </p:nvSpPr>
        <p:spPr>
          <a:xfrm>
            <a:off x="2209800" y="228600"/>
            <a:ext cx="7924800" cy="914400"/>
          </a:xfrm>
          <a:noFill/>
        </p:spPr>
        <p:txBody>
          <a:bodyPr/>
          <a:lstStyle/>
          <a:p>
            <a:r>
              <a:rPr lang="en-US" altLang="en-US">
                <a:cs typeface="Times New Roman" panose="02020603050405020304" pitchFamily="18" charset="0"/>
              </a:rPr>
              <a:t>Iterators</a:t>
            </a:r>
          </a:p>
        </p:txBody>
      </p:sp>
      <p:sp>
        <p:nvSpPr>
          <p:cNvPr id="10244" name="Rectangle 3">
            <a:extLst>
              <a:ext uri="{FF2B5EF4-FFF2-40B4-BE49-F238E27FC236}">
                <a16:creationId xmlns:a16="http://schemas.microsoft.com/office/drawing/2014/main" id="{3D9AB6FE-21F4-4D16-B95F-235CC259AC20}"/>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5" name="Rectangle 4">
            <a:extLst>
              <a:ext uri="{FF2B5EF4-FFF2-40B4-BE49-F238E27FC236}">
                <a16:creationId xmlns:a16="http://schemas.microsoft.com/office/drawing/2014/main" id="{4BD2FBC9-362F-46BD-8925-DA51BD04A40A}"/>
              </a:ext>
            </a:extLst>
          </p:cNvPr>
          <p:cNvSpPr>
            <a:spLocks noGrp="1" noChangeArrowheads="1"/>
          </p:cNvSpPr>
          <p:nvPr>
            <p:ph type="body" idx="1"/>
          </p:nvPr>
        </p:nvSpPr>
        <p:spPr>
          <a:xfrm>
            <a:off x="1905000" y="1524000"/>
            <a:ext cx="8229600" cy="3581400"/>
          </a:xfrm>
        </p:spPr>
        <p:txBody>
          <a:bodyPr/>
          <a:lstStyle/>
          <a:p>
            <a:pPr marL="0" indent="0">
              <a:buNone/>
            </a:pPr>
            <a:r>
              <a:rPr lang="en-US" altLang="en-US" b="1"/>
              <a:t>Iterator</a:t>
            </a:r>
            <a:r>
              <a:rPr lang="en-US" altLang="en-US"/>
              <a:t> is a classic design pattern for walking through a data structure without having to expose the details of how data is stored in the data structure.</a:t>
            </a:r>
          </a:p>
          <a:p>
            <a:pPr marL="0" indent="0">
              <a:buNone/>
            </a:pPr>
            <a:endParaRPr lang="en-US" altLang="en-US" sz="3600">
              <a:cs typeface="Times New Roman" panose="02020603050405020304" pitchFamily="18" charset="0"/>
            </a:endParaRPr>
          </a:p>
        </p:txBody>
      </p:sp>
      <p:sp>
        <p:nvSpPr>
          <p:cNvPr id="10246" name="Rectangle 5">
            <a:extLst>
              <a:ext uri="{FF2B5EF4-FFF2-40B4-BE49-F238E27FC236}">
                <a16:creationId xmlns:a16="http://schemas.microsoft.com/office/drawing/2014/main" id="{BA16F706-7B7F-4848-93F5-8C055EBDAF20}"/>
              </a:ext>
            </a:extLst>
          </p:cNvPr>
          <p:cNvSpPr>
            <a:spLocks noChangeArrowheads="1"/>
          </p:cNvSpPr>
          <p:nvPr/>
        </p:nvSpPr>
        <p:spPr bwMode="auto">
          <a:xfrm>
            <a:off x="4751388"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7" name="Rectangle 6">
            <a:extLst>
              <a:ext uri="{FF2B5EF4-FFF2-40B4-BE49-F238E27FC236}">
                <a16:creationId xmlns:a16="http://schemas.microsoft.com/office/drawing/2014/main" id="{683DA7CB-3B01-493B-A0A7-122081B73C55}"/>
              </a:ext>
            </a:extLst>
          </p:cNvPr>
          <p:cNvSpPr>
            <a:spLocks noChangeArrowheads="1"/>
          </p:cNvSpPr>
          <p:nvPr/>
        </p:nvSpPr>
        <p:spPr bwMode="auto">
          <a:xfrm>
            <a:off x="4895850"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8" name="Rectangle 8">
            <a:hlinkClick r:id="rId2"/>
            <a:extLst>
              <a:ext uri="{FF2B5EF4-FFF2-40B4-BE49-F238E27FC236}">
                <a16:creationId xmlns:a16="http://schemas.microsoft.com/office/drawing/2014/main" id="{0C315261-5794-4FDA-8B47-C3B7B8A7D7F2}"/>
              </a:ext>
            </a:extLst>
          </p:cNvPr>
          <p:cNvSpPr>
            <a:spLocks noChangeArrowheads="1"/>
          </p:cNvSpPr>
          <p:nvPr/>
        </p:nvSpPr>
        <p:spPr bwMode="auto">
          <a:xfrm>
            <a:off x="6705600" y="5619750"/>
            <a:ext cx="18494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dirty="0" err="1">
                <a:hlinkClick r:id="rId3" action="ppaction://hlinkfile"/>
              </a:rPr>
              <a:t>TestIterator</a:t>
            </a:r>
            <a:endParaRPr lang="en-US" altLang="en-US" sz="2000" dirty="0"/>
          </a:p>
        </p:txBody>
      </p:sp>
    </p:spTree>
    <p:extLst>
      <p:ext uri="{BB962C8B-B14F-4D97-AF65-F5344CB8AC3E}">
        <p14:creationId xmlns:p14="http://schemas.microsoft.com/office/powerpoint/2010/main" val="190486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86DF35EF-2FB5-4553-AC4C-B07A628C10FC}"/>
              </a:ext>
            </a:extLst>
          </p:cNvPr>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F2FEB97-D524-4EAF-8F7B-76AAE7A0621D}" type="slidenum">
              <a:rPr lang="en-US" altLang="en-US" sz="1400"/>
              <a:pPr>
                <a:spcBef>
                  <a:spcPct val="0"/>
                </a:spcBef>
                <a:buClrTx/>
                <a:buSzTx/>
                <a:buFontTx/>
                <a:buNone/>
              </a:pPr>
              <a:t>7</a:t>
            </a:fld>
            <a:endParaRPr lang="en-US" altLang="en-US" sz="1400"/>
          </a:p>
        </p:txBody>
      </p:sp>
      <p:sp>
        <p:nvSpPr>
          <p:cNvPr id="11267" name="Rectangle 2">
            <a:extLst>
              <a:ext uri="{FF2B5EF4-FFF2-40B4-BE49-F238E27FC236}">
                <a16:creationId xmlns:a16="http://schemas.microsoft.com/office/drawing/2014/main" id="{C7C1F09B-CBEF-4431-8091-4170C3592845}"/>
              </a:ext>
            </a:extLst>
          </p:cNvPr>
          <p:cNvSpPr>
            <a:spLocks noGrp="1" noChangeArrowheads="1"/>
          </p:cNvSpPr>
          <p:nvPr>
            <p:ph type="title"/>
          </p:nvPr>
        </p:nvSpPr>
        <p:spPr>
          <a:xfrm>
            <a:off x="2209800" y="228600"/>
            <a:ext cx="7924800" cy="914400"/>
          </a:xfrm>
          <a:noFill/>
        </p:spPr>
        <p:txBody>
          <a:bodyPr/>
          <a:lstStyle/>
          <a:p>
            <a:r>
              <a:rPr lang="en-US" altLang="en-US">
                <a:cs typeface="Times New Roman" panose="02020603050405020304" pitchFamily="18" charset="0"/>
              </a:rPr>
              <a:t>Using the forEach Method</a:t>
            </a:r>
          </a:p>
        </p:txBody>
      </p:sp>
      <p:sp>
        <p:nvSpPr>
          <p:cNvPr id="11268" name="Rectangle 3">
            <a:extLst>
              <a:ext uri="{FF2B5EF4-FFF2-40B4-BE49-F238E27FC236}">
                <a16:creationId xmlns:a16="http://schemas.microsoft.com/office/drawing/2014/main" id="{FDA3A287-F212-41BD-A26B-3C034D2BF114}"/>
              </a:ext>
            </a:extLst>
          </p:cNvPr>
          <p:cNvSpPr>
            <a:spLocks noChangeArrowheads="1"/>
          </p:cNvSpPr>
          <p:nvPr/>
        </p:nvSpPr>
        <p:spPr bwMode="auto">
          <a:xfrm>
            <a:off x="3265488" y="20843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9" name="Rectangle 4">
            <a:extLst>
              <a:ext uri="{FF2B5EF4-FFF2-40B4-BE49-F238E27FC236}">
                <a16:creationId xmlns:a16="http://schemas.microsoft.com/office/drawing/2014/main" id="{7CAE9EA1-7F15-42E4-80D6-73DACF0FCEC5}"/>
              </a:ext>
            </a:extLst>
          </p:cNvPr>
          <p:cNvSpPr>
            <a:spLocks noGrp="1" noChangeArrowheads="1"/>
          </p:cNvSpPr>
          <p:nvPr>
            <p:ph type="body" idx="1"/>
          </p:nvPr>
        </p:nvSpPr>
        <p:spPr>
          <a:xfrm>
            <a:off x="1905000" y="1524000"/>
            <a:ext cx="8229600" cy="3581400"/>
          </a:xfrm>
        </p:spPr>
        <p:txBody>
          <a:bodyPr/>
          <a:lstStyle/>
          <a:p>
            <a:pPr marL="0" indent="0">
              <a:buNone/>
            </a:pPr>
            <a:r>
              <a:rPr lang="en-US" altLang="en-US"/>
              <a:t>Java 8 added a new forEach method in the Iterable interface. It functions like a foreach loop.</a:t>
            </a:r>
          </a:p>
          <a:p>
            <a:pPr marL="0" indent="0">
              <a:buNone/>
            </a:pPr>
            <a:endParaRPr lang="en-US" altLang="en-US" sz="3600">
              <a:cs typeface="Times New Roman" panose="02020603050405020304" pitchFamily="18" charset="0"/>
            </a:endParaRPr>
          </a:p>
        </p:txBody>
      </p:sp>
      <p:sp>
        <p:nvSpPr>
          <p:cNvPr id="11270" name="Rectangle 5">
            <a:extLst>
              <a:ext uri="{FF2B5EF4-FFF2-40B4-BE49-F238E27FC236}">
                <a16:creationId xmlns:a16="http://schemas.microsoft.com/office/drawing/2014/main" id="{948AC97A-DD09-4A7A-90B5-B4D8437EEFB8}"/>
              </a:ext>
            </a:extLst>
          </p:cNvPr>
          <p:cNvSpPr>
            <a:spLocks noChangeArrowheads="1"/>
          </p:cNvSpPr>
          <p:nvPr/>
        </p:nvSpPr>
        <p:spPr bwMode="auto">
          <a:xfrm>
            <a:off x="4751388" y="271303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1" name="Rectangle 6">
            <a:extLst>
              <a:ext uri="{FF2B5EF4-FFF2-40B4-BE49-F238E27FC236}">
                <a16:creationId xmlns:a16="http://schemas.microsoft.com/office/drawing/2014/main" id="{0953CE0D-2A11-4321-91EF-E18876D490FC}"/>
              </a:ext>
            </a:extLst>
          </p:cNvPr>
          <p:cNvSpPr>
            <a:spLocks noChangeArrowheads="1"/>
          </p:cNvSpPr>
          <p:nvPr/>
        </p:nvSpPr>
        <p:spPr bwMode="auto">
          <a:xfrm>
            <a:off x="4895850" y="21986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2" name="Rectangle 8">
            <a:hlinkClick r:id="rId2"/>
            <a:extLst>
              <a:ext uri="{FF2B5EF4-FFF2-40B4-BE49-F238E27FC236}">
                <a16:creationId xmlns:a16="http://schemas.microsoft.com/office/drawing/2014/main" id="{20BF8684-A5DE-4B8D-B407-4AE8127A5C58}"/>
              </a:ext>
            </a:extLst>
          </p:cNvPr>
          <p:cNvSpPr>
            <a:spLocks noChangeArrowheads="1"/>
          </p:cNvSpPr>
          <p:nvPr/>
        </p:nvSpPr>
        <p:spPr bwMode="auto">
          <a:xfrm>
            <a:off x="6705600" y="5619750"/>
            <a:ext cx="184943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TestForEach</a:t>
            </a:r>
          </a:p>
        </p:txBody>
      </p:sp>
    </p:spTree>
    <p:extLst>
      <p:ext uri="{BB962C8B-B14F-4D97-AF65-F5344CB8AC3E}">
        <p14:creationId xmlns:p14="http://schemas.microsoft.com/office/powerpoint/2010/main" val="3057697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0C6FB9F8-73E6-4EE9-883A-C0D3DC542573}"/>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 2011 Pearson Addison-Wesley. All rights reserved</a:t>
            </a:r>
          </a:p>
        </p:txBody>
      </p:sp>
      <p:sp>
        <p:nvSpPr>
          <p:cNvPr id="8195" name="Slide Number Placeholder 4">
            <a:extLst>
              <a:ext uri="{FF2B5EF4-FFF2-40B4-BE49-F238E27FC236}">
                <a16:creationId xmlns:a16="http://schemas.microsoft.com/office/drawing/2014/main" id="{5259B853-E392-4299-81DD-48B7459D71D0}"/>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4-</a:t>
            </a:r>
            <a:fld id="{51DC9443-BE4C-40F7-890D-792AF87C9A0A}" type="slidenum">
              <a:rPr lang="en-US" altLang="en-US" sz="1000">
                <a:solidFill>
                  <a:srgbClr val="548446"/>
                </a:solidFill>
                <a:latin typeface="Arial" panose="020B0604020202020204" pitchFamily="34" charset="0"/>
              </a:rPr>
              <a:pPr>
                <a:spcBef>
                  <a:spcPct val="0"/>
                </a:spcBef>
                <a:buFontTx/>
                <a:buNone/>
              </a:pPr>
              <a:t>8</a:t>
            </a:fld>
            <a:endParaRPr lang="en-US" altLang="en-US" sz="1000">
              <a:solidFill>
                <a:srgbClr val="548446"/>
              </a:solidFill>
              <a:latin typeface="Arial" panose="020B0604020202020204" pitchFamily="34" charset="0"/>
            </a:endParaRPr>
          </a:p>
        </p:txBody>
      </p:sp>
      <p:sp>
        <p:nvSpPr>
          <p:cNvPr id="8196" name="Rectangle 2">
            <a:extLst>
              <a:ext uri="{FF2B5EF4-FFF2-40B4-BE49-F238E27FC236}">
                <a16:creationId xmlns:a16="http://schemas.microsoft.com/office/drawing/2014/main" id="{992A9F3D-57D0-4B41-BBA5-9A395CAAD72B}"/>
              </a:ext>
            </a:extLst>
          </p:cNvPr>
          <p:cNvSpPr>
            <a:spLocks noGrp="1" noChangeArrowheads="1"/>
          </p:cNvSpPr>
          <p:nvPr>
            <p:ph type="title"/>
          </p:nvPr>
        </p:nvSpPr>
        <p:spPr/>
        <p:txBody>
          <a:bodyPr/>
          <a:lstStyle/>
          <a:p>
            <a:pPr eaLnBrk="1" hangingPunct="1"/>
            <a:r>
              <a:rPr lang="en-US" altLang="en-US"/>
              <a:t>Abstract Data Types</a:t>
            </a:r>
          </a:p>
        </p:txBody>
      </p:sp>
      <p:sp>
        <p:nvSpPr>
          <p:cNvPr id="8197" name="Rectangle 3">
            <a:extLst>
              <a:ext uri="{FF2B5EF4-FFF2-40B4-BE49-F238E27FC236}">
                <a16:creationId xmlns:a16="http://schemas.microsoft.com/office/drawing/2014/main" id="{F16B3075-5CB4-4977-82ED-F8B7C4154AF7}"/>
              </a:ext>
            </a:extLst>
          </p:cNvPr>
          <p:cNvSpPr>
            <a:spLocks noGrp="1" noChangeArrowheads="1"/>
          </p:cNvSpPr>
          <p:nvPr>
            <p:ph type="body" idx="1"/>
          </p:nvPr>
        </p:nvSpPr>
        <p:spPr>
          <a:xfrm>
            <a:off x="2514600" y="1676400"/>
            <a:ext cx="7772400" cy="4038600"/>
          </a:xfrm>
        </p:spPr>
        <p:txBody>
          <a:bodyPr/>
          <a:lstStyle/>
          <a:p>
            <a:pPr eaLnBrk="1" hangingPunct="1">
              <a:lnSpc>
                <a:spcPct val="90000"/>
              </a:lnSpc>
            </a:pPr>
            <a:r>
              <a:rPr lang="en-US" altLang="en-US"/>
              <a:t>Procedural abstraction</a:t>
            </a:r>
          </a:p>
          <a:p>
            <a:pPr lvl="1" eaLnBrk="1" hangingPunct="1">
              <a:lnSpc>
                <a:spcPct val="90000"/>
              </a:lnSpc>
            </a:pPr>
            <a:r>
              <a:rPr lang="en-US" altLang="en-US"/>
              <a:t>Separates the purpose and use of a module from its implementation</a:t>
            </a:r>
          </a:p>
          <a:p>
            <a:pPr lvl="1" eaLnBrk="1" hangingPunct="1">
              <a:lnSpc>
                <a:spcPct val="90000"/>
              </a:lnSpc>
            </a:pPr>
            <a:r>
              <a:rPr lang="en-US" altLang="en-US"/>
              <a:t>A module’s specifications should</a:t>
            </a:r>
          </a:p>
          <a:p>
            <a:pPr lvl="2" eaLnBrk="1" hangingPunct="1">
              <a:lnSpc>
                <a:spcPct val="90000"/>
              </a:lnSpc>
            </a:pPr>
            <a:r>
              <a:rPr lang="en-US" altLang="en-US"/>
              <a:t>Detail how the module behaves</a:t>
            </a:r>
          </a:p>
          <a:p>
            <a:pPr lvl="2" eaLnBrk="1" hangingPunct="1">
              <a:lnSpc>
                <a:spcPct val="90000"/>
              </a:lnSpc>
            </a:pPr>
            <a:r>
              <a:rPr lang="en-US" altLang="en-US"/>
              <a:t>Identify details that can be hidden within the module</a:t>
            </a:r>
          </a:p>
          <a:p>
            <a:pPr eaLnBrk="1" hangingPunct="1">
              <a:lnSpc>
                <a:spcPct val="90000"/>
              </a:lnSpc>
            </a:pPr>
            <a:r>
              <a:rPr lang="en-US" altLang="en-US"/>
              <a:t>Information hiding</a:t>
            </a:r>
          </a:p>
          <a:p>
            <a:pPr lvl="1" eaLnBrk="1" hangingPunct="1">
              <a:lnSpc>
                <a:spcPct val="90000"/>
              </a:lnSpc>
            </a:pPr>
            <a:r>
              <a:rPr lang="en-US" altLang="en-US"/>
              <a:t>Hides certain implementation details within a module</a:t>
            </a:r>
          </a:p>
          <a:p>
            <a:pPr lvl="1" eaLnBrk="1" hangingPunct="1">
              <a:lnSpc>
                <a:spcPct val="90000"/>
              </a:lnSpc>
            </a:pPr>
            <a:r>
              <a:rPr lang="en-US" altLang="en-US"/>
              <a:t>Makes these details inaccessible from outside the module</a:t>
            </a:r>
          </a:p>
          <a:p>
            <a:pPr eaLnBrk="1" hangingPunct="1">
              <a:lnSpc>
                <a:spcPct val="90000"/>
              </a:lnSpc>
              <a:buFontTx/>
              <a:buNone/>
            </a:pPr>
            <a:endParaRPr lang="en-US" altLang="en-US"/>
          </a:p>
          <a:p>
            <a:pPr lvl="1" eaLnBrk="1" hangingPunct="1">
              <a:lnSpc>
                <a:spcPct val="90000"/>
              </a:lnSpc>
            </a:pP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4C99D875-9F6D-4174-895F-81644E49E866}"/>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 2011 Pearson Addison-Wesley. All rights reserved</a:t>
            </a:r>
          </a:p>
        </p:txBody>
      </p:sp>
      <p:sp>
        <p:nvSpPr>
          <p:cNvPr id="10243" name="Slide Number Placeholder 4">
            <a:extLst>
              <a:ext uri="{FF2B5EF4-FFF2-40B4-BE49-F238E27FC236}">
                <a16:creationId xmlns:a16="http://schemas.microsoft.com/office/drawing/2014/main" id="{A9B05CF4-126B-4A6D-B3F7-4DE7356814C3}"/>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en-US" sz="1000">
                <a:solidFill>
                  <a:srgbClr val="548446"/>
                </a:solidFill>
                <a:latin typeface="Arial" panose="020B0604020202020204" pitchFamily="34" charset="0"/>
              </a:rPr>
              <a:t>4-</a:t>
            </a:r>
            <a:fld id="{99555AB9-AA6E-42D4-A9C4-1805569E8579}" type="slidenum">
              <a:rPr lang="en-US" altLang="en-US" sz="1000">
                <a:solidFill>
                  <a:srgbClr val="548446"/>
                </a:solidFill>
                <a:latin typeface="Arial" panose="020B0604020202020204" pitchFamily="34" charset="0"/>
              </a:rPr>
              <a:pPr>
                <a:spcBef>
                  <a:spcPct val="0"/>
                </a:spcBef>
                <a:buFontTx/>
                <a:buNone/>
              </a:pPr>
              <a:t>9</a:t>
            </a:fld>
            <a:endParaRPr lang="en-US" altLang="en-US" sz="1000">
              <a:solidFill>
                <a:srgbClr val="548446"/>
              </a:solidFill>
              <a:latin typeface="Arial" panose="020B0604020202020204" pitchFamily="34" charset="0"/>
            </a:endParaRPr>
          </a:p>
        </p:txBody>
      </p:sp>
      <p:sp>
        <p:nvSpPr>
          <p:cNvPr id="10244" name="Rectangle 2">
            <a:extLst>
              <a:ext uri="{FF2B5EF4-FFF2-40B4-BE49-F238E27FC236}">
                <a16:creationId xmlns:a16="http://schemas.microsoft.com/office/drawing/2014/main" id="{1244E192-D3EC-494C-A0C1-8BD29533101D}"/>
              </a:ext>
            </a:extLst>
          </p:cNvPr>
          <p:cNvSpPr>
            <a:spLocks noGrp="1" noChangeArrowheads="1"/>
          </p:cNvSpPr>
          <p:nvPr>
            <p:ph type="title"/>
          </p:nvPr>
        </p:nvSpPr>
        <p:spPr/>
        <p:txBody>
          <a:bodyPr/>
          <a:lstStyle/>
          <a:p>
            <a:pPr eaLnBrk="1" hangingPunct="1"/>
            <a:r>
              <a:rPr lang="en-US" altLang="en-US"/>
              <a:t>Abstract Data Types</a:t>
            </a:r>
          </a:p>
        </p:txBody>
      </p:sp>
      <p:sp>
        <p:nvSpPr>
          <p:cNvPr id="8196" name="Text Box 4">
            <a:extLst>
              <a:ext uri="{FF2B5EF4-FFF2-40B4-BE49-F238E27FC236}">
                <a16:creationId xmlns:a16="http://schemas.microsoft.com/office/drawing/2014/main" id="{DCA380EC-D5B4-44A0-B6F9-282231D23A4D}"/>
              </a:ext>
            </a:extLst>
          </p:cNvPr>
          <p:cNvSpPr txBox="1">
            <a:spLocks noChangeArrowheads="1"/>
          </p:cNvSpPr>
          <p:nvPr/>
        </p:nvSpPr>
        <p:spPr bwMode="auto">
          <a:xfrm>
            <a:off x="2286000" y="5486400"/>
            <a:ext cx="8001000" cy="767390"/>
          </a:xfrm>
          <a:prstGeom prst="rect">
            <a:avLst/>
          </a:prstGeom>
          <a:noFill/>
          <a:ln w="9525">
            <a:noFill/>
            <a:miter lim="800000"/>
            <a:headEnd/>
            <a:tailEnd/>
          </a:ln>
          <a:effectLst/>
        </p:spPr>
        <p:txBody>
          <a:bodyPr>
            <a:spAutoFit/>
          </a:bodyPr>
          <a:lstStyle/>
          <a:p>
            <a:pPr>
              <a:lnSpc>
                <a:spcPts val="2800"/>
              </a:lnSpc>
              <a:defRPr/>
            </a:pPr>
            <a:endParaRPr lang="en-US" sz="2000" dirty="0">
              <a:effectLst>
                <a:outerShdw blurRad="38100" dist="38100" dir="2700000" algn="tl">
                  <a:srgbClr val="C0C0C0"/>
                </a:outerShdw>
              </a:effectLst>
              <a:latin typeface="Arial" charset="0"/>
            </a:endParaRPr>
          </a:p>
          <a:p>
            <a:pPr>
              <a:lnSpc>
                <a:spcPts val="2800"/>
              </a:lnSpc>
              <a:defRPr/>
            </a:pPr>
            <a:r>
              <a:rPr lang="en-US" sz="1600" dirty="0">
                <a:latin typeface="Arial" charset="0"/>
              </a:rPr>
              <a:t>Isolated tasks: the implementation of task </a:t>
            </a:r>
            <a:r>
              <a:rPr lang="en-US" sz="1600" i="1" dirty="0">
                <a:latin typeface="Arial" charset="0"/>
              </a:rPr>
              <a:t>T</a:t>
            </a:r>
            <a:r>
              <a:rPr lang="en-US" sz="1600" dirty="0">
                <a:latin typeface="Arial" charset="0"/>
              </a:rPr>
              <a:t> does not affect task </a:t>
            </a:r>
            <a:r>
              <a:rPr lang="en-US" sz="1600" i="1" dirty="0">
                <a:latin typeface="Arial" charset="0"/>
              </a:rPr>
              <a:t>Q</a:t>
            </a:r>
            <a:endParaRPr lang="en-US" sz="1600" dirty="0">
              <a:latin typeface="Arial" charset="0"/>
            </a:endParaRPr>
          </a:p>
        </p:txBody>
      </p:sp>
      <p:pic>
        <p:nvPicPr>
          <p:cNvPr id="10246" name="Picture 5">
            <a:extLst>
              <a:ext uri="{FF2B5EF4-FFF2-40B4-BE49-F238E27FC236}">
                <a16:creationId xmlns:a16="http://schemas.microsoft.com/office/drawing/2014/main" id="{FAB9A0FE-3052-4231-93A4-078FD4B13B7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198939" y="1295400"/>
            <a:ext cx="4402137" cy="4191000"/>
          </a:xfr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1595</Words>
  <Application>Microsoft Office PowerPoint</Application>
  <PresentationFormat>Widescreen</PresentationFormat>
  <Paragraphs>204</Paragraphs>
  <Slides>25</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Arial</vt:lpstr>
      <vt:lpstr>Calibri</vt:lpstr>
      <vt:lpstr>Calibri Light</vt:lpstr>
      <vt:lpstr>Courier</vt:lpstr>
      <vt:lpstr>Times</vt:lpstr>
      <vt:lpstr>Times New Roman</vt:lpstr>
      <vt:lpstr>Office Theme</vt:lpstr>
      <vt:lpstr>Picture</vt:lpstr>
      <vt:lpstr>Data Structures &amp; Algorithms</vt:lpstr>
      <vt:lpstr>What is Data Structure?</vt:lpstr>
      <vt:lpstr>Java Collection Framework hierarchy</vt:lpstr>
      <vt:lpstr>Java Collection Framework hierarchy, cont.</vt:lpstr>
      <vt:lpstr>The Collection Interface</vt:lpstr>
      <vt:lpstr>Iterators</vt:lpstr>
      <vt:lpstr>Using the forEach Method</vt:lpstr>
      <vt:lpstr>Abstract Data Types</vt:lpstr>
      <vt:lpstr>Abstract Data Types</vt:lpstr>
      <vt:lpstr>Abstract Data Types</vt:lpstr>
      <vt:lpstr>Abstract Data Types</vt:lpstr>
      <vt:lpstr>Abstract Data Types</vt:lpstr>
      <vt:lpstr>Abstract Data Types</vt:lpstr>
      <vt:lpstr>ADT (Refrigerator ice dispenser)</vt:lpstr>
      <vt:lpstr>Abstract Data Types</vt:lpstr>
      <vt:lpstr>Specifying ADTs</vt:lpstr>
      <vt:lpstr>The List Interface</vt:lpstr>
      <vt:lpstr>Lists</vt:lpstr>
      <vt:lpstr>Two Ways to Implement Lists</vt:lpstr>
      <vt:lpstr>Design of ArrayList and LinkedList</vt:lpstr>
      <vt:lpstr>MyList Interface</vt:lpstr>
      <vt:lpstr>Array Lists</vt:lpstr>
      <vt:lpstr>Insertion</vt:lpstr>
      <vt:lpstr>Deletion</vt:lpstr>
      <vt:lpstr>Implementing MyArrayList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&amp; Algorithms</dc:title>
  <dc:creator>Bahram Zartoshty</dc:creator>
  <cp:lastModifiedBy>Zartoshty, Bahram</cp:lastModifiedBy>
  <cp:revision>15</cp:revision>
  <cp:lastPrinted>2023-02-15T17:23:06Z</cp:lastPrinted>
  <dcterms:created xsi:type="dcterms:W3CDTF">2021-02-08T23:43:40Z</dcterms:created>
  <dcterms:modified xsi:type="dcterms:W3CDTF">2025-02-10T21:27:06Z</dcterms:modified>
</cp:coreProperties>
</file>