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9"/>
  </p:notesMasterIdLst>
  <p:sldIdLst>
    <p:sldId id="256" r:id="rId2"/>
    <p:sldId id="258" r:id="rId3"/>
    <p:sldId id="259" r:id="rId4"/>
    <p:sldId id="261" r:id="rId5"/>
    <p:sldId id="262" r:id="rId6"/>
    <p:sldId id="267" r:id="rId7"/>
    <p:sldId id="265" r:id="rId8"/>
    <p:sldId id="266" r:id="rId9"/>
    <p:sldId id="268" r:id="rId10"/>
    <p:sldId id="264" r:id="rId11"/>
    <p:sldId id="560" r:id="rId12"/>
    <p:sldId id="499" r:id="rId13"/>
    <p:sldId id="500" r:id="rId14"/>
    <p:sldId id="532" r:id="rId15"/>
    <p:sldId id="540" r:id="rId16"/>
    <p:sldId id="502" r:id="rId17"/>
    <p:sldId id="533" r:id="rId18"/>
    <p:sldId id="534" r:id="rId19"/>
    <p:sldId id="535" r:id="rId20"/>
    <p:sldId id="536" r:id="rId21"/>
    <p:sldId id="537" r:id="rId22"/>
    <p:sldId id="292" r:id="rId23"/>
    <p:sldId id="561" r:id="rId24"/>
    <p:sldId id="296" r:id="rId25"/>
    <p:sldId id="297" r:id="rId26"/>
    <p:sldId id="548" r:id="rId27"/>
    <p:sldId id="539" r:id="rId28"/>
    <p:sldId id="562" r:id="rId29"/>
    <p:sldId id="564" r:id="rId30"/>
    <p:sldId id="563" r:id="rId31"/>
    <p:sldId id="565" r:id="rId32"/>
    <p:sldId id="307" r:id="rId33"/>
    <p:sldId id="308" r:id="rId34"/>
    <p:sldId id="549" r:id="rId35"/>
    <p:sldId id="460" r:id="rId36"/>
    <p:sldId id="494" r:id="rId37"/>
    <p:sldId id="506" r:id="rId38"/>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7E5"/>
    <a:srgbClr val="EDF6F7"/>
    <a:srgbClr val="36552D"/>
    <a:srgbClr val="548446"/>
    <a:srgbClr val="85C555"/>
    <a:srgbClr val="953A1F"/>
    <a:srgbClr val="27333F"/>
    <a:srgbClr val="E7B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497" autoAdjust="0"/>
  </p:normalViewPr>
  <p:slideViewPr>
    <p:cSldViewPr>
      <p:cViewPr varScale="1">
        <p:scale>
          <a:sx n="57" d="100"/>
          <a:sy n="57" d="100"/>
        </p:scale>
        <p:origin x="1953" y="27"/>
      </p:cViewPr>
      <p:guideLst>
        <p:guide orient="horz" pos="912"/>
        <p:guide pos="30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B62514C-EAEC-4316-BC4B-F0A504EEC6A7}"/>
              </a:ext>
            </a:extLst>
          </p:cNvPr>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a:defRPr>
            </a:lvl1pPr>
          </a:lstStyle>
          <a:p>
            <a:pPr>
              <a:defRPr/>
            </a:pPr>
            <a:endParaRPr lang="en-US"/>
          </a:p>
        </p:txBody>
      </p:sp>
      <p:sp>
        <p:nvSpPr>
          <p:cNvPr id="4099" name="Rectangle 3">
            <a:extLst>
              <a:ext uri="{FF2B5EF4-FFF2-40B4-BE49-F238E27FC236}">
                <a16:creationId xmlns:a16="http://schemas.microsoft.com/office/drawing/2014/main" id="{72C70A38-CFEC-4067-BC61-35EE77DFC05B}"/>
              </a:ext>
            </a:extLst>
          </p:cNvPr>
          <p:cNvSpPr>
            <a:spLocks noGrp="1" noChangeArrowheads="1"/>
          </p:cNvSpPr>
          <p:nvPr>
            <p:ph type="dt" idx="1"/>
          </p:nvPr>
        </p:nvSpPr>
        <p:spPr bwMode="auto">
          <a:xfrm>
            <a:off x="3899694" y="0"/>
            <a:ext cx="2982119"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a:defRPr>
            </a:lvl1pPr>
          </a:lstStyle>
          <a:p>
            <a:pPr>
              <a:defRPr/>
            </a:pPr>
            <a:endParaRPr lang="en-US"/>
          </a:p>
        </p:txBody>
      </p:sp>
      <p:sp>
        <p:nvSpPr>
          <p:cNvPr id="30724" name="Rectangle 4">
            <a:extLst>
              <a:ext uri="{FF2B5EF4-FFF2-40B4-BE49-F238E27FC236}">
                <a16:creationId xmlns:a16="http://schemas.microsoft.com/office/drawing/2014/main" id="{76D75655-ED9C-43CA-BEBA-F07D59C21F2E}"/>
              </a:ext>
            </a:extLst>
          </p:cNvPr>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C649A86A-4C3D-4746-8CDB-649446C4BBB3}"/>
              </a:ext>
            </a:extLst>
          </p:cNvPr>
          <p:cNvSpPr>
            <a:spLocks noGrp="1" noChangeArrowheads="1"/>
          </p:cNvSpPr>
          <p:nvPr>
            <p:ph type="body" sz="quarter" idx="3"/>
          </p:nvPr>
        </p:nvSpPr>
        <p:spPr bwMode="auto">
          <a:xfrm>
            <a:off x="917575" y="4415790"/>
            <a:ext cx="5046663"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6A1A2A05-F2A1-478D-88A6-A1E1EA08BAB2}"/>
              </a:ext>
            </a:extLst>
          </p:cNvPr>
          <p:cNvSpPr>
            <a:spLocks noGrp="1" noChangeArrowheads="1"/>
          </p:cNvSpPr>
          <p:nvPr>
            <p:ph type="ftr" sz="quarter" idx="4"/>
          </p:nvPr>
        </p:nvSpPr>
        <p:spPr bwMode="auto">
          <a:xfrm>
            <a:off x="0" y="8831580"/>
            <a:ext cx="2982119"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a:defRPr>
            </a:lvl1pPr>
          </a:lstStyle>
          <a:p>
            <a:pPr>
              <a:defRPr/>
            </a:pPr>
            <a:endParaRPr lang="en-US"/>
          </a:p>
        </p:txBody>
      </p:sp>
      <p:sp>
        <p:nvSpPr>
          <p:cNvPr id="4103" name="Rectangle 7">
            <a:extLst>
              <a:ext uri="{FF2B5EF4-FFF2-40B4-BE49-F238E27FC236}">
                <a16:creationId xmlns:a16="http://schemas.microsoft.com/office/drawing/2014/main" id="{EFC80686-AC07-4C1D-8B4E-DC06B85F5468}"/>
              </a:ext>
            </a:extLst>
          </p:cNvPr>
          <p:cNvSpPr>
            <a:spLocks noGrp="1" noChangeArrowheads="1"/>
          </p:cNvSpPr>
          <p:nvPr>
            <p:ph type="sldNum" sz="quarter" idx="5"/>
          </p:nvPr>
        </p:nvSpPr>
        <p:spPr bwMode="auto">
          <a:xfrm>
            <a:off x="3899694" y="8831580"/>
            <a:ext cx="2982119"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D498A21B-4299-4826-AEF8-B7DAE2664AE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9E169FB-433B-4346-8EC5-41413A2AFF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44BD445-AC46-44E5-B75F-FFB4538FA00A}" type="slidenum">
              <a:rPr lang="en-US" altLang="en-US" sz="1200"/>
              <a:pPr/>
              <a:t>10</a:t>
            </a:fld>
            <a:endParaRPr lang="en-US" altLang="en-US" sz="1200"/>
          </a:p>
        </p:txBody>
      </p:sp>
      <p:sp>
        <p:nvSpPr>
          <p:cNvPr id="40963" name="Rectangle 2">
            <a:extLst>
              <a:ext uri="{FF2B5EF4-FFF2-40B4-BE49-F238E27FC236}">
                <a16:creationId xmlns:a16="http://schemas.microsoft.com/office/drawing/2014/main" id="{1B4AD9DF-4D1A-4D85-A048-9DA414570C3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7DBF9483-8887-45C0-AE46-28F8B2528E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A4898A5-1767-4EC6-8B6E-CC1C574690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6055D2E-2071-4AC8-BD09-3271F22CC2F8}" type="slidenum">
              <a:rPr lang="en-US" altLang="en-US" sz="1200"/>
              <a:pPr/>
              <a:t>11</a:t>
            </a:fld>
            <a:endParaRPr lang="en-US" altLang="en-US" sz="1200"/>
          </a:p>
        </p:txBody>
      </p:sp>
      <p:sp>
        <p:nvSpPr>
          <p:cNvPr id="41987" name="Rectangle 2">
            <a:extLst>
              <a:ext uri="{FF2B5EF4-FFF2-40B4-BE49-F238E27FC236}">
                <a16:creationId xmlns:a16="http://schemas.microsoft.com/office/drawing/2014/main" id="{445990BB-8B37-4FE3-BB7D-A19A79C20B7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23B8E6A-A3AB-41A8-9E11-EDE14E020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 package-private</a:t>
            </a:r>
          </a:p>
        </p:txBody>
      </p:sp>
      <p:sp>
        <p:nvSpPr>
          <p:cNvPr id="4" name="Slide Number Placeholder 3"/>
          <p:cNvSpPr>
            <a:spLocks noGrp="1"/>
          </p:cNvSpPr>
          <p:nvPr>
            <p:ph type="sldNum" sz="quarter" idx="10"/>
          </p:nvPr>
        </p:nvSpPr>
        <p:spPr/>
        <p:txBody>
          <a:bodyPr/>
          <a:lstStyle/>
          <a:p>
            <a:fld id="{D498A21B-4299-4826-AEF8-B7DAE2664AEE}" type="slidenum">
              <a:rPr lang="en-US" altLang="en-US" smtClean="0"/>
              <a:pPr/>
              <a:t>12</a:t>
            </a:fld>
            <a:endParaRPr lang="en-US" altLang="en-US"/>
          </a:p>
        </p:txBody>
      </p:sp>
    </p:spTree>
    <p:extLst>
      <p:ext uri="{BB962C8B-B14F-4D97-AF65-F5344CB8AC3E}">
        <p14:creationId xmlns:p14="http://schemas.microsoft.com/office/powerpoint/2010/main" val="187949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98A21B-4299-4826-AEF8-B7DAE2664AEE}" type="slidenum">
              <a:rPr lang="en-US" altLang="en-US" smtClean="0"/>
              <a:pPr/>
              <a:t>15</a:t>
            </a:fld>
            <a:endParaRPr lang="en-US" altLang="en-US"/>
          </a:p>
        </p:txBody>
      </p:sp>
    </p:spTree>
    <p:extLst>
      <p:ext uri="{BB962C8B-B14F-4D97-AF65-F5344CB8AC3E}">
        <p14:creationId xmlns:p14="http://schemas.microsoft.com/office/powerpoint/2010/main" val="372183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98A21B-4299-4826-AEF8-B7DAE2664AEE}" type="slidenum">
              <a:rPr lang="en-US" altLang="en-US" smtClean="0"/>
              <a:pPr/>
              <a:t>16</a:t>
            </a:fld>
            <a:endParaRPr lang="en-US" altLang="en-US"/>
          </a:p>
        </p:txBody>
      </p:sp>
    </p:spTree>
    <p:extLst>
      <p:ext uri="{BB962C8B-B14F-4D97-AF65-F5344CB8AC3E}">
        <p14:creationId xmlns:p14="http://schemas.microsoft.com/office/powerpoint/2010/main" val="2342711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9BEE780-229E-46C2-A381-569B6787B3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C0423FF-D8DD-453F-B49A-5D3C0ECD46B5}" type="slidenum">
              <a:rPr lang="en-US" altLang="en-US" sz="1200"/>
              <a:pPr/>
              <a:t>22</a:t>
            </a:fld>
            <a:endParaRPr lang="en-US" altLang="en-US" sz="1200"/>
          </a:p>
        </p:txBody>
      </p:sp>
      <p:sp>
        <p:nvSpPr>
          <p:cNvPr id="40963" name="Rectangle 2">
            <a:extLst>
              <a:ext uri="{FF2B5EF4-FFF2-40B4-BE49-F238E27FC236}">
                <a16:creationId xmlns:a16="http://schemas.microsoft.com/office/drawing/2014/main" id="{78A230A0-4EB1-4CCA-AB6C-94FF1EFFE84B}"/>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30956F0-3A92-4C04-8FC5-76E8E56591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95B085C-5EE7-48FB-A3F7-6738FEA2C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1D3D4EB-254D-4B79-B4FD-2AA0892FA002}" type="slidenum">
              <a:rPr lang="en-US" altLang="en-US" sz="1200"/>
              <a:pPr/>
              <a:t>24</a:t>
            </a:fld>
            <a:endParaRPr lang="en-US" altLang="en-US" sz="1200"/>
          </a:p>
        </p:txBody>
      </p:sp>
      <p:sp>
        <p:nvSpPr>
          <p:cNvPr id="45059" name="Rectangle 2">
            <a:extLst>
              <a:ext uri="{FF2B5EF4-FFF2-40B4-BE49-F238E27FC236}">
                <a16:creationId xmlns:a16="http://schemas.microsoft.com/office/drawing/2014/main" id="{6F8BD5DF-6FB1-4EAD-B2AC-D3B5E5FE93D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2C22BF3B-8ABB-4184-AA97-FB9F8D9F7E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6DD097C-B191-47C2-B0CD-CDF5C6752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C51C9EF-F938-4B56-81BD-8AB32E95C88E}" type="slidenum">
              <a:rPr lang="en-US" altLang="en-US" sz="1200"/>
              <a:pPr/>
              <a:t>25</a:t>
            </a:fld>
            <a:endParaRPr lang="en-US" altLang="en-US" sz="1200"/>
          </a:p>
        </p:txBody>
      </p:sp>
      <p:sp>
        <p:nvSpPr>
          <p:cNvPr id="46083" name="Rectangle 2">
            <a:extLst>
              <a:ext uri="{FF2B5EF4-FFF2-40B4-BE49-F238E27FC236}">
                <a16:creationId xmlns:a16="http://schemas.microsoft.com/office/drawing/2014/main" id="{B9AAE4E2-0FE6-4C8B-A7FF-AB872B56A3E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47DBB0F-5555-4907-955F-E2770655F4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a:buFont typeface="+mj-lt"/>
              <a:buAutoNum type="arabicPeriod"/>
            </a:pPr>
            <a:r>
              <a:rPr lang="en-US" b="1" dirty="0"/>
              <a:t>public void </a:t>
            </a:r>
            <a:r>
              <a:rPr lang="en-US" b="1" dirty="0" err="1"/>
              <a:t>printList</a:t>
            </a:r>
            <a:r>
              <a:rPr lang="en-US" b="1" dirty="0"/>
              <a:t>()</a:t>
            </a:r>
          </a:p>
          <a:p>
            <a:pPr marL="514350" indent="-514350">
              <a:buFont typeface="+mj-lt"/>
              <a:buAutoNum type="arabicPeriod"/>
            </a:pPr>
            <a:r>
              <a:rPr lang="en-US" dirty="0"/>
              <a:t>  {</a:t>
            </a:r>
          </a:p>
          <a:p>
            <a:pPr marL="514350" indent="-514350">
              <a:buFont typeface="+mj-lt"/>
              <a:buAutoNum type="arabicPeriod"/>
            </a:pPr>
            <a:r>
              <a:rPr lang="en-US" dirty="0"/>
              <a:t>  </a:t>
            </a:r>
            <a:r>
              <a:rPr lang="en-US" dirty="0" err="1"/>
              <a:t>writeList</a:t>
            </a:r>
            <a:r>
              <a:rPr lang="en-US" dirty="0"/>
              <a:t>(head);</a:t>
            </a:r>
          </a:p>
          <a:p>
            <a:pPr marL="514350" indent="-514350">
              <a:buFont typeface="+mj-lt"/>
              <a:buAutoNum type="arabicPeriod"/>
            </a:pPr>
            <a:r>
              <a:rPr lang="en-US" dirty="0"/>
              <a:t>  }</a:t>
            </a:r>
          </a:p>
          <a:p>
            <a:pPr marL="514350" indent="-514350">
              <a:buFont typeface="+mj-lt"/>
              <a:buAutoNum type="arabicPeriod"/>
            </a:pPr>
            <a:r>
              <a:rPr lang="en-US" dirty="0"/>
              <a:t>  </a:t>
            </a:r>
          </a:p>
          <a:p>
            <a:pPr marL="514350" indent="-514350">
              <a:buFont typeface="+mj-lt"/>
              <a:buAutoNum type="arabicPeriod"/>
            </a:pPr>
            <a:r>
              <a:rPr lang="en-US" dirty="0"/>
              <a:t>  </a:t>
            </a:r>
            <a:r>
              <a:rPr lang="en-US" b="1" dirty="0"/>
              <a:t>private void </a:t>
            </a:r>
            <a:r>
              <a:rPr lang="en-US" b="1" dirty="0" err="1"/>
              <a:t>writeList</a:t>
            </a:r>
            <a:r>
              <a:rPr lang="en-US" b="1" dirty="0"/>
              <a:t>(Node&lt;E&gt; </a:t>
            </a:r>
            <a:r>
              <a:rPr lang="en-US" b="1" dirty="0" err="1"/>
              <a:t>nextNode</a:t>
            </a:r>
            <a:r>
              <a:rPr lang="en-US" b="1" dirty="0"/>
              <a:t>)</a:t>
            </a:r>
          </a:p>
          <a:p>
            <a:pPr marL="514350" indent="-514350">
              <a:buFont typeface="+mj-lt"/>
              <a:buAutoNum type="arabicPeriod"/>
            </a:pPr>
            <a:r>
              <a:rPr lang="en-US" dirty="0"/>
              <a:t>  {</a:t>
            </a:r>
          </a:p>
          <a:p>
            <a:pPr marL="514350" indent="-514350">
              <a:buFont typeface="+mj-lt"/>
              <a:buAutoNum type="arabicPeriod"/>
            </a:pPr>
            <a:r>
              <a:rPr lang="en-US" dirty="0"/>
              <a:t>  </a:t>
            </a:r>
            <a:r>
              <a:rPr lang="en-US" b="1" dirty="0"/>
              <a:t>if (</a:t>
            </a:r>
            <a:r>
              <a:rPr lang="en-US" b="1" dirty="0" err="1"/>
              <a:t>nextNode</a:t>
            </a:r>
            <a:r>
              <a:rPr lang="en-US" b="1" dirty="0"/>
              <a:t> != null)</a:t>
            </a:r>
          </a:p>
          <a:p>
            <a:pPr marL="514350" indent="-514350">
              <a:buFont typeface="+mj-lt"/>
              <a:buAutoNum type="arabicPeriod"/>
            </a:pPr>
            <a:r>
              <a:rPr lang="en-US" dirty="0"/>
              <a:t>  {</a:t>
            </a:r>
          </a:p>
          <a:p>
            <a:pPr marL="514350" indent="-514350">
              <a:buFont typeface="+mj-lt"/>
              <a:buAutoNum type="arabicPeriod"/>
            </a:pPr>
            <a:r>
              <a:rPr lang="en-US" dirty="0"/>
              <a:t>  </a:t>
            </a:r>
            <a:r>
              <a:rPr lang="en-US" dirty="0" err="1"/>
              <a:t>System.</a:t>
            </a:r>
            <a:r>
              <a:rPr lang="en-US" b="1" i="1" dirty="0" err="1"/>
              <a:t>out.println</a:t>
            </a:r>
            <a:r>
              <a:rPr lang="en-US" b="1" i="1" dirty="0"/>
              <a:t>(</a:t>
            </a:r>
            <a:r>
              <a:rPr lang="en-US" b="1" i="1" dirty="0" err="1"/>
              <a:t>nextNode.element</a:t>
            </a:r>
            <a:r>
              <a:rPr lang="en-US" b="1" i="1" dirty="0"/>
              <a:t>); </a:t>
            </a:r>
          </a:p>
          <a:p>
            <a:pPr marL="514350" indent="-514350">
              <a:buFont typeface="+mj-lt"/>
              <a:buAutoNum type="arabicPeriod"/>
            </a:pPr>
            <a:r>
              <a:rPr lang="en-US" dirty="0"/>
              <a:t>  </a:t>
            </a:r>
            <a:r>
              <a:rPr lang="en-US" dirty="0" err="1"/>
              <a:t>writeList</a:t>
            </a:r>
            <a:r>
              <a:rPr lang="en-US" dirty="0"/>
              <a:t>(</a:t>
            </a:r>
            <a:r>
              <a:rPr lang="en-US" dirty="0" err="1"/>
              <a:t>nextNode.next</a:t>
            </a:r>
            <a:r>
              <a:rPr lang="en-US" dirty="0"/>
              <a:t>);</a:t>
            </a:r>
          </a:p>
          <a:p>
            <a:pPr marL="514350" indent="-514350">
              <a:buFont typeface="+mj-lt"/>
              <a:buAutoNum type="arabicPeriod"/>
            </a:pPr>
            <a:r>
              <a:rPr lang="en-US" dirty="0"/>
              <a:t>  }</a:t>
            </a:r>
          </a:p>
          <a:p>
            <a:pPr marL="514350" indent="-514350">
              <a:buFont typeface="+mj-lt"/>
              <a:buAutoNum type="arabicPeriod"/>
            </a:pPr>
            <a:r>
              <a:rPr lang="en-US" dirty="0"/>
              <a:t>  }</a:t>
            </a:r>
          </a:p>
          <a:p>
            <a:pPr eaLnBrk="1" hangingPunct="1"/>
            <a:endParaRPr lang="en-US" altLang="en-US" dirty="0">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98A21B-4299-4826-AEF8-B7DAE2664AEE}" type="slidenum">
              <a:rPr lang="en-US" altLang="en-US" smtClean="0"/>
              <a:pPr/>
              <a:t>30</a:t>
            </a:fld>
            <a:endParaRPr lang="en-US" altLang="en-US"/>
          </a:p>
        </p:txBody>
      </p:sp>
    </p:spTree>
    <p:extLst>
      <p:ext uri="{BB962C8B-B14F-4D97-AF65-F5344CB8AC3E}">
        <p14:creationId xmlns:p14="http://schemas.microsoft.com/office/powerpoint/2010/main" val="51999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D43230F-ABE5-43FB-B869-F710EDADD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2BB4153-33B3-4933-904B-991EC8D02D8A}" type="slidenum">
              <a:rPr lang="en-US" altLang="en-US" sz="1200"/>
              <a:pPr/>
              <a:t>32</a:t>
            </a:fld>
            <a:endParaRPr lang="en-US" altLang="en-US" sz="1200"/>
          </a:p>
        </p:txBody>
      </p:sp>
      <p:sp>
        <p:nvSpPr>
          <p:cNvPr id="55299" name="Rectangle 2">
            <a:extLst>
              <a:ext uri="{FF2B5EF4-FFF2-40B4-BE49-F238E27FC236}">
                <a16:creationId xmlns:a16="http://schemas.microsoft.com/office/drawing/2014/main" id="{455B3B4E-E84D-43B4-941E-AF7E2468C027}"/>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9A6280D3-6BA4-4FF2-8205-503303F5F2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C4A6137-6CD3-4FCF-8D25-B75928E883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9EC3EC4C-F8F3-4708-BDD8-27EBBD5A650B}" type="slidenum">
              <a:rPr lang="en-US" altLang="en-US" sz="1200"/>
              <a:pPr/>
              <a:t>2</a:t>
            </a:fld>
            <a:endParaRPr lang="en-US" altLang="en-US" sz="1200"/>
          </a:p>
        </p:txBody>
      </p:sp>
      <p:sp>
        <p:nvSpPr>
          <p:cNvPr id="32771" name="Rectangle 2">
            <a:extLst>
              <a:ext uri="{FF2B5EF4-FFF2-40B4-BE49-F238E27FC236}">
                <a16:creationId xmlns:a16="http://schemas.microsoft.com/office/drawing/2014/main" id="{1B2BF050-E99D-43CD-A3CA-F9C8AAB54121}"/>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F45555F1-DB16-41D3-8A0F-058BD8F417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Since </a:t>
            </a:r>
            <a:r>
              <a:rPr lang="en-US" altLang="en-US" dirty="0" err="1">
                <a:cs typeface="Courier New" panose="02070309020205020404" pitchFamily="49" charset="0"/>
              </a:rPr>
              <a:t>MyArrayList</a:t>
            </a:r>
            <a:r>
              <a:rPr lang="en-US" altLang="en-US" dirty="0">
                <a:cs typeface="Courier New" panose="02070309020205020404" pitchFamily="49" charset="0"/>
              </a:rPr>
              <a:t> is implemented using an array, the methods get(int index) and set(int index, Object o) for accessing and modifying an element through an index and the add(Object o) for adding an element at the end of the list are efficient. However, the methods add(int index, Object o) and remove(int index) are inefficient because it requires shifting potentially a large number of elements. You can use a linked structure to implement a list to improve efficiency for adding and removing an element anywhere in a list.</a:t>
            </a:r>
          </a:p>
          <a:p>
            <a:pPr eaLnBrk="1" hangingPunct="1"/>
            <a:endParaRPr lang="en-US" altLang="en-US" dirty="0">
              <a:latin typeface="Times"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625777B-AE76-43B6-B225-3414812FF5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7BCF857-0EF5-402A-8AB8-3017386F1B7D}" type="slidenum">
              <a:rPr lang="en-US" altLang="en-US" sz="1200"/>
              <a:pPr/>
              <a:t>33</a:t>
            </a:fld>
            <a:endParaRPr lang="en-US" altLang="en-US" sz="1200"/>
          </a:p>
        </p:txBody>
      </p:sp>
      <p:sp>
        <p:nvSpPr>
          <p:cNvPr id="56323" name="Rectangle 2">
            <a:extLst>
              <a:ext uri="{FF2B5EF4-FFF2-40B4-BE49-F238E27FC236}">
                <a16:creationId xmlns:a16="http://schemas.microsoft.com/office/drawing/2014/main" id="{E62EB043-9858-4639-899E-646B932094D2}"/>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C455BD07-C4EF-4586-922D-0F9D37FC3A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6A06854-D534-4F2B-9194-0EFC0B746A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82BA33AE-839D-44A5-A652-991B87CF33FA}" type="slidenum">
              <a:rPr lang="en-US" altLang="en-US" sz="1200"/>
              <a:pPr/>
              <a:t>3</a:t>
            </a:fld>
            <a:endParaRPr lang="en-US" altLang="en-US" sz="1200"/>
          </a:p>
        </p:txBody>
      </p:sp>
      <p:sp>
        <p:nvSpPr>
          <p:cNvPr id="33795" name="Rectangle 2">
            <a:extLst>
              <a:ext uri="{FF2B5EF4-FFF2-40B4-BE49-F238E27FC236}">
                <a16:creationId xmlns:a16="http://schemas.microsoft.com/office/drawing/2014/main" id="{B4D319E9-9315-4CA3-90A7-D3BFB54AA80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8632F5E-9B91-4E3E-A79A-0D34C530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629E474-4C0D-4A19-BD0B-DD1814B9C0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6B74E1DC-244E-4A4F-985A-88E746D877F9}" type="slidenum">
              <a:rPr lang="en-US" altLang="en-US" sz="1200"/>
              <a:pPr/>
              <a:t>4</a:t>
            </a:fld>
            <a:endParaRPr lang="en-US" altLang="en-US" sz="1200"/>
          </a:p>
        </p:txBody>
      </p:sp>
      <p:sp>
        <p:nvSpPr>
          <p:cNvPr id="34819" name="Rectangle 2">
            <a:extLst>
              <a:ext uri="{FF2B5EF4-FFF2-40B4-BE49-F238E27FC236}">
                <a16:creationId xmlns:a16="http://schemas.microsoft.com/office/drawing/2014/main" id="{AA2AD1E1-BAD5-4118-80F1-B1C9887A5387}"/>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0AC5698C-553A-428B-B313-7DF90E68B9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444DD71-E1BE-4442-A5F9-217525C6E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B99564FE-F490-4EB7-B547-3EFBD1B4F9AB}" type="slidenum">
              <a:rPr lang="en-US" altLang="en-US" sz="1200"/>
              <a:pPr/>
              <a:t>5</a:t>
            </a:fld>
            <a:endParaRPr lang="en-US" altLang="en-US" sz="1200"/>
          </a:p>
        </p:txBody>
      </p:sp>
      <p:sp>
        <p:nvSpPr>
          <p:cNvPr id="35843" name="Rectangle 2">
            <a:extLst>
              <a:ext uri="{FF2B5EF4-FFF2-40B4-BE49-F238E27FC236}">
                <a16:creationId xmlns:a16="http://schemas.microsoft.com/office/drawing/2014/main" id="{288160F3-C961-43A9-B700-591D59D608E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9C41377-649F-439C-BEA9-8137A19AEA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F689F5D-3B5E-440C-B37C-B43D5A2684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74B6D25A-F2C7-4349-9AFB-87B55C5F0AEB}" type="slidenum">
              <a:rPr lang="en-US" altLang="en-US" sz="1200"/>
              <a:pPr/>
              <a:t>6</a:t>
            </a:fld>
            <a:endParaRPr lang="en-US" altLang="en-US" sz="1200"/>
          </a:p>
        </p:txBody>
      </p:sp>
      <p:sp>
        <p:nvSpPr>
          <p:cNvPr id="36867" name="Rectangle 2">
            <a:extLst>
              <a:ext uri="{FF2B5EF4-FFF2-40B4-BE49-F238E27FC236}">
                <a16:creationId xmlns:a16="http://schemas.microsoft.com/office/drawing/2014/main" id="{7279D7AA-F09C-4047-8CAA-2E1848D8A1D4}"/>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6A85AB9-528F-45D2-9F95-8DD466C800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BA3AE2D-44D3-4340-9E64-12B536C221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4E99252-9056-41D6-9325-16B2B49D6DD7}" type="slidenum">
              <a:rPr lang="en-US" altLang="en-US" sz="1200"/>
              <a:pPr/>
              <a:t>7</a:t>
            </a:fld>
            <a:endParaRPr lang="en-US" altLang="en-US" sz="1200"/>
          </a:p>
        </p:txBody>
      </p:sp>
      <p:sp>
        <p:nvSpPr>
          <p:cNvPr id="37891" name="Rectangle 2">
            <a:extLst>
              <a:ext uri="{FF2B5EF4-FFF2-40B4-BE49-F238E27FC236}">
                <a16:creationId xmlns:a16="http://schemas.microsoft.com/office/drawing/2014/main" id="{01745530-AC1B-4B94-A59A-4FB21B7C0B7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60CF939-B538-40D5-9C0B-C8E409A8BC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276F146B-C07C-4C8F-BD76-CFF358E46A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9FCDC3E-B9F4-40F5-8649-9D3E420E3E10}" type="slidenum">
              <a:rPr lang="en-US" altLang="en-US" sz="1200"/>
              <a:pPr/>
              <a:t>8</a:t>
            </a:fld>
            <a:endParaRPr lang="en-US" altLang="en-US" sz="1200"/>
          </a:p>
        </p:txBody>
      </p:sp>
      <p:sp>
        <p:nvSpPr>
          <p:cNvPr id="38915" name="Rectangle 2">
            <a:extLst>
              <a:ext uri="{FF2B5EF4-FFF2-40B4-BE49-F238E27FC236}">
                <a16:creationId xmlns:a16="http://schemas.microsoft.com/office/drawing/2014/main" id="{D437C2F5-69AB-4648-8321-B95E79E9E20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86AF951-D760-42A9-BF65-D5F04F82D3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7C41FEC-6FFD-4B95-BA3B-349B11C25C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5DF4A4B-4691-413E-9E64-66EA90A20946}" type="slidenum">
              <a:rPr lang="en-US" altLang="en-US" sz="1200"/>
              <a:pPr/>
              <a:t>9</a:t>
            </a:fld>
            <a:endParaRPr lang="en-US" altLang="en-US" sz="1200"/>
          </a:p>
        </p:txBody>
      </p:sp>
      <p:sp>
        <p:nvSpPr>
          <p:cNvPr id="39939" name="Rectangle 2">
            <a:extLst>
              <a:ext uri="{FF2B5EF4-FFF2-40B4-BE49-F238E27FC236}">
                <a16:creationId xmlns:a16="http://schemas.microsoft.com/office/drawing/2014/main" id="{3A633F9D-308A-469E-95C2-F67F6F2FFB9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6833CC4A-F0F1-42C2-9068-E98A41C79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533400"/>
            <a:ext cx="3429000" cy="1143000"/>
          </a:xfrm>
        </p:spPr>
        <p:txBody>
          <a:bodyPr anchor="b"/>
          <a:lstStyle>
            <a:lvl1pPr>
              <a:defRPr sz="3600" b="1"/>
            </a:lvl1pPr>
          </a:lstStyle>
          <a:p>
            <a:r>
              <a:rPr lang="en-US"/>
              <a:t>Click to edit Master title style</a:t>
            </a:r>
          </a:p>
        </p:txBody>
      </p:sp>
      <p:sp>
        <p:nvSpPr>
          <p:cNvPr id="3075" name="Rectangle 3"/>
          <p:cNvSpPr>
            <a:spLocks noGrp="1" noChangeArrowheads="1"/>
          </p:cNvSpPr>
          <p:nvPr>
            <p:ph type="subTitle" idx="1"/>
          </p:nvPr>
        </p:nvSpPr>
        <p:spPr>
          <a:xfrm>
            <a:off x="304800" y="1828800"/>
            <a:ext cx="3429000" cy="1752600"/>
          </a:xfrm>
        </p:spPr>
        <p:txBody>
          <a:bodyPr/>
          <a:lstStyle>
            <a:lvl1pPr marL="0" indent="0">
              <a:buFontTx/>
              <a:buNone/>
              <a:defRPr>
                <a:solidFill>
                  <a:schemeClr val="bg1"/>
                </a:solidFill>
              </a:defRPr>
            </a:lvl1pPr>
          </a:lstStyle>
          <a:p>
            <a:r>
              <a:rPr lang="en-US"/>
              <a:t>Click to edit Master subtitle style</a:t>
            </a:r>
          </a:p>
        </p:txBody>
      </p:sp>
    </p:spTree>
    <p:extLst>
      <p:ext uri="{BB962C8B-B14F-4D97-AF65-F5344CB8AC3E}">
        <p14:creationId xmlns:p14="http://schemas.microsoft.com/office/powerpoint/2010/main" val="26820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2360A95-394D-4425-962F-744B5E4B2B75}"/>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4F3B3B82-9948-4B21-B1A1-47177FD501B8}"/>
              </a:ext>
            </a:extLst>
          </p:cNvPr>
          <p:cNvSpPr>
            <a:spLocks noGrp="1" noChangeArrowheads="1"/>
          </p:cNvSpPr>
          <p:nvPr>
            <p:ph type="sldNum" sz="quarter" idx="11"/>
          </p:nvPr>
        </p:nvSpPr>
        <p:spPr>
          <a:ln/>
        </p:spPr>
        <p:txBody>
          <a:bodyPr/>
          <a:lstStyle>
            <a:lvl1pPr>
              <a:defRPr/>
            </a:lvl1pPr>
          </a:lstStyle>
          <a:p>
            <a:r>
              <a:rPr lang="en-US" altLang="en-US"/>
              <a:t>5 A-</a:t>
            </a:r>
            <a:fld id="{292B7B6C-5B8E-486F-9CC8-1BC9B1C665FB}" type="slidenum">
              <a:rPr lang="en-US" altLang="en-US"/>
              <a:pPr/>
              <a:t>‹#›</a:t>
            </a:fld>
            <a:endParaRPr lang="en-US" altLang="en-US"/>
          </a:p>
        </p:txBody>
      </p:sp>
    </p:spTree>
    <p:extLst>
      <p:ext uri="{BB962C8B-B14F-4D97-AF65-F5344CB8AC3E}">
        <p14:creationId xmlns:p14="http://schemas.microsoft.com/office/powerpoint/2010/main" val="16749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286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141B639-3576-4F38-8A4F-EB5E02F6E96E}"/>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F668F153-01C3-4DD4-9652-A21A2DD61A9B}"/>
              </a:ext>
            </a:extLst>
          </p:cNvPr>
          <p:cNvSpPr>
            <a:spLocks noGrp="1" noChangeArrowheads="1"/>
          </p:cNvSpPr>
          <p:nvPr>
            <p:ph type="sldNum" sz="quarter" idx="11"/>
          </p:nvPr>
        </p:nvSpPr>
        <p:spPr>
          <a:ln/>
        </p:spPr>
        <p:txBody>
          <a:bodyPr/>
          <a:lstStyle>
            <a:lvl1pPr>
              <a:defRPr/>
            </a:lvl1pPr>
          </a:lstStyle>
          <a:p>
            <a:r>
              <a:rPr lang="en-US" altLang="en-US"/>
              <a:t>5 A-</a:t>
            </a:r>
            <a:fld id="{7DAB414B-6569-4CB1-91F5-1CC5144FD728}" type="slidenum">
              <a:rPr lang="en-US" altLang="en-US"/>
              <a:pPr/>
              <a:t>‹#›</a:t>
            </a:fld>
            <a:endParaRPr lang="en-US" altLang="en-US"/>
          </a:p>
        </p:txBody>
      </p:sp>
    </p:spTree>
    <p:extLst>
      <p:ext uri="{BB962C8B-B14F-4D97-AF65-F5344CB8AC3E}">
        <p14:creationId xmlns:p14="http://schemas.microsoft.com/office/powerpoint/2010/main" val="570654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81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AED0A55E-AB12-4A8C-A986-A4EAF417B682}"/>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31ACCFEC-3DB8-4A80-A61C-894BCB08B2E0}"/>
              </a:ext>
            </a:extLst>
          </p:cNvPr>
          <p:cNvSpPr>
            <a:spLocks noGrp="1" noChangeArrowheads="1"/>
          </p:cNvSpPr>
          <p:nvPr>
            <p:ph type="sldNum" sz="quarter" idx="11"/>
          </p:nvPr>
        </p:nvSpPr>
        <p:spPr>
          <a:ln/>
        </p:spPr>
        <p:txBody>
          <a:bodyPr/>
          <a:lstStyle>
            <a:lvl1pPr>
              <a:defRPr/>
            </a:lvl1pPr>
          </a:lstStyle>
          <a:p>
            <a:r>
              <a:rPr lang="en-US" altLang="en-US"/>
              <a:t>5 A-</a:t>
            </a:r>
            <a:fld id="{A0D6E54E-3EB1-48E3-B4BD-BC3D1595BD9E}" type="slidenum">
              <a:rPr lang="en-US" altLang="en-US"/>
              <a:pPr/>
              <a:t>‹#›</a:t>
            </a:fld>
            <a:endParaRPr lang="en-US" altLang="en-US"/>
          </a:p>
        </p:txBody>
      </p:sp>
    </p:spTree>
    <p:extLst>
      <p:ext uri="{BB962C8B-B14F-4D97-AF65-F5344CB8AC3E}">
        <p14:creationId xmlns:p14="http://schemas.microsoft.com/office/powerpoint/2010/main" val="116704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990600" y="1828800"/>
            <a:ext cx="3810000" cy="4038600"/>
          </a:xfrm>
        </p:spPr>
        <p:txBody>
          <a:bodyPr/>
          <a:lstStyle/>
          <a:p>
            <a:pPr lvl="0"/>
            <a:endParaRPr lang="en-US" noProof="0"/>
          </a:p>
        </p:txBody>
      </p:sp>
      <p:sp>
        <p:nvSpPr>
          <p:cNvPr id="4" name="Text Placeholder 3"/>
          <p:cNvSpPr>
            <a:spLocks noGrp="1"/>
          </p:cNvSpPr>
          <p:nvPr>
            <p:ph type="body" sz="half" idx="2"/>
          </p:nvPr>
        </p:nvSpPr>
        <p:spPr>
          <a:xfrm>
            <a:off x="4953000" y="1828800"/>
            <a:ext cx="381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04EDFDC-672E-4ED7-8DBB-3AF76366F52C}"/>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57331057-B5DD-40C8-A7F2-85E6FA77DF56}"/>
              </a:ext>
            </a:extLst>
          </p:cNvPr>
          <p:cNvSpPr>
            <a:spLocks noGrp="1" noChangeArrowheads="1"/>
          </p:cNvSpPr>
          <p:nvPr>
            <p:ph type="sldNum" sz="quarter" idx="11"/>
          </p:nvPr>
        </p:nvSpPr>
        <p:spPr>
          <a:ln/>
        </p:spPr>
        <p:txBody>
          <a:bodyPr/>
          <a:lstStyle>
            <a:lvl1pPr>
              <a:defRPr/>
            </a:lvl1pPr>
          </a:lstStyle>
          <a:p>
            <a:r>
              <a:rPr lang="en-US" altLang="en-US"/>
              <a:t>5 A-</a:t>
            </a:r>
            <a:fld id="{55EA3FEC-3691-48BC-9665-38D07F98CB91}" type="slidenum">
              <a:rPr lang="en-US" altLang="en-US"/>
              <a:pPr/>
              <a:t>‹#›</a:t>
            </a:fld>
            <a:endParaRPr lang="en-US" altLang="en-US"/>
          </a:p>
        </p:txBody>
      </p:sp>
    </p:spTree>
    <p:extLst>
      <p:ext uri="{BB962C8B-B14F-4D97-AF65-F5344CB8AC3E}">
        <p14:creationId xmlns:p14="http://schemas.microsoft.com/office/powerpoint/2010/main" val="303687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81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953000" y="1828800"/>
            <a:ext cx="3810000" cy="4038600"/>
          </a:xfrm>
        </p:spPr>
        <p:txBody>
          <a:bodyPr/>
          <a:lstStyle/>
          <a:p>
            <a:pPr lvl="0"/>
            <a:endParaRPr lang="en-US" noProof="0"/>
          </a:p>
        </p:txBody>
      </p:sp>
      <p:sp>
        <p:nvSpPr>
          <p:cNvPr id="5" name="Rectangle 5">
            <a:extLst>
              <a:ext uri="{FF2B5EF4-FFF2-40B4-BE49-F238E27FC236}">
                <a16:creationId xmlns:a16="http://schemas.microsoft.com/office/drawing/2014/main" id="{9CA9AEC8-EF25-43AF-8DBD-6A3A6F656848}"/>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E5C12CF2-A351-4DAE-A747-9D36C6D07B3C}"/>
              </a:ext>
            </a:extLst>
          </p:cNvPr>
          <p:cNvSpPr>
            <a:spLocks noGrp="1" noChangeArrowheads="1"/>
          </p:cNvSpPr>
          <p:nvPr>
            <p:ph type="sldNum" sz="quarter" idx="11"/>
          </p:nvPr>
        </p:nvSpPr>
        <p:spPr>
          <a:ln/>
        </p:spPr>
        <p:txBody>
          <a:bodyPr/>
          <a:lstStyle>
            <a:lvl1pPr>
              <a:defRPr/>
            </a:lvl1pPr>
          </a:lstStyle>
          <a:p>
            <a:r>
              <a:rPr lang="en-US" altLang="en-US"/>
              <a:t>5 A-</a:t>
            </a:r>
            <a:fld id="{299D2123-03EE-4ACB-B374-D25B3308CC17}" type="slidenum">
              <a:rPr lang="en-US" altLang="en-US"/>
              <a:pPr/>
              <a:t>‹#›</a:t>
            </a:fld>
            <a:endParaRPr lang="en-US" altLang="en-US"/>
          </a:p>
        </p:txBody>
      </p:sp>
    </p:spTree>
    <p:extLst>
      <p:ext uri="{BB962C8B-B14F-4D97-AF65-F5344CB8AC3E}">
        <p14:creationId xmlns:p14="http://schemas.microsoft.com/office/powerpoint/2010/main" val="23199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90600" y="39243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DD635F6-15D3-410F-9AE8-4510AF038F72}"/>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EEAE0EB4-782B-4C85-94B4-0E71E218E16E}"/>
              </a:ext>
            </a:extLst>
          </p:cNvPr>
          <p:cNvSpPr>
            <a:spLocks noGrp="1" noChangeArrowheads="1"/>
          </p:cNvSpPr>
          <p:nvPr>
            <p:ph type="sldNum" sz="quarter" idx="11"/>
          </p:nvPr>
        </p:nvSpPr>
        <p:spPr>
          <a:ln/>
        </p:spPr>
        <p:txBody>
          <a:bodyPr/>
          <a:lstStyle>
            <a:lvl1pPr>
              <a:defRPr/>
            </a:lvl1pPr>
          </a:lstStyle>
          <a:p>
            <a:r>
              <a:rPr lang="en-US" altLang="en-US"/>
              <a:t>5 A-</a:t>
            </a:r>
            <a:fld id="{CCE5417C-3BC2-40DB-A6C1-CF7D5CF294EC}" type="slidenum">
              <a:rPr lang="en-US" altLang="en-US"/>
              <a:pPr/>
              <a:t>‹#›</a:t>
            </a:fld>
            <a:endParaRPr lang="en-US" altLang="en-US"/>
          </a:p>
        </p:txBody>
      </p:sp>
    </p:spTree>
    <p:extLst>
      <p:ext uri="{BB962C8B-B14F-4D97-AF65-F5344CB8AC3E}">
        <p14:creationId xmlns:p14="http://schemas.microsoft.com/office/powerpoint/2010/main" val="348395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449A221-44E9-42C3-9E80-CAE71C4E7295}"/>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B743FE81-AD82-416F-A5CA-EF5064E7E6E3}"/>
              </a:ext>
            </a:extLst>
          </p:cNvPr>
          <p:cNvSpPr>
            <a:spLocks noGrp="1" noChangeArrowheads="1"/>
          </p:cNvSpPr>
          <p:nvPr>
            <p:ph type="sldNum" sz="quarter" idx="11"/>
          </p:nvPr>
        </p:nvSpPr>
        <p:spPr>
          <a:ln/>
        </p:spPr>
        <p:txBody>
          <a:bodyPr/>
          <a:lstStyle>
            <a:lvl1pPr>
              <a:defRPr/>
            </a:lvl1pPr>
          </a:lstStyle>
          <a:p>
            <a:r>
              <a:rPr lang="en-US" altLang="en-US"/>
              <a:t>5 A-</a:t>
            </a:r>
            <a:fld id="{4D5AF3C4-332A-481E-B5EB-09516D275C84}" type="slidenum">
              <a:rPr lang="en-US" altLang="en-US"/>
              <a:pPr/>
              <a:t>‹#›</a:t>
            </a:fld>
            <a:endParaRPr lang="en-US" altLang="en-US"/>
          </a:p>
        </p:txBody>
      </p:sp>
    </p:spTree>
    <p:extLst>
      <p:ext uri="{BB962C8B-B14F-4D97-AF65-F5344CB8AC3E}">
        <p14:creationId xmlns:p14="http://schemas.microsoft.com/office/powerpoint/2010/main" val="122807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D517E0F5-FFA5-4429-B48E-E53FA1315607}"/>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5C4AA298-D7B4-4F26-B8D2-2C2685FE9290}"/>
              </a:ext>
            </a:extLst>
          </p:cNvPr>
          <p:cNvSpPr>
            <a:spLocks noGrp="1" noChangeArrowheads="1"/>
          </p:cNvSpPr>
          <p:nvPr>
            <p:ph type="sldNum" sz="quarter" idx="11"/>
          </p:nvPr>
        </p:nvSpPr>
        <p:spPr>
          <a:ln/>
        </p:spPr>
        <p:txBody>
          <a:bodyPr/>
          <a:lstStyle>
            <a:lvl1pPr>
              <a:defRPr/>
            </a:lvl1pPr>
          </a:lstStyle>
          <a:p>
            <a:r>
              <a:rPr lang="en-US" altLang="en-US"/>
              <a:t>5 A-</a:t>
            </a:r>
            <a:fld id="{C5A6A5D3-034A-470D-BC7E-509A847A840D}" type="slidenum">
              <a:rPr lang="en-US" altLang="en-US"/>
              <a:pPr/>
              <a:t>‹#›</a:t>
            </a:fld>
            <a:endParaRPr lang="en-US" altLang="en-US"/>
          </a:p>
        </p:txBody>
      </p:sp>
    </p:spTree>
    <p:extLst>
      <p:ext uri="{BB962C8B-B14F-4D97-AF65-F5344CB8AC3E}">
        <p14:creationId xmlns:p14="http://schemas.microsoft.com/office/powerpoint/2010/main" val="424390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72463A0-55B6-4AA4-AADB-D79030B46DA2}"/>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5871E612-5BE6-48D1-9646-119C6C86CC78}"/>
              </a:ext>
            </a:extLst>
          </p:cNvPr>
          <p:cNvSpPr>
            <a:spLocks noGrp="1" noChangeArrowheads="1"/>
          </p:cNvSpPr>
          <p:nvPr>
            <p:ph type="sldNum" sz="quarter" idx="11"/>
          </p:nvPr>
        </p:nvSpPr>
        <p:spPr>
          <a:ln/>
        </p:spPr>
        <p:txBody>
          <a:bodyPr/>
          <a:lstStyle>
            <a:lvl1pPr>
              <a:defRPr/>
            </a:lvl1pPr>
          </a:lstStyle>
          <a:p>
            <a:r>
              <a:rPr lang="en-US" altLang="en-US"/>
              <a:t>5 A-</a:t>
            </a:r>
            <a:fld id="{2D3BE4CA-0FB9-493B-8C1B-60F1006A476C}" type="slidenum">
              <a:rPr lang="en-US" altLang="en-US"/>
              <a:pPr/>
              <a:t>‹#›</a:t>
            </a:fld>
            <a:endParaRPr lang="en-US" altLang="en-US"/>
          </a:p>
        </p:txBody>
      </p:sp>
    </p:spTree>
    <p:extLst>
      <p:ext uri="{BB962C8B-B14F-4D97-AF65-F5344CB8AC3E}">
        <p14:creationId xmlns:p14="http://schemas.microsoft.com/office/powerpoint/2010/main" val="219335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6965F77-8DC2-4B87-896A-1D455D3D1E4E}"/>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8" name="Rectangle 6">
            <a:extLst>
              <a:ext uri="{FF2B5EF4-FFF2-40B4-BE49-F238E27FC236}">
                <a16:creationId xmlns:a16="http://schemas.microsoft.com/office/drawing/2014/main" id="{AF03D0A2-1D20-4BCB-8878-5CE33BB0E0F4}"/>
              </a:ext>
            </a:extLst>
          </p:cNvPr>
          <p:cNvSpPr>
            <a:spLocks noGrp="1" noChangeArrowheads="1"/>
          </p:cNvSpPr>
          <p:nvPr>
            <p:ph type="sldNum" sz="quarter" idx="11"/>
          </p:nvPr>
        </p:nvSpPr>
        <p:spPr>
          <a:ln/>
        </p:spPr>
        <p:txBody>
          <a:bodyPr/>
          <a:lstStyle>
            <a:lvl1pPr>
              <a:defRPr/>
            </a:lvl1pPr>
          </a:lstStyle>
          <a:p>
            <a:r>
              <a:rPr lang="en-US" altLang="en-US"/>
              <a:t>5 A-</a:t>
            </a:r>
            <a:fld id="{F47E8E26-4E75-4D17-AA8A-83FFBDB6FDAB}" type="slidenum">
              <a:rPr lang="en-US" altLang="en-US"/>
              <a:pPr/>
              <a:t>‹#›</a:t>
            </a:fld>
            <a:endParaRPr lang="en-US" altLang="en-US"/>
          </a:p>
        </p:txBody>
      </p:sp>
    </p:spTree>
    <p:extLst>
      <p:ext uri="{BB962C8B-B14F-4D97-AF65-F5344CB8AC3E}">
        <p14:creationId xmlns:p14="http://schemas.microsoft.com/office/powerpoint/2010/main" val="234597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3E854879-617A-4E1D-9333-3EF79BA962BD}"/>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4" name="Rectangle 6">
            <a:extLst>
              <a:ext uri="{FF2B5EF4-FFF2-40B4-BE49-F238E27FC236}">
                <a16:creationId xmlns:a16="http://schemas.microsoft.com/office/drawing/2014/main" id="{44E3520F-0E1D-4E90-8985-70BED71131E2}"/>
              </a:ext>
            </a:extLst>
          </p:cNvPr>
          <p:cNvSpPr>
            <a:spLocks noGrp="1" noChangeArrowheads="1"/>
          </p:cNvSpPr>
          <p:nvPr>
            <p:ph type="sldNum" sz="quarter" idx="11"/>
          </p:nvPr>
        </p:nvSpPr>
        <p:spPr>
          <a:ln/>
        </p:spPr>
        <p:txBody>
          <a:bodyPr/>
          <a:lstStyle>
            <a:lvl1pPr>
              <a:defRPr/>
            </a:lvl1pPr>
          </a:lstStyle>
          <a:p>
            <a:r>
              <a:rPr lang="en-US" altLang="en-US"/>
              <a:t>5 A-</a:t>
            </a:r>
            <a:fld id="{343D0A24-33C5-4157-B7E7-402F79029958}" type="slidenum">
              <a:rPr lang="en-US" altLang="en-US"/>
              <a:pPr/>
              <a:t>‹#›</a:t>
            </a:fld>
            <a:endParaRPr lang="en-US" altLang="en-US"/>
          </a:p>
        </p:txBody>
      </p:sp>
    </p:spTree>
    <p:extLst>
      <p:ext uri="{BB962C8B-B14F-4D97-AF65-F5344CB8AC3E}">
        <p14:creationId xmlns:p14="http://schemas.microsoft.com/office/powerpoint/2010/main" val="118580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C2C52C9-53F4-4A11-A9EC-F7AC6FE47CDE}"/>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3" name="Rectangle 6">
            <a:extLst>
              <a:ext uri="{FF2B5EF4-FFF2-40B4-BE49-F238E27FC236}">
                <a16:creationId xmlns:a16="http://schemas.microsoft.com/office/drawing/2014/main" id="{1434B082-326A-4199-B52A-1FDF168266BC}"/>
              </a:ext>
            </a:extLst>
          </p:cNvPr>
          <p:cNvSpPr>
            <a:spLocks noGrp="1" noChangeArrowheads="1"/>
          </p:cNvSpPr>
          <p:nvPr>
            <p:ph type="sldNum" sz="quarter" idx="11"/>
          </p:nvPr>
        </p:nvSpPr>
        <p:spPr>
          <a:ln/>
        </p:spPr>
        <p:txBody>
          <a:bodyPr/>
          <a:lstStyle>
            <a:lvl1pPr>
              <a:defRPr/>
            </a:lvl1pPr>
          </a:lstStyle>
          <a:p>
            <a:r>
              <a:rPr lang="en-US" altLang="en-US"/>
              <a:t>5 A-</a:t>
            </a:r>
            <a:fld id="{18C3AD27-53D6-4364-A57A-B7AFDEB5BF81}" type="slidenum">
              <a:rPr lang="en-US" altLang="en-US"/>
              <a:pPr/>
              <a:t>‹#›</a:t>
            </a:fld>
            <a:endParaRPr lang="en-US" altLang="en-US"/>
          </a:p>
        </p:txBody>
      </p:sp>
    </p:spTree>
    <p:extLst>
      <p:ext uri="{BB962C8B-B14F-4D97-AF65-F5344CB8AC3E}">
        <p14:creationId xmlns:p14="http://schemas.microsoft.com/office/powerpoint/2010/main" val="40848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F42F6D41-AE41-4A0F-86BD-187BD559BE44}"/>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AB9A5AD9-BD27-4F10-ADCE-18342B2593CB}"/>
              </a:ext>
            </a:extLst>
          </p:cNvPr>
          <p:cNvSpPr>
            <a:spLocks noGrp="1" noChangeArrowheads="1"/>
          </p:cNvSpPr>
          <p:nvPr>
            <p:ph type="sldNum" sz="quarter" idx="11"/>
          </p:nvPr>
        </p:nvSpPr>
        <p:spPr>
          <a:ln/>
        </p:spPr>
        <p:txBody>
          <a:bodyPr/>
          <a:lstStyle>
            <a:lvl1pPr>
              <a:defRPr/>
            </a:lvl1pPr>
          </a:lstStyle>
          <a:p>
            <a:r>
              <a:rPr lang="en-US" altLang="en-US"/>
              <a:t>5 A-</a:t>
            </a:r>
            <a:fld id="{79313CB7-CE92-4116-BFA6-B516B84D31AB}" type="slidenum">
              <a:rPr lang="en-US" altLang="en-US"/>
              <a:pPr/>
              <a:t>‹#›</a:t>
            </a:fld>
            <a:endParaRPr lang="en-US" altLang="en-US"/>
          </a:p>
        </p:txBody>
      </p:sp>
    </p:spTree>
    <p:extLst>
      <p:ext uri="{BB962C8B-B14F-4D97-AF65-F5344CB8AC3E}">
        <p14:creationId xmlns:p14="http://schemas.microsoft.com/office/powerpoint/2010/main" val="263347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6A5A084-6D9B-4F5B-B98D-B80636C79EDC}"/>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E7D718C8-CD39-4EBF-A8FF-C5C662CEAC67}"/>
              </a:ext>
            </a:extLst>
          </p:cNvPr>
          <p:cNvSpPr>
            <a:spLocks noGrp="1" noChangeArrowheads="1"/>
          </p:cNvSpPr>
          <p:nvPr>
            <p:ph type="sldNum" sz="quarter" idx="11"/>
          </p:nvPr>
        </p:nvSpPr>
        <p:spPr>
          <a:ln/>
        </p:spPr>
        <p:txBody>
          <a:bodyPr/>
          <a:lstStyle>
            <a:lvl1pPr>
              <a:defRPr/>
            </a:lvl1pPr>
          </a:lstStyle>
          <a:p>
            <a:r>
              <a:rPr lang="en-US" altLang="en-US"/>
              <a:t>5 A-</a:t>
            </a:r>
            <a:fld id="{75612C85-B4F3-4F68-96E4-34905DEF5F01}" type="slidenum">
              <a:rPr lang="en-US" altLang="en-US"/>
              <a:pPr/>
              <a:t>‹#›</a:t>
            </a:fld>
            <a:endParaRPr lang="en-US" altLang="en-US"/>
          </a:p>
        </p:txBody>
      </p:sp>
    </p:spTree>
    <p:extLst>
      <p:ext uri="{BB962C8B-B14F-4D97-AF65-F5344CB8AC3E}">
        <p14:creationId xmlns:p14="http://schemas.microsoft.com/office/powerpoint/2010/main" val="48914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6F7"/>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C59029A-4A88-488D-A5C0-13BBD1E259E1}"/>
              </a:ext>
            </a:extLst>
          </p:cNvPr>
          <p:cNvSpPr>
            <a:spLocks noGrp="1" noChangeArrowheads="1"/>
          </p:cNvSpPr>
          <p:nvPr>
            <p:ph type="title"/>
          </p:nvPr>
        </p:nvSpPr>
        <p:spPr bwMode="auto">
          <a:xfrm>
            <a:off x="914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4078B31-9DA4-4C00-9924-5BAFCA40E786}"/>
              </a:ext>
            </a:extLst>
          </p:cNvPr>
          <p:cNvSpPr>
            <a:spLocks noGrp="1" noChangeArrowheads="1"/>
          </p:cNvSpPr>
          <p:nvPr>
            <p:ph type="body" idx="1"/>
          </p:nvPr>
        </p:nvSpPr>
        <p:spPr bwMode="auto">
          <a:xfrm>
            <a:off x="9906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F72F37E0-12CC-4727-B709-B1B2AE0EB710}"/>
              </a:ext>
            </a:extLst>
          </p:cNvPr>
          <p:cNvSpPr>
            <a:spLocks noGrp="1" noChangeArrowheads="1"/>
          </p:cNvSpPr>
          <p:nvPr>
            <p:ph type="ftr" sz="quarter" idx="3"/>
          </p:nvPr>
        </p:nvSpPr>
        <p:spPr bwMode="auto">
          <a:xfrm>
            <a:off x="990600" y="60960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rgbClr val="548446"/>
                </a:solidFill>
                <a:latin typeface="Arial" panose="020B0604020202020204" pitchFamily="34" charset="0"/>
                <a:cs typeface="Arial" panose="020B0604020202020204" pitchFamily="34" charset="0"/>
              </a:defRPr>
            </a:lvl1pPr>
          </a:lstStyle>
          <a:p>
            <a:r>
              <a:rPr lang="en-US" altLang="en-US"/>
              <a:t>© 2011 Pearson Addison-Wesley. All rights reserved</a:t>
            </a:r>
          </a:p>
        </p:txBody>
      </p:sp>
      <p:sp>
        <p:nvSpPr>
          <p:cNvPr id="1030" name="Rectangle 6">
            <a:extLst>
              <a:ext uri="{FF2B5EF4-FFF2-40B4-BE49-F238E27FC236}">
                <a16:creationId xmlns:a16="http://schemas.microsoft.com/office/drawing/2014/main" id="{8E5BC9C5-4441-4D75-8150-020D6E28DC6A}"/>
              </a:ext>
            </a:extLst>
          </p:cNvPr>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rgbClr val="548446"/>
                </a:solidFill>
                <a:latin typeface="Arial" panose="020B0604020202020204" pitchFamily="34" charset="0"/>
              </a:defRPr>
            </a:lvl1pPr>
          </a:lstStyle>
          <a:p>
            <a:r>
              <a:rPr lang="en-US" altLang="en-US"/>
              <a:t>5 A-</a:t>
            </a:r>
            <a:fld id="{BB445042-2FF1-47FB-9032-38531397326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1" r:id="rId1"/>
    <p:sldLayoutId id="2147483710" r:id="rId2"/>
    <p:sldLayoutId id="2147483709" r:id="rId3"/>
    <p:sldLayoutId id="2147483708" r:id="rId4"/>
    <p:sldLayoutId id="2147483707" r:id="rId5"/>
    <p:sldLayoutId id="2147483706" r:id="rId6"/>
    <p:sldLayoutId id="2147483705" r:id="rId7"/>
    <p:sldLayoutId id="2147483704" r:id="rId8"/>
    <p:sldLayoutId id="2147483703" r:id="rId9"/>
    <p:sldLayoutId id="2147483702" r:id="rId10"/>
    <p:sldLayoutId id="2147483701" r:id="rId11"/>
    <p:sldLayoutId id="2147483700" r:id="rId12"/>
    <p:sldLayoutId id="2147483699" r:id="rId13"/>
    <p:sldLayoutId id="2147483698" r:id="rId14"/>
    <p:sldLayoutId id="2147483697" r:id="rId15"/>
  </p:sldLayoutIdLst>
  <p:hf hdr="0" dt="0"/>
  <p:txStyles>
    <p:titleStyle>
      <a:lvl1pPr algn="l" rtl="0" eaLnBrk="0" fontAlgn="base" hangingPunct="0">
        <a:spcBef>
          <a:spcPct val="0"/>
        </a:spcBef>
        <a:spcAft>
          <a:spcPct val="0"/>
        </a:spcAft>
        <a:defRPr sz="4000">
          <a:solidFill>
            <a:srgbClr val="548446"/>
          </a:solidFill>
          <a:latin typeface="+mj-lt"/>
          <a:ea typeface="+mj-ea"/>
          <a:cs typeface="+mj-cs"/>
        </a:defRPr>
      </a:lvl1pPr>
      <a:lvl2pPr algn="l" rtl="0" eaLnBrk="0" fontAlgn="base" hangingPunct="0">
        <a:spcBef>
          <a:spcPct val="0"/>
        </a:spcBef>
        <a:spcAft>
          <a:spcPct val="0"/>
        </a:spcAft>
        <a:defRPr sz="4000">
          <a:solidFill>
            <a:srgbClr val="548446"/>
          </a:solidFill>
          <a:latin typeface="Arial" charset="0"/>
        </a:defRPr>
      </a:lvl2pPr>
      <a:lvl3pPr algn="l" rtl="0" eaLnBrk="0" fontAlgn="base" hangingPunct="0">
        <a:spcBef>
          <a:spcPct val="0"/>
        </a:spcBef>
        <a:spcAft>
          <a:spcPct val="0"/>
        </a:spcAft>
        <a:defRPr sz="4000">
          <a:solidFill>
            <a:srgbClr val="548446"/>
          </a:solidFill>
          <a:latin typeface="Arial" charset="0"/>
        </a:defRPr>
      </a:lvl3pPr>
      <a:lvl4pPr algn="l" rtl="0" eaLnBrk="0" fontAlgn="base" hangingPunct="0">
        <a:spcBef>
          <a:spcPct val="0"/>
        </a:spcBef>
        <a:spcAft>
          <a:spcPct val="0"/>
        </a:spcAft>
        <a:defRPr sz="4000">
          <a:solidFill>
            <a:srgbClr val="548446"/>
          </a:solidFill>
          <a:latin typeface="Arial" charset="0"/>
        </a:defRPr>
      </a:lvl4pPr>
      <a:lvl5pPr algn="l" rtl="0" eaLnBrk="0" fontAlgn="base" hangingPunct="0">
        <a:spcBef>
          <a:spcPct val="0"/>
        </a:spcBef>
        <a:spcAft>
          <a:spcPct val="0"/>
        </a:spcAft>
        <a:defRPr sz="4000">
          <a:solidFill>
            <a:srgbClr val="548446"/>
          </a:solidFill>
          <a:latin typeface="Arial" charset="0"/>
        </a:defRPr>
      </a:lvl5pPr>
      <a:lvl6pPr marL="457200" algn="l" rtl="0" fontAlgn="base">
        <a:spcBef>
          <a:spcPct val="0"/>
        </a:spcBef>
        <a:spcAft>
          <a:spcPct val="0"/>
        </a:spcAft>
        <a:defRPr sz="4000">
          <a:solidFill>
            <a:srgbClr val="548446"/>
          </a:solidFill>
          <a:latin typeface="Arial" charset="0"/>
        </a:defRPr>
      </a:lvl6pPr>
      <a:lvl7pPr marL="914400" algn="l" rtl="0" fontAlgn="base">
        <a:spcBef>
          <a:spcPct val="0"/>
        </a:spcBef>
        <a:spcAft>
          <a:spcPct val="0"/>
        </a:spcAft>
        <a:defRPr sz="4000">
          <a:solidFill>
            <a:srgbClr val="548446"/>
          </a:solidFill>
          <a:latin typeface="Arial" charset="0"/>
        </a:defRPr>
      </a:lvl7pPr>
      <a:lvl8pPr marL="1371600" algn="l" rtl="0" fontAlgn="base">
        <a:spcBef>
          <a:spcPct val="0"/>
        </a:spcBef>
        <a:spcAft>
          <a:spcPct val="0"/>
        </a:spcAft>
        <a:defRPr sz="4000">
          <a:solidFill>
            <a:srgbClr val="548446"/>
          </a:solidFill>
          <a:latin typeface="Arial" charset="0"/>
        </a:defRPr>
      </a:lvl8pPr>
      <a:lvl9pPr marL="1828800" algn="l" rtl="0" fontAlgn="base">
        <a:spcBef>
          <a:spcPct val="0"/>
        </a:spcBef>
        <a:spcAft>
          <a:spcPct val="0"/>
        </a:spcAft>
        <a:defRPr sz="4000">
          <a:solidFill>
            <a:srgbClr val="548446"/>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2676525"/>
            <a:ext cx="8222100" cy="933600"/>
          </a:xfrm>
          <a:prstGeom prst="rect">
            <a:avLst/>
          </a:prstGeom>
        </p:spPr>
        <p:txBody>
          <a:bodyPr spcFirstLastPara="1" vert="horz" wrap="square" lIns="91425" tIns="91425" rIns="91425" bIns="91425" numCol="1" anchor="b" anchorCtr="0" compatLnSpc="1">
            <a:prstTxWarp prst="textNoShape">
              <a:avLst/>
            </a:prstTxWarp>
            <a:normAutofit/>
          </a:bodyPr>
          <a:lstStyle/>
          <a:p>
            <a:pPr algn="ctr">
              <a:spcBef>
                <a:spcPts val="0"/>
              </a:spcBef>
              <a:spcAft>
                <a:spcPts val="0"/>
              </a:spcAft>
            </a:pPr>
            <a:r>
              <a:rPr lang="en" dirty="0"/>
              <a:t>Linked Lists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1B59FD-53B6-45DB-97E6-B3BC40AE495D}"/>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19F53C97-637A-475B-B444-76E3AC17FA2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C29DAB55-628B-417D-889E-F3001E64DC11}" type="slidenum">
              <a:rPr lang="en-US" altLang="en-US" sz="1000">
                <a:solidFill>
                  <a:srgbClr val="548446"/>
                </a:solidFill>
                <a:latin typeface="Arial" panose="020B0604020202020204" pitchFamily="34" charset="0"/>
              </a:rPr>
              <a:pPr/>
              <a:t>10</a:t>
            </a:fld>
            <a:endParaRPr lang="en-US" altLang="en-US" sz="1000">
              <a:solidFill>
                <a:srgbClr val="548446"/>
              </a:solidFill>
              <a:latin typeface="Arial" panose="020B0604020202020204" pitchFamily="34" charset="0"/>
            </a:endParaRPr>
          </a:p>
        </p:txBody>
      </p:sp>
      <p:sp>
        <p:nvSpPr>
          <p:cNvPr id="12292" name="Rectangle 2">
            <a:extLst>
              <a:ext uri="{FF2B5EF4-FFF2-40B4-BE49-F238E27FC236}">
                <a16:creationId xmlns:a16="http://schemas.microsoft.com/office/drawing/2014/main" id="{F3996A3E-BDE9-45E5-B176-BBEEB6C5D62D}"/>
              </a:ext>
            </a:extLst>
          </p:cNvPr>
          <p:cNvSpPr>
            <a:spLocks noGrp="1" noChangeArrowheads="1"/>
          </p:cNvSpPr>
          <p:nvPr>
            <p:ph type="title"/>
          </p:nvPr>
        </p:nvSpPr>
        <p:spPr/>
        <p:txBody>
          <a:bodyPr/>
          <a:lstStyle/>
          <a:p>
            <a:pPr eaLnBrk="1" hangingPunct="1"/>
            <a:r>
              <a:rPr lang="en-US" altLang="en-US"/>
              <a:t>Object References</a:t>
            </a:r>
          </a:p>
        </p:txBody>
      </p:sp>
      <p:sp>
        <p:nvSpPr>
          <p:cNvPr id="12293" name="Rectangle 3">
            <a:extLst>
              <a:ext uri="{FF2B5EF4-FFF2-40B4-BE49-F238E27FC236}">
                <a16:creationId xmlns:a16="http://schemas.microsoft.com/office/drawing/2014/main" id="{E43B94F6-1693-4C9F-BFD7-A4B2BC8DFCD7}"/>
              </a:ext>
            </a:extLst>
          </p:cNvPr>
          <p:cNvSpPr>
            <a:spLocks noGrp="1" noChangeArrowheads="1"/>
          </p:cNvSpPr>
          <p:nvPr>
            <p:ph type="body" idx="1"/>
          </p:nvPr>
        </p:nvSpPr>
        <p:spPr/>
        <p:txBody>
          <a:bodyPr/>
          <a:lstStyle/>
          <a:p>
            <a:pPr eaLnBrk="1" hangingPunct="1">
              <a:lnSpc>
                <a:spcPct val="90000"/>
              </a:lnSpc>
            </a:pPr>
            <a:r>
              <a:rPr lang="en-US" altLang="en-US" sz="2800"/>
              <a:t>Equality operators (</a:t>
            </a:r>
            <a:r>
              <a:rPr lang="en-US" altLang="en-US" sz="2800">
                <a:latin typeface="Courier New" panose="02070309020205020404" pitchFamily="49" charset="0"/>
              </a:rPr>
              <a:t>==</a:t>
            </a:r>
            <a:r>
              <a:rPr lang="en-US" altLang="en-US" sz="2800"/>
              <a:t> and </a:t>
            </a:r>
            <a:r>
              <a:rPr lang="en-US" altLang="en-US" sz="2800">
                <a:latin typeface="Courier New" panose="02070309020205020404" pitchFamily="49" charset="0"/>
              </a:rPr>
              <a:t>!=</a:t>
            </a:r>
            <a:r>
              <a:rPr lang="en-US" altLang="en-US" sz="2800"/>
              <a:t>)</a:t>
            </a:r>
          </a:p>
          <a:p>
            <a:pPr lvl="1" eaLnBrk="1" hangingPunct="1">
              <a:lnSpc>
                <a:spcPct val="90000"/>
              </a:lnSpc>
            </a:pPr>
            <a:r>
              <a:rPr lang="en-US" altLang="en-US" sz="2400"/>
              <a:t>Compare the values of the reference variables, not the objects that they reference</a:t>
            </a:r>
          </a:p>
          <a:p>
            <a:pPr eaLnBrk="1" hangingPunct="1">
              <a:lnSpc>
                <a:spcPct val="90000"/>
              </a:lnSpc>
            </a:pPr>
            <a:r>
              <a:rPr lang="en-US" altLang="en-US" sz="2800">
                <a:latin typeface="Courier New" panose="02070309020205020404" pitchFamily="49" charset="0"/>
              </a:rPr>
              <a:t>equals</a:t>
            </a:r>
            <a:r>
              <a:rPr lang="en-US" altLang="en-US" sz="2800"/>
              <a:t> method</a:t>
            </a:r>
          </a:p>
          <a:p>
            <a:pPr lvl="1" eaLnBrk="1" hangingPunct="1">
              <a:lnSpc>
                <a:spcPct val="90000"/>
              </a:lnSpc>
            </a:pPr>
            <a:r>
              <a:rPr lang="en-US" altLang="en-US" sz="2400"/>
              <a:t>Compares objects field by field</a:t>
            </a:r>
          </a:p>
          <a:p>
            <a:pPr eaLnBrk="1" hangingPunct="1">
              <a:lnSpc>
                <a:spcPct val="90000"/>
              </a:lnSpc>
            </a:pPr>
            <a:r>
              <a:rPr lang="en-US" altLang="en-US" sz="2800"/>
              <a:t>When an object is passed to a method as an argument, the reference to the object is copied to the method’s formal parameter</a:t>
            </a:r>
          </a:p>
          <a:p>
            <a:pPr eaLnBrk="1" hangingPunct="1">
              <a:lnSpc>
                <a:spcPct val="90000"/>
              </a:lnSpc>
            </a:pPr>
            <a:r>
              <a:rPr lang="en-US" altLang="en-US" sz="2800"/>
              <a:t>Reference-based ADT implementations and data structures use Java references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AC2270-55DB-46BE-959A-B3025D045F5D}"/>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4C064FBA-D528-4FA0-920E-B854A6C06F7A}"/>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42602C09-5F74-4D29-824D-34C2EEFEE56A}" type="slidenum">
              <a:rPr lang="en-US" altLang="en-US" sz="1000">
                <a:solidFill>
                  <a:srgbClr val="548446"/>
                </a:solidFill>
                <a:latin typeface="Arial" panose="020B0604020202020204" pitchFamily="34" charset="0"/>
              </a:rPr>
              <a:pPr/>
              <a:t>11</a:t>
            </a:fld>
            <a:endParaRPr lang="en-US" altLang="en-US" sz="1000">
              <a:solidFill>
                <a:srgbClr val="548446"/>
              </a:solidFill>
              <a:latin typeface="Arial" panose="020B0604020202020204" pitchFamily="34" charset="0"/>
            </a:endParaRPr>
          </a:p>
        </p:txBody>
      </p:sp>
      <p:sp>
        <p:nvSpPr>
          <p:cNvPr id="13316" name="Rectangle 2">
            <a:extLst>
              <a:ext uri="{FF2B5EF4-FFF2-40B4-BE49-F238E27FC236}">
                <a16:creationId xmlns:a16="http://schemas.microsoft.com/office/drawing/2014/main" id="{81409B06-7F26-4834-9B5E-DEC572C81F7D}"/>
              </a:ext>
            </a:extLst>
          </p:cNvPr>
          <p:cNvSpPr>
            <a:spLocks noGrp="1" noChangeArrowheads="1"/>
          </p:cNvSpPr>
          <p:nvPr>
            <p:ph type="title"/>
          </p:nvPr>
        </p:nvSpPr>
        <p:spPr/>
        <p:txBody>
          <a:bodyPr/>
          <a:lstStyle/>
          <a:p>
            <a:pPr eaLnBrk="1" hangingPunct="1"/>
            <a:r>
              <a:rPr lang="en-US" altLang="en-US"/>
              <a:t>Resizable Arrays</a:t>
            </a:r>
          </a:p>
        </p:txBody>
      </p:sp>
      <p:sp>
        <p:nvSpPr>
          <p:cNvPr id="13317" name="Rectangle 3">
            <a:extLst>
              <a:ext uri="{FF2B5EF4-FFF2-40B4-BE49-F238E27FC236}">
                <a16:creationId xmlns:a16="http://schemas.microsoft.com/office/drawing/2014/main" id="{B47E6D20-6EC5-40C8-8DB6-0A4D2710B339}"/>
              </a:ext>
            </a:extLst>
          </p:cNvPr>
          <p:cNvSpPr>
            <a:spLocks noGrp="1" noChangeArrowheads="1"/>
          </p:cNvSpPr>
          <p:nvPr>
            <p:ph type="body" idx="1"/>
          </p:nvPr>
        </p:nvSpPr>
        <p:spPr/>
        <p:txBody>
          <a:bodyPr/>
          <a:lstStyle/>
          <a:p>
            <a:pPr eaLnBrk="1" hangingPunct="1">
              <a:lnSpc>
                <a:spcPct val="90000"/>
              </a:lnSpc>
            </a:pPr>
            <a:r>
              <a:rPr lang="en-US" altLang="en-US" sz="2800"/>
              <a:t>The number of references in a Java array is of fixed size</a:t>
            </a:r>
          </a:p>
          <a:p>
            <a:pPr eaLnBrk="1" hangingPunct="1">
              <a:lnSpc>
                <a:spcPct val="90000"/>
              </a:lnSpc>
            </a:pPr>
            <a:r>
              <a:rPr lang="en-US" altLang="en-US" sz="2800"/>
              <a:t>Resizable array</a:t>
            </a:r>
          </a:p>
          <a:p>
            <a:pPr lvl="1" eaLnBrk="1" hangingPunct="1">
              <a:lnSpc>
                <a:spcPct val="90000"/>
              </a:lnSpc>
            </a:pPr>
            <a:r>
              <a:rPr lang="en-US" altLang="en-US" sz="2400"/>
              <a:t>An array that grows and shrinks as the program executes</a:t>
            </a:r>
          </a:p>
          <a:p>
            <a:pPr lvl="1" eaLnBrk="1" hangingPunct="1">
              <a:lnSpc>
                <a:spcPct val="90000"/>
              </a:lnSpc>
            </a:pPr>
            <a:r>
              <a:rPr lang="en-US" altLang="en-US" sz="2400"/>
              <a:t>An illusion that is created by using an allocate and copy strategy with fixed-size arrays</a:t>
            </a:r>
          </a:p>
          <a:p>
            <a:pPr eaLnBrk="1" hangingPunct="1">
              <a:lnSpc>
                <a:spcPct val="90000"/>
              </a:lnSpc>
            </a:pPr>
            <a:r>
              <a:rPr lang="en-US" altLang="en-US" sz="2800">
                <a:latin typeface="Courier New" panose="02070309020205020404" pitchFamily="49" charset="0"/>
              </a:rPr>
              <a:t>java.util.Vector</a:t>
            </a:r>
            <a:r>
              <a:rPr lang="en-US" altLang="en-US" sz="2800"/>
              <a:t> class</a:t>
            </a:r>
          </a:p>
          <a:p>
            <a:pPr lvl="1" eaLnBrk="1" hangingPunct="1">
              <a:lnSpc>
                <a:spcPct val="90000"/>
              </a:lnSpc>
            </a:pPr>
            <a:r>
              <a:rPr lang="en-US" altLang="en-US" sz="2400"/>
              <a:t>Uses a similar technique to implement a growable array of objects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191272AE-5FA4-4B05-8F47-8AD22B7AAF6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7E2BF9-7278-4C71-9E32-020C1FC34D3A}" type="slidenum">
              <a:rPr lang="en-US" altLang="en-US" sz="1400" smtClean="0"/>
              <a:pPr>
                <a:spcBef>
                  <a:spcPct val="0"/>
                </a:spcBef>
                <a:buClrTx/>
                <a:buSzTx/>
                <a:buFontTx/>
                <a:buNone/>
              </a:pPr>
              <a:t>12</a:t>
            </a:fld>
            <a:endParaRPr lang="en-US" altLang="en-US" sz="1400"/>
          </a:p>
        </p:txBody>
      </p:sp>
      <p:sp>
        <p:nvSpPr>
          <p:cNvPr id="18435" name="Rectangle 2">
            <a:extLst>
              <a:ext uri="{FF2B5EF4-FFF2-40B4-BE49-F238E27FC236}">
                <a16:creationId xmlns:a16="http://schemas.microsoft.com/office/drawing/2014/main" id="{35158925-7493-4EA7-AC32-56D8B890498A}"/>
              </a:ext>
            </a:extLst>
          </p:cNvPr>
          <p:cNvSpPr>
            <a:spLocks noGrp="1" noChangeArrowheads="1"/>
          </p:cNvSpPr>
          <p:nvPr>
            <p:ph type="title"/>
          </p:nvPr>
        </p:nvSpPr>
        <p:spPr>
          <a:xfrm>
            <a:off x="0" y="152400"/>
            <a:ext cx="8839200" cy="533400"/>
          </a:xfrm>
          <a:noFill/>
        </p:spPr>
        <p:txBody>
          <a:bodyPr/>
          <a:lstStyle/>
          <a:p>
            <a:r>
              <a:rPr lang="en-US" altLang="en-US" sz="3600"/>
              <a:t>Nodes in Linked Lists</a:t>
            </a:r>
          </a:p>
        </p:txBody>
      </p:sp>
      <p:sp>
        <p:nvSpPr>
          <p:cNvPr id="18436" name="Rectangle 3">
            <a:extLst>
              <a:ext uri="{FF2B5EF4-FFF2-40B4-BE49-F238E27FC236}">
                <a16:creationId xmlns:a16="http://schemas.microsoft.com/office/drawing/2014/main" id="{6FCD906E-3DE0-4B7D-8A4F-09485DA37032}"/>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1F28F56D-C4A5-497E-96DC-89E96C2C00A0}"/>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a:extLst>
              <a:ext uri="{FF2B5EF4-FFF2-40B4-BE49-F238E27FC236}">
                <a16:creationId xmlns:a16="http://schemas.microsoft.com/office/drawing/2014/main" id="{826D6D0F-7852-40A1-91F3-E8A464C59443}"/>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a:extLst>
              <a:ext uri="{FF2B5EF4-FFF2-40B4-BE49-F238E27FC236}">
                <a16:creationId xmlns:a16="http://schemas.microsoft.com/office/drawing/2014/main" id="{70B23208-6E79-4CF9-B636-48BC82A1C1CF}"/>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a:extLst>
              <a:ext uri="{FF2B5EF4-FFF2-40B4-BE49-F238E27FC236}">
                <a16:creationId xmlns:a16="http://schemas.microsoft.com/office/drawing/2014/main" id="{CCFE0F1A-29EB-4875-A854-C08D038383CE}"/>
              </a:ext>
            </a:extLst>
          </p:cNvPr>
          <p:cNvSpPr>
            <a:spLocks noGrp="1" noChangeArrowheads="1"/>
          </p:cNvSpPr>
          <p:nvPr>
            <p:ph type="body" idx="1"/>
          </p:nvPr>
        </p:nvSpPr>
        <p:spPr>
          <a:xfrm>
            <a:off x="228600" y="762000"/>
            <a:ext cx="8763000" cy="1143000"/>
          </a:xfrm>
          <a:noFill/>
        </p:spPr>
        <p:txBody>
          <a:bodyPr/>
          <a:lstStyle/>
          <a:p>
            <a:pPr marL="0" indent="0">
              <a:lnSpc>
                <a:spcPct val="90000"/>
              </a:lnSpc>
              <a:buFont typeface="Monotype Sorts" pitchFamily="2" charset="2"/>
              <a:buNone/>
            </a:pPr>
            <a:r>
              <a:rPr lang="en-US" altLang="en-US" sz="2800" dirty="0">
                <a:cs typeface="Courier New" panose="02070309020205020404" pitchFamily="49" charset="0"/>
              </a:rPr>
              <a:t>A linked list consists of nodes. Each node contains an element, and each node is linked to its next neighbor. Thus a node can be defined as a class, as follows:</a:t>
            </a:r>
          </a:p>
        </p:txBody>
      </p:sp>
      <p:sp>
        <p:nvSpPr>
          <p:cNvPr id="18441" name="Rectangle 9">
            <a:extLst>
              <a:ext uri="{FF2B5EF4-FFF2-40B4-BE49-F238E27FC236}">
                <a16:creationId xmlns:a16="http://schemas.microsoft.com/office/drawing/2014/main" id="{DECEEB3C-B812-4FE3-AA85-76D720110D29}"/>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Rectangle 11">
            <a:extLst>
              <a:ext uri="{FF2B5EF4-FFF2-40B4-BE49-F238E27FC236}">
                <a16:creationId xmlns:a16="http://schemas.microsoft.com/office/drawing/2014/main" id="{24DBE99D-6133-40DB-9E66-214B85974EF9}"/>
              </a:ext>
            </a:extLst>
          </p:cNvPr>
          <p:cNvSpPr>
            <a:spLocks noChangeArrowheads="1"/>
          </p:cNvSpPr>
          <p:nvPr/>
        </p:nvSpPr>
        <p:spPr bwMode="auto">
          <a:xfrm>
            <a:off x="228600" y="3587750"/>
            <a:ext cx="4648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class Node&lt;E&gt; {</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  E element;</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  Node&lt;E&gt; next;</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 </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  public Node(E o) {</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    element = o;</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  }</a:t>
            </a:r>
            <a:endParaRPr lang="en-US" altLang="en-US" sz="2200" b="1" dirty="0">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2200" b="1" dirty="0">
                <a:solidFill>
                  <a:schemeClr val="tx2"/>
                </a:solidFill>
                <a:latin typeface="Courier New" panose="02070309020205020404" pitchFamily="49" charset="0"/>
                <a:cs typeface="Courier New" panose="02070309020205020404" pitchFamily="49" charset="0"/>
              </a:rPr>
              <a:t>}</a:t>
            </a:r>
          </a:p>
        </p:txBody>
      </p:sp>
      <p:sp>
        <p:nvSpPr>
          <p:cNvPr id="18443" name="Rectangle 13">
            <a:extLst>
              <a:ext uri="{FF2B5EF4-FFF2-40B4-BE49-F238E27FC236}">
                <a16:creationId xmlns:a16="http://schemas.microsoft.com/office/drawing/2014/main" id="{C24D9E66-EABB-4802-BE6B-1CE95802A4E6}"/>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44" name="Object 12">
            <a:extLst>
              <a:ext uri="{FF2B5EF4-FFF2-40B4-BE49-F238E27FC236}">
                <a16:creationId xmlns:a16="http://schemas.microsoft.com/office/drawing/2014/main" id="{623ADA9D-1095-4AF8-9309-3081F9160A86}"/>
              </a:ext>
            </a:extLst>
          </p:cNvPr>
          <p:cNvGraphicFramePr>
            <a:graphicFrameLocks noChangeAspect="1"/>
          </p:cNvGraphicFramePr>
          <p:nvPr/>
        </p:nvGraphicFramePr>
        <p:xfrm>
          <a:off x="993775" y="2057400"/>
          <a:ext cx="7613650" cy="1377950"/>
        </p:xfrm>
        <a:graphic>
          <a:graphicData uri="http://schemas.openxmlformats.org/presentationml/2006/ole">
            <mc:AlternateContent xmlns:mc="http://schemas.openxmlformats.org/markup-compatibility/2006">
              <mc:Choice xmlns:v="urn:schemas-microsoft-com:vml" Requires="v">
                <p:oleObj spid="_x0000_s1031" name="Picture" r:id="rId4" imgW="3712464" imgH="675132" progId="Word.Picture.8">
                  <p:embed/>
                </p:oleObj>
              </mc:Choice>
              <mc:Fallback>
                <p:oleObj name="Picture" r:id="rId4" imgW="3712464" imgH="675132" progId="Word.Picture.8">
                  <p:embed/>
                  <p:pic>
                    <p:nvPicPr>
                      <p:cNvPr id="18444" name="Object 12">
                        <a:extLst>
                          <a:ext uri="{FF2B5EF4-FFF2-40B4-BE49-F238E27FC236}">
                            <a16:creationId xmlns:a16="http://schemas.microsoft.com/office/drawing/2014/main" id="{623ADA9D-1095-4AF8-9309-3081F9160A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2057400"/>
                        <a:ext cx="76136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565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D99AD681-7B05-4C29-91E6-14F374D23D4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33F28F-6AF8-4620-B8D4-C74482B7A4E2}" type="slidenum">
              <a:rPr lang="en-US" altLang="en-US" sz="1400" smtClean="0"/>
              <a:pPr>
                <a:spcBef>
                  <a:spcPct val="0"/>
                </a:spcBef>
                <a:buClrTx/>
                <a:buSzTx/>
                <a:buFontTx/>
                <a:buNone/>
              </a:pPr>
              <a:t>13</a:t>
            </a:fld>
            <a:endParaRPr lang="en-US" altLang="en-US" sz="1400"/>
          </a:p>
        </p:txBody>
      </p:sp>
      <p:sp>
        <p:nvSpPr>
          <p:cNvPr id="19459" name="Rectangle 2">
            <a:extLst>
              <a:ext uri="{FF2B5EF4-FFF2-40B4-BE49-F238E27FC236}">
                <a16:creationId xmlns:a16="http://schemas.microsoft.com/office/drawing/2014/main" id="{AE3F7110-1727-4598-B6DF-8A2579121D94}"/>
              </a:ext>
            </a:extLst>
          </p:cNvPr>
          <p:cNvSpPr>
            <a:spLocks noGrp="1" noChangeArrowheads="1"/>
          </p:cNvSpPr>
          <p:nvPr>
            <p:ph type="title"/>
          </p:nvPr>
        </p:nvSpPr>
        <p:spPr>
          <a:xfrm>
            <a:off x="0" y="152400"/>
            <a:ext cx="8839200" cy="533400"/>
          </a:xfrm>
          <a:noFill/>
        </p:spPr>
        <p:txBody>
          <a:bodyPr/>
          <a:lstStyle/>
          <a:p>
            <a:r>
              <a:rPr lang="en-US" altLang="en-US" sz="3600" dirty="0"/>
              <a:t>Adding Three Nodes</a:t>
            </a:r>
          </a:p>
        </p:txBody>
      </p:sp>
      <p:sp>
        <p:nvSpPr>
          <p:cNvPr id="19460" name="Rectangle 3">
            <a:extLst>
              <a:ext uri="{FF2B5EF4-FFF2-40B4-BE49-F238E27FC236}">
                <a16:creationId xmlns:a16="http://schemas.microsoft.com/office/drawing/2014/main" id="{B2BBA74E-8459-49D5-8D61-B46DEE15118B}"/>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C174BE44-8F07-486B-ABFC-A04F90CE4624}"/>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a:extLst>
              <a:ext uri="{FF2B5EF4-FFF2-40B4-BE49-F238E27FC236}">
                <a16:creationId xmlns:a16="http://schemas.microsoft.com/office/drawing/2014/main" id="{C8F7F786-195C-472B-8F17-FA101C1E04EA}"/>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6">
            <a:extLst>
              <a:ext uri="{FF2B5EF4-FFF2-40B4-BE49-F238E27FC236}">
                <a16:creationId xmlns:a16="http://schemas.microsoft.com/office/drawing/2014/main" id="{5EF65536-5427-4C71-A32D-706BF3452D33}"/>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a:extLst>
              <a:ext uri="{FF2B5EF4-FFF2-40B4-BE49-F238E27FC236}">
                <a16:creationId xmlns:a16="http://schemas.microsoft.com/office/drawing/2014/main" id="{DB0A07CA-A5B6-4E70-B2F0-A63D0A2AE0BF}"/>
              </a:ext>
            </a:extLst>
          </p:cNvPr>
          <p:cNvSpPr>
            <a:spLocks noGrp="1" noChangeArrowheads="1"/>
          </p:cNvSpPr>
          <p:nvPr>
            <p:ph type="body" idx="1"/>
          </p:nvPr>
        </p:nvSpPr>
        <p:spPr>
          <a:xfrm>
            <a:off x="152400" y="914400"/>
            <a:ext cx="8763000" cy="1524000"/>
          </a:xfrm>
          <a:noFill/>
        </p:spPr>
        <p:txBody>
          <a:bodyPr/>
          <a:lstStyle/>
          <a:p>
            <a:pPr marL="0" indent="0">
              <a:lnSpc>
                <a:spcPct val="80000"/>
              </a:lnSpc>
              <a:spcBef>
                <a:spcPct val="0"/>
              </a:spcBef>
              <a:buFont typeface="Monotype Sorts" pitchFamily="2" charset="2"/>
              <a:buNone/>
            </a:pPr>
            <a:r>
              <a:rPr lang="en-US" altLang="en-US" sz="2800" dirty="0"/>
              <a:t>The variable </a:t>
            </a:r>
            <a:r>
              <a:rPr lang="en-US" altLang="en-US" sz="2800" u="sng" dirty="0"/>
              <a:t>head</a:t>
            </a:r>
            <a:r>
              <a:rPr lang="en-US" altLang="en-US" sz="2800" dirty="0"/>
              <a:t> refers to the first node in the list, and the variable </a:t>
            </a:r>
            <a:r>
              <a:rPr lang="en-US" altLang="en-US" sz="2800" u="sng" dirty="0"/>
              <a:t>tail</a:t>
            </a:r>
            <a:r>
              <a:rPr lang="en-US" altLang="en-US" sz="2800" dirty="0"/>
              <a:t> refers to the last node in the list. If the list is empty, both are </a:t>
            </a:r>
            <a:r>
              <a:rPr lang="en-US" altLang="en-US" sz="2800" u="sng" dirty="0"/>
              <a:t>null</a:t>
            </a:r>
            <a:r>
              <a:rPr lang="en-US" altLang="en-US" sz="2800" dirty="0"/>
              <a:t>. For example, you can create three nodes to store three strings in a list, as follows:</a:t>
            </a:r>
            <a:r>
              <a:rPr lang="en-US" altLang="en-US" sz="1600" dirty="0">
                <a:cs typeface="Courier New" panose="02070309020205020404" pitchFamily="49" charset="0"/>
              </a:rPr>
              <a:t> </a:t>
            </a:r>
          </a:p>
        </p:txBody>
      </p:sp>
      <p:sp>
        <p:nvSpPr>
          <p:cNvPr id="19465" name="Rectangle 8">
            <a:extLst>
              <a:ext uri="{FF2B5EF4-FFF2-40B4-BE49-F238E27FC236}">
                <a16:creationId xmlns:a16="http://schemas.microsoft.com/office/drawing/2014/main" id="{038A3A5F-5529-4E50-A1D3-9399170E8D00}"/>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Rectangle 11">
            <a:extLst>
              <a:ext uri="{FF2B5EF4-FFF2-40B4-BE49-F238E27FC236}">
                <a16:creationId xmlns:a16="http://schemas.microsoft.com/office/drawing/2014/main" id="{9499BE59-348F-4CDA-8E69-F297C1A39DE3}"/>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7" name="Rectangle 12">
            <a:extLst>
              <a:ext uri="{FF2B5EF4-FFF2-40B4-BE49-F238E27FC236}">
                <a16:creationId xmlns:a16="http://schemas.microsoft.com/office/drawing/2014/main" id="{0ED690FD-7AA2-4D38-9E09-AED1A86893FE}"/>
              </a:ext>
            </a:extLst>
          </p:cNvPr>
          <p:cNvSpPr>
            <a:spLocks noChangeArrowheads="1"/>
          </p:cNvSpPr>
          <p:nvPr/>
        </p:nvSpPr>
        <p:spPr bwMode="auto">
          <a:xfrm>
            <a:off x="152400" y="2667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spcBef>
                <a:spcPct val="0"/>
              </a:spcBef>
              <a:buFont typeface="Monotype Sorts" pitchFamily="2" charset="2"/>
              <a:buNone/>
            </a:pPr>
            <a:r>
              <a:rPr lang="en-US" altLang="en-US" sz="2800" dirty="0"/>
              <a:t>Step 1: Declare </a:t>
            </a:r>
            <a:r>
              <a:rPr lang="en-US" altLang="en-US" sz="2800" u="sng" dirty="0"/>
              <a:t>head</a:t>
            </a:r>
            <a:r>
              <a:rPr lang="en-US" altLang="en-US" sz="2800" dirty="0"/>
              <a:t> and </a:t>
            </a:r>
            <a:r>
              <a:rPr lang="en-US" altLang="en-US" sz="2800" u="sng" dirty="0"/>
              <a:t>tail</a:t>
            </a:r>
            <a:r>
              <a:rPr lang="en-US" altLang="en-US" sz="2800" dirty="0"/>
              <a:t>:</a:t>
            </a:r>
          </a:p>
        </p:txBody>
      </p:sp>
      <p:sp>
        <p:nvSpPr>
          <p:cNvPr id="19468" name="Rectangle 14">
            <a:extLst>
              <a:ext uri="{FF2B5EF4-FFF2-40B4-BE49-F238E27FC236}">
                <a16:creationId xmlns:a16="http://schemas.microsoft.com/office/drawing/2014/main" id="{B497F0EF-81BF-45C1-8472-C813413ECD4B}"/>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9" name="Object 13">
            <a:extLst>
              <a:ext uri="{FF2B5EF4-FFF2-40B4-BE49-F238E27FC236}">
                <a16:creationId xmlns:a16="http://schemas.microsoft.com/office/drawing/2014/main" id="{18A216C0-C3A9-48F2-B38B-EFBEE192E491}"/>
              </a:ext>
            </a:extLst>
          </p:cNvPr>
          <p:cNvGraphicFramePr>
            <a:graphicFrameLocks noChangeAspect="1"/>
          </p:cNvGraphicFramePr>
          <p:nvPr/>
        </p:nvGraphicFramePr>
        <p:xfrm>
          <a:off x="230188" y="3367088"/>
          <a:ext cx="8531225" cy="962025"/>
        </p:xfrm>
        <a:graphic>
          <a:graphicData uri="http://schemas.openxmlformats.org/presentationml/2006/ole">
            <mc:AlternateContent xmlns:mc="http://schemas.openxmlformats.org/markup-compatibility/2006">
              <mc:Choice xmlns:v="urn:schemas-microsoft-com:vml" Requires="v">
                <p:oleObj spid="_x0000_s2055" name="Picture" r:id="rId3" imgW="3721501" imgH="418403" progId="Word.Picture.8">
                  <p:embed/>
                </p:oleObj>
              </mc:Choice>
              <mc:Fallback>
                <p:oleObj name="Picture" r:id="rId3" imgW="3721501" imgH="418403" progId="Word.Picture.8">
                  <p:embed/>
                  <p:pic>
                    <p:nvPicPr>
                      <p:cNvPr id="19469" name="Object 13">
                        <a:extLst>
                          <a:ext uri="{FF2B5EF4-FFF2-40B4-BE49-F238E27FC236}">
                            <a16:creationId xmlns:a16="http://schemas.microsoft.com/office/drawing/2014/main" id="{18A216C0-C3A9-48F2-B38B-EFBEE192E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3367088"/>
                        <a:ext cx="85312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648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D08387C2-9F14-4B6D-AB08-BD28850498C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E31AF0-BF84-4ABD-9CB3-8C764A545ADC}" type="slidenum">
              <a:rPr lang="en-US" altLang="en-US" sz="1400" smtClean="0"/>
              <a:pPr>
                <a:spcBef>
                  <a:spcPct val="0"/>
                </a:spcBef>
                <a:buClrTx/>
                <a:buSzTx/>
                <a:buFontTx/>
                <a:buNone/>
              </a:pPr>
              <a:t>14</a:t>
            </a:fld>
            <a:endParaRPr lang="en-US" altLang="en-US" sz="1400"/>
          </a:p>
        </p:txBody>
      </p:sp>
      <p:sp>
        <p:nvSpPr>
          <p:cNvPr id="23555" name="Rectangle 2">
            <a:extLst>
              <a:ext uri="{FF2B5EF4-FFF2-40B4-BE49-F238E27FC236}">
                <a16:creationId xmlns:a16="http://schemas.microsoft.com/office/drawing/2014/main" id="{9D9C40FF-8CEA-48D3-B91C-31ECBC45CEC5}"/>
              </a:ext>
            </a:extLst>
          </p:cNvPr>
          <p:cNvSpPr>
            <a:spLocks noGrp="1" noChangeArrowheads="1"/>
          </p:cNvSpPr>
          <p:nvPr>
            <p:ph type="title"/>
          </p:nvPr>
        </p:nvSpPr>
        <p:spPr>
          <a:xfrm>
            <a:off x="0" y="152400"/>
            <a:ext cx="8839200" cy="533400"/>
          </a:xfrm>
          <a:noFill/>
        </p:spPr>
        <p:txBody>
          <a:bodyPr/>
          <a:lstStyle/>
          <a:p>
            <a:r>
              <a:rPr lang="en-US" altLang="en-US" sz="3600"/>
              <a:t>Traversing All Elements in the List</a:t>
            </a:r>
          </a:p>
        </p:txBody>
      </p:sp>
      <p:sp>
        <p:nvSpPr>
          <p:cNvPr id="23556" name="Rectangle 3">
            <a:extLst>
              <a:ext uri="{FF2B5EF4-FFF2-40B4-BE49-F238E27FC236}">
                <a16:creationId xmlns:a16="http://schemas.microsoft.com/office/drawing/2014/main" id="{DBB572E0-09D2-483F-8141-6BB55EFAF447}"/>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a:extLst>
              <a:ext uri="{FF2B5EF4-FFF2-40B4-BE49-F238E27FC236}">
                <a16:creationId xmlns:a16="http://schemas.microsoft.com/office/drawing/2014/main" id="{B757CF50-A5EA-48B3-B5FB-EA8C1CC5B8D1}"/>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5">
            <a:extLst>
              <a:ext uri="{FF2B5EF4-FFF2-40B4-BE49-F238E27FC236}">
                <a16:creationId xmlns:a16="http://schemas.microsoft.com/office/drawing/2014/main" id="{7AF7379C-7C43-4019-973C-275D3F2DF522}"/>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6">
            <a:extLst>
              <a:ext uri="{FF2B5EF4-FFF2-40B4-BE49-F238E27FC236}">
                <a16:creationId xmlns:a16="http://schemas.microsoft.com/office/drawing/2014/main" id="{869DE24F-F508-4D5D-A889-95A5D6767F3B}"/>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7">
            <a:extLst>
              <a:ext uri="{FF2B5EF4-FFF2-40B4-BE49-F238E27FC236}">
                <a16:creationId xmlns:a16="http://schemas.microsoft.com/office/drawing/2014/main" id="{AE46A9F3-DCD6-4632-B4C4-C47F5636DFBB}"/>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8">
            <a:extLst>
              <a:ext uri="{FF2B5EF4-FFF2-40B4-BE49-F238E27FC236}">
                <a16:creationId xmlns:a16="http://schemas.microsoft.com/office/drawing/2014/main" id="{32BD2F0A-7635-4732-A4F4-C71981D8AA78}"/>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9">
            <a:extLst>
              <a:ext uri="{FF2B5EF4-FFF2-40B4-BE49-F238E27FC236}">
                <a16:creationId xmlns:a16="http://schemas.microsoft.com/office/drawing/2014/main" id="{945102B1-D00A-402B-8B70-4D4B3B63A832}"/>
              </a:ext>
            </a:extLst>
          </p:cNvPr>
          <p:cNvSpPr>
            <a:spLocks noChangeArrowheads="1"/>
          </p:cNvSpPr>
          <p:nvPr/>
        </p:nvSpPr>
        <p:spPr bwMode="auto">
          <a:xfrm>
            <a:off x="228600" y="914400"/>
            <a:ext cx="8915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spcBef>
                <a:spcPct val="0"/>
              </a:spcBef>
              <a:buFont typeface="Monotype Sorts" pitchFamily="2" charset="2"/>
              <a:buNone/>
            </a:pPr>
            <a:r>
              <a:rPr lang="en-US" altLang="en-US"/>
              <a:t>Each node contains the element and a data field named </a:t>
            </a:r>
            <a:r>
              <a:rPr lang="en-US" altLang="en-US" i="1"/>
              <a:t>next</a:t>
            </a:r>
            <a:r>
              <a:rPr lang="en-US" altLang="en-US"/>
              <a:t> that points to the next node. If the node is the last in the list, its pointer data field </a:t>
            </a:r>
            <a:r>
              <a:rPr lang="en-US" altLang="en-US" u="sng"/>
              <a:t>next</a:t>
            </a:r>
            <a:r>
              <a:rPr lang="en-US" altLang="en-US"/>
              <a:t> contains the value </a:t>
            </a:r>
            <a:r>
              <a:rPr lang="en-US" altLang="en-US" u="sng"/>
              <a:t>null</a:t>
            </a:r>
            <a:r>
              <a:rPr lang="en-US" altLang="en-US"/>
              <a:t>. You can use this property to detect the last node. For example, you may write the following loop to traverse all the nodes in the list.</a:t>
            </a:r>
          </a:p>
        </p:txBody>
      </p:sp>
      <p:sp>
        <p:nvSpPr>
          <p:cNvPr id="23563" name="Rectangle 10">
            <a:extLst>
              <a:ext uri="{FF2B5EF4-FFF2-40B4-BE49-F238E27FC236}">
                <a16:creationId xmlns:a16="http://schemas.microsoft.com/office/drawing/2014/main" id="{82ADF835-1A95-46BC-AA37-A39908F12687}"/>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4" name="Rectangle 11">
            <a:extLst>
              <a:ext uri="{FF2B5EF4-FFF2-40B4-BE49-F238E27FC236}">
                <a16:creationId xmlns:a16="http://schemas.microsoft.com/office/drawing/2014/main" id="{53BAE508-F4E0-4F01-9752-F9BB5E8E37C9}"/>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5" name="Rectangle 12">
            <a:extLst>
              <a:ext uri="{FF2B5EF4-FFF2-40B4-BE49-F238E27FC236}">
                <a16:creationId xmlns:a16="http://schemas.microsoft.com/office/drawing/2014/main" id="{4D2D314B-304E-48B4-BFC4-24AE0CE081E1}"/>
              </a:ext>
            </a:extLst>
          </p:cNvPr>
          <p:cNvSpPr>
            <a:spLocks noChangeArrowheads="1"/>
          </p:cNvSpPr>
          <p:nvPr/>
        </p:nvSpPr>
        <p:spPr bwMode="auto">
          <a:xfrm>
            <a:off x="0" y="2716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6" name="Rectangle 13">
            <a:extLst>
              <a:ext uri="{FF2B5EF4-FFF2-40B4-BE49-F238E27FC236}">
                <a16:creationId xmlns:a16="http://schemas.microsoft.com/office/drawing/2014/main" id="{D467119C-3CA8-4437-8946-3D17F56F8E8C}"/>
              </a:ext>
            </a:extLst>
          </p:cNvPr>
          <p:cNvSpPr>
            <a:spLocks noChangeArrowheads="1"/>
          </p:cNvSpPr>
          <p:nvPr/>
        </p:nvSpPr>
        <p:spPr bwMode="auto">
          <a:xfrm>
            <a:off x="0" y="2544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7" name="Rectangle 15">
            <a:extLst>
              <a:ext uri="{FF2B5EF4-FFF2-40B4-BE49-F238E27FC236}">
                <a16:creationId xmlns:a16="http://schemas.microsoft.com/office/drawing/2014/main" id="{6C40BEDE-8C01-4480-85B8-A09FD0B1C24F}"/>
              </a:ext>
            </a:extLst>
          </p:cNvPr>
          <p:cNvSpPr>
            <a:spLocks noChangeArrowheads="1"/>
          </p:cNvSpPr>
          <p:nvPr/>
        </p:nvSpPr>
        <p:spPr bwMode="auto">
          <a:xfrm>
            <a:off x="228600" y="3810000"/>
            <a:ext cx="861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latin typeface="Courier New" panose="02070309020205020404" pitchFamily="49" charset="0"/>
                <a:cs typeface="Courier New" panose="02070309020205020404" pitchFamily="49" charset="0"/>
              </a:rPr>
              <a:t>Node&lt;E&gt; current = head;</a:t>
            </a:r>
            <a:endParaRPr lang="en-US" altLang="en-US" sz="2800" b="1">
              <a:solidFill>
                <a:schemeClr val="tx2"/>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2800" b="1">
                <a:solidFill>
                  <a:schemeClr val="tx2"/>
                </a:solidFill>
                <a:latin typeface="Courier New" panose="02070309020205020404" pitchFamily="49" charset="0"/>
                <a:cs typeface="Courier New" panose="02070309020205020404" pitchFamily="49" charset="0"/>
              </a:rPr>
              <a:t>while</a:t>
            </a:r>
            <a:r>
              <a:rPr lang="en-US" altLang="en-US" sz="2800">
                <a:solidFill>
                  <a:schemeClr val="tx2"/>
                </a:solidFill>
                <a:latin typeface="Courier New" panose="02070309020205020404" pitchFamily="49" charset="0"/>
                <a:cs typeface="Courier New" panose="02070309020205020404" pitchFamily="49" charset="0"/>
              </a:rPr>
              <a:t> (current != </a:t>
            </a:r>
            <a:r>
              <a:rPr lang="en-US" altLang="en-US" sz="2800" b="1">
                <a:solidFill>
                  <a:schemeClr val="tx2"/>
                </a:solidFill>
                <a:latin typeface="Courier New" panose="02070309020205020404" pitchFamily="49" charset="0"/>
                <a:cs typeface="Courier New" panose="02070309020205020404" pitchFamily="49" charset="0"/>
              </a:rPr>
              <a:t>null</a:t>
            </a:r>
            <a:r>
              <a:rPr lang="en-US" altLang="en-US" sz="2800">
                <a:solidFill>
                  <a:schemeClr val="tx2"/>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2800">
                <a:solidFill>
                  <a:schemeClr val="tx2"/>
                </a:solidFill>
                <a:latin typeface="Courier New" panose="02070309020205020404" pitchFamily="49" charset="0"/>
                <a:cs typeface="Courier New" panose="02070309020205020404" pitchFamily="49" charset="0"/>
              </a:rPr>
              <a:t>  System.out.println(current.element);</a:t>
            </a:r>
          </a:p>
          <a:p>
            <a:pPr>
              <a:buFont typeface="Monotype Sorts" pitchFamily="2" charset="2"/>
              <a:buNone/>
            </a:pPr>
            <a:r>
              <a:rPr lang="en-US" altLang="en-US" sz="2800">
                <a:solidFill>
                  <a:schemeClr val="tx2"/>
                </a:solidFill>
                <a:latin typeface="Courier New" panose="02070309020205020404" pitchFamily="49" charset="0"/>
                <a:cs typeface="Courier New" panose="02070309020205020404" pitchFamily="49" charset="0"/>
              </a:rPr>
              <a:t>  current = current.next;</a:t>
            </a:r>
          </a:p>
          <a:p>
            <a:pPr>
              <a:buFont typeface="Monotype Sorts" pitchFamily="2" charset="2"/>
              <a:buNone/>
            </a:pPr>
            <a:r>
              <a:rPr lang="en-US" altLang="en-US" sz="280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617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F91DA1DC-0024-4326-AE8A-5244AC21410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D2C5A2-3A62-420D-866C-F7CAFB1C0F6C}" type="slidenum">
              <a:rPr lang="en-US" altLang="en-US" sz="1400" smtClean="0"/>
              <a:pPr>
                <a:spcBef>
                  <a:spcPct val="0"/>
                </a:spcBef>
                <a:buClrTx/>
                <a:buSzTx/>
                <a:buFontTx/>
                <a:buNone/>
              </a:pPr>
              <a:t>15</a:t>
            </a:fld>
            <a:endParaRPr lang="en-US" altLang="en-US" sz="1400"/>
          </a:p>
        </p:txBody>
      </p:sp>
      <p:sp>
        <p:nvSpPr>
          <p:cNvPr id="24579" name="Rectangle 2">
            <a:extLst>
              <a:ext uri="{FF2B5EF4-FFF2-40B4-BE49-F238E27FC236}">
                <a16:creationId xmlns:a16="http://schemas.microsoft.com/office/drawing/2014/main" id="{6AE05951-C118-4EA6-AACB-5C390FE4C625}"/>
              </a:ext>
            </a:extLst>
          </p:cNvPr>
          <p:cNvSpPr>
            <a:spLocks noGrp="1" noChangeArrowheads="1"/>
          </p:cNvSpPr>
          <p:nvPr>
            <p:ph type="title"/>
          </p:nvPr>
        </p:nvSpPr>
        <p:spPr>
          <a:xfrm>
            <a:off x="0" y="152400"/>
            <a:ext cx="8839200" cy="533400"/>
          </a:xfrm>
          <a:noFill/>
        </p:spPr>
        <p:txBody>
          <a:bodyPr/>
          <a:lstStyle/>
          <a:p>
            <a:r>
              <a:rPr lang="en-US" altLang="en-US" sz="3600"/>
              <a:t>MyLinkedList</a:t>
            </a:r>
          </a:p>
        </p:txBody>
      </p:sp>
      <p:sp>
        <p:nvSpPr>
          <p:cNvPr id="24580" name="Rectangle 3">
            <a:extLst>
              <a:ext uri="{FF2B5EF4-FFF2-40B4-BE49-F238E27FC236}">
                <a16:creationId xmlns:a16="http://schemas.microsoft.com/office/drawing/2014/main" id="{6281E892-2E98-4BEB-92D0-4E90D7C8752B}"/>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a:extLst>
              <a:ext uri="{FF2B5EF4-FFF2-40B4-BE49-F238E27FC236}">
                <a16:creationId xmlns:a16="http://schemas.microsoft.com/office/drawing/2014/main" id="{30056BE1-645B-4003-87BA-019301CA40D1}"/>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a:extLst>
              <a:ext uri="{FF2B5EF4-FFF2-40B4-BE49-F238E27FC236}">
                <a16:creationId xmlns:a16="http://schemas.microsoft.com/office/drawing/2014/main" id="{F7085B42-3916-4D52-9EEC-A7330175E74B}"/>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a:extLst>
              <a:ext uri="{FF2B5EF4-FFF2-40B4-BE49-F238E27FC236}">
                <a16:creationId xmlns:a16="http://schemas.microsoft.com/office/drawing/2014/main" id="{C60CB6DD-489D-41CD-8C47-C355262D7825}"/>
              </a:ext>
            </a:extLst>
          </p:cNvPr>
          <p:cNvSpPr>
            <a:spLocks noChangeArrowheads="1"/>
          </p:cNvSpPr>
          <p:nvPr/>
        </p:nvSpPr>
        <p:spPr bwMode="auto">
          <a:xfrm>
            <a:off x="2339975" y="1628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8">
            <a:extLst>
              <a:ext uri="{FF2B5EF4-FFF2-40B4-BE49-F238E27FC236}">
                <a16:creationId xmlns:a16="http://schemas.microsoft.com/office/drawing/2014/main" id="{D63C65EE-5FA5-41FD-9010-6964E9663409}"/>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9">
            <a:extLst>
              <a:ext uri="{FF2B5EF4-FFF2-40B4-BE49-F238E27FC236}">
                <a16:creationId xmlns:a16="http://schemas.microsoft.com/office/drawing/2014/main" id="{C207C7C1-2335-4FC0-A49A-3FA9F3E3F5FB}"/>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13">
            <a:extLst>
              <a:ext uri="{FF2B5EF4-FFF2-40B4-BE49-F238E27FC236}">
                <a16:creationId xmlns:a16="http://schemas.microsoft.com/office/drawing/2014/main" id="{41735F79-F48A-4624-9AF3-D5B39F8A0033}"/>
              </a:ext>
            </a:extLst>
          </p:cNvPr>
          <p:cNvSpPr>
            <a:spLocks noChangeArrowheads="1"/>
          </p:cNvSpPr>
          <p:nvPr/>
        </p:nvSpPr>
        <p:spPr bwMode="auto">
          <a:xfrm>
            <a:off x="228600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6">
            <a:extLst>
              <a:ext uri="{FF2B5EF4-FFF2-40B4-BE49-F238E27FC236}">
                <a16:creationId xmlns:a16="http://schemas.microsoft.com/office/drawing/2014/main" id="{9A033ED7-8074-401F-AF80-574F147775C4}"/>
              </a:ext>
            </a:extLst>
          </p:cNvPr>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9">
            <a:extLst>
              <a:ext uri="{FF2B5EF4-FFF2-40B4-BE49-F238E27FC236}">
                <a16:creationId xmlns:a16="http://schemas.microsoft.com/office/drawing/2014/main" id="{42616340-C262-448F-94B6-29D702D1887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4589" name="Object 2">
            <a:extLst>
              <a:ext uri="{FF2B5EF4-FFF2-40B4-BE49-F238E27FC236}">
                <a16:creationId xmlns:a16="http://schemas.microsoft.com/office/drawing/2014/main" id="{20B8CDDD-65F2-407C-AF47-3E497806B306}"/>
              </a:ext>
            </a:extLst>
          </p:cNvPr>
          <p:cNvGraphicFramePr>
            <a:graphicFrameLocks noChangeAspect="1"/>
          </p:cNvGraphicFramePr>
          <p:nvPr>
            <p:extLst>
              <p:ext uri="{D42A27DB-BD31-4B8C-83A1-F6EECF244321}">
                <p14:modId xmlns:p14="http://schemas.microsoft.com/office/powerpoint/2010/main" val="360268264"/>
              </p:ext>
            </p:extLst>
          </p:nvPr>
        </p:nvGraphicFramePr>
        <p:xfrm>
          <a:off x="266700" y="839788"/>
          <a:ext cx="8610600" cy="4424362"/>
        </p:xfrm>
        <a:graphic>
          <a:graphicData uri="http://schemas.openxmlformats.org/presentationml/2006/ole">
            <mc:AlternateContent xmlns:mc="http://schemas.openxmlformats.org/markup-compatibility/2006">
              <mc:Choice xmlns:v="urn:schemas-microsoft-com:vml" Requires="v">
                <p:oleObj spid="_x0000_s10247" name="Picture" r:id="rId4" imgW="4743360" imgH="2457360" progId="Word.Picture.8">
                  <p:embed/>
                </p:oleObj>
              </mc:Choice>
              <mc:Fallback>
                <p:oleObj name="Picture" r:id="rId4" imgW="4743360" imgH="2457360" progId="Word.Picture.8">
                  <p:embed/>
                  <p:pic>
                    <p:nvPicPr>
                      <p:cNvPr id="24589" name="Object 2">
                        <a:extLst>
                          <a:ext uri="{FF2B5EF4-FFF2-40B4-BE49-F238E27FC236}">
                            <a16:creationId xmlns:a16="http://schemas.microsoft.com/office/drawing/2014/main" id="{20B8CDDD-65F2-407C-AF47-3E497806B306}"/>
                          </a:ext>
                        </a:extLst>
                      </p:cNvPr>
                      <p:cNvPicPr>
                        <a:picLocks noChangeAspect="1" noChangeArrowheads="1"/>
                      </p:cNvPicPr>
                      <p:nvPr/>
                    </p:nvPicPr>
                    <p:blipFill>
                      <a:blip r:embed="rId5"/>
                      <a:srcRect/>
                      <a:stretch>
                        <a:fillRect/>
                      </a:stretch>
                    </p:blipFill>
                    <p:spPr bwMode="auto">
                      <a:xfrm>
                        <a:off x="266700" y="839788"/>
                        <a:ext cx="8610600" cy="4424362"/>
                      </a:xfrm>
                      <a:prstGeom prst="rect">
                        <a:avLst/>
                      </a:prstGeom>
                      <a:noFill/>
                      <a:ln>
                        <a:noFill/>
                      </a:ln>
                    </p:spPr>
                  </p:pic>
                </p:oleObj>
              </mc:Fallback>
            </mc:AlternateContent>
          </a:graphicData>
        </a:graphic>
      </p:graphicFrame>
      <p:sp>
        <p:nvSpPr>
          <p:cNvPr id="4" name="Rectangle 20">
            <a:extLst>
              <a:ext uri="{FF2B5EF4-FFF2-40B4-BE49-F238E27FC236}">
                <a16:creationId xmlns:a16="http://schemas.microsoft.com/office/drawing/2014/main" id="{F4F03DD2-2B26-4D46-8171-D379A14DE80A}"/>
              </a:ext>
            </a:extLst>
          </p:cNvPr>
          <p:cNvSpPr>
            <a:spLocks noChangeArrowheads="1"/>
          </p:cNvSpPr>
          <p:nvPr/>
        </p:nvSpPr>
        <p:spPr bwMode="auto">
          <a:xfrm>
            <a:off x="0" y="245745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Tree>
    <p:extLst>
      <p:ext uri="{BB962C8B-B14F-4D97-AF65-F5344CB8AC3E}">
        <p14:creationId xmlns:p14="http://schemas.microsoft.com/office/powerpoint/2010/main" val="154706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F38B8EA-E183-4C69-B856-27DFEB9E704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5668B4-1E39-4D25-9178-953D62FAE3D0}" type="slidenum">
              <a:rPr lang="en-US" altLang="en-US" sz="1400"/>
              <a:pPr>
                <a:spcBef>
                  <a:spcPct val="0"/>
                </a:spcBef>
                <a:buClrTx/>
                <a:buSzTx/>
                <a:buFontTx/>
                <a:buNone/>
              </a:pPr>
              <a:t>16</a:t>
            </a:fld>
            <a:endParaRPr lang="en-US" altLang="en-US" sz="1400"/>
          </a:p>
        </p:txBody>
      </p:sp>
      <p:sp>
        <p:nvSpPr>
          <p:cNvPr id="25603" name="Rectangle 2">
            <a:extLst>
              <a:ext uri="{FF2B5EF4-FFF2-40B4-BE49-F238E27FC236}">
                <a16:creationId xmlns:a16="http://schemas.microsoft.com/office/drawing/2014/main" id="{A3436E24-4263-459F-B00C-2FFBCD63B84C}"/>
              </a:ext>
            </a:extLst>
          </p:cNvPr>
          <p:cNvSpPr>
            <a:spLocks noGrp="1" noChangeArrowheads="1"/>
          </p:cNvSpPr>
          <p:nvPr>
            <p:ph type="title"/>
          </p:nvPr>
        </p:nvSpPr>
        <p:spPr>
          <a:xfrm>
            <a:off x="0" y="152400"/>
            <a:ext cx="8839200" cy="533400"/>
          </a:xfrm>
          <a:noFill/>
        </p:spPr>
        <p:txBody>
          <a:bodyPr/>
          <a:lstStyle/>
          <a:p>
            <a:r>
              <a:rPr lang="en-US" altLang="en-US" sz="3600" dirty="0"/>
              <a:t>Implementing </a:t>
            </a:r>
            <a:r>
              <a:rPr lang="en-US" altLang="en-US" sz="3600" dirty="0" err="1"/>
              <a:t>addFirst</a:t>
            </a:r>
            <a:r>
              <a:rPr lang="en-US" altLang="en-US" sz="3600" dirty="0"/>
              <a:t>(E e)</a:t>
            </a:r>
          </a:p>
        </p:txBody>
      </p:sp>
      <p:sp>
        <p:nvSpPr>
          <p:cNvPr id="25604" name="Rectangle 3">
            <a:extLst>
              <a:ext uri="{FF2B5EF4-FFF2-40B4-BE49-F238E27FC236}">
                <a16:creationId xmlns:a16="http://schemas.microsoft.com/office/drawing/2014/main" id="{68B9B9E6-470A-4741-830D-45C09C1D0B5B}"/>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a:extLst>
              <a:ext uri="{FF2B5EF4-FFF2-40B4-BE49-F238E27FC236}">
                <a16:creationId xmlns:a16="http://schemas.microsoft.com/office/drawing/2014/main" id="{539FDEFD-5638-40DC-936C-8011B2678D5E}"/>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a:extLst>
              <a:ext uri="{FF2B5EF4-FFF2-40B4-BE49-F238E27FC236}">
                <a16:creationId xmlns:a16="http://schemas.microsoft.com/office/drawing/2014/main" id="{F84FA607-FA29-4068-B243-D03A3F12FC79}"/>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a:extLst>
              <a:ext uri="{FF2B5EF4-FFF2-40B4-BE49-F238E27FC236}">
                <a16:creationId xmlns:a16="http://schemas.microsoft.com/office/drawing/2014/main" id="{A0D367FF-806A-4E37-B90A-C4A1C4F88E08}"/>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8">
            <a:extLst>
              <a:ext uri="{FF2B5EF4-FFF2-40B4-BE49-F238E27FC236}">
                <a16:creationId xmlns:a16="http://schemas.microsoft.com/office/drawing/2014/main" id="{639DB6D6-9DFB-4372-8778-77FE565C2E4A}"/>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9">
            <a:extLst>
              <a:ext uri="{FF2B5EF4-FFF2-40B4-BE49-F238E27FC236}">
                <a16:creationId xmlns:a16="http://schemas.microsoft.com/office/drawing/2014/main" id="{40B4F980-9865-4D91-91B5-F7E9165237D7}"/>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12">
            <a:extLst>
              <a:ext uri="{FF2B5EF4-FFF2-40B4-BE49-F238E27FC236}">
                <a16:creationId xmlns:a16="http://schemas.microsoft.com/office/drawing/2014/main" id="{4C3A838D-1837-4F70-B8D8-46833091D931}"/>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4">
            <a:extLst>
              <a:ext uri="{FF2B5EF4-FFF2-40B4-BE49-F238E27FC236}">
                <a16:creationId xmlns:a16="http://schemas.microsoft.com/office/drawing/2014/main" id="{7B7C1117-C0D9-45FD-B75E-D9A98E1520FE}"/>
              </a:ext>
            </a:extLst>
          </p:cNvPr>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3" name="Rectangle 18">
            <a:extLst>
              <a:ext uri="{FF2B5EF4-FFF2-40B4-BE49-F238E27FC236}">
                <a16:creationId xmlns:a16="http://schemas.microsoft.com/office/drawing/2014/main" id="{265A6EF0-1AAB-4122-B147-26BF9427D24A}"/>
              </a:ext>
            </a:extLst>
          </p:cNvPr>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14" name="Object 17">
            <a:extLst>
              <a:ext uri="{FF2B5EF4-FFF2-40B4-BE49-F238E27FC236}">
                <a16:creationId xmlns:a16="http://schemas.microsoft.com/office/drawing/2014/main" id="{FBFDA39A-EC59-4833-ACCC-6D8F0ECB2303}"/>
              </a:ext>
            </a:extLst>
          </p:cNvPr>
          <p:cNvGraphicFramePr>
            <a:graphicFrameLocks noChangeAspect="1"/>
          </p:cNvGraphicFramePr>
          <p:nvPr/>
        </p:nvGraphicFramePr>
        <p:xfrm>
          <a:off x="2592388" y="2513013"/>
          <a:ext cx="6396037" cy="3844925"/>
        </p:xfrm>
        <a:graphic>
          <a:graphicData uri="http://schemas.openxmlformats.org/presentationml/2006/ole">
            <mc:AlternateContent xmlns:mc="http://schemas.openxmlformats.org/markup-compatibility/2006">
              <mc:Choice xmlns:v="urn:schemas-microsoft-com:vml" Requires="v">
                <p:oleObj spid="_x0000_s4103" name="Picture" r:id="rId4" imgW="4193417" imgH="2517271" progId="Word.Picture.8">
                  <p:embed/>
                </p:oleObj>
              </mc:Choice>
              <mc:Fallback>
                <p:oleObj name="Picture" r:id="rId4" imgW="4193417" imgH="2517271" progId="Word.Picture.8">
                  <p:embed/>
                  <p:pic>
                    <p:nvPicPr>
                      <p:cNvPr id="25614" name="Object 17">
                        <a:extLst>
                          <a:ext uri="{FF2B5EF4-FFF2-40B4-BE49-F238E27FC236}">
                            <a16:creationId xmlns:a16="http://schemas.microsoft.com/office/drawing/2014/main" id="{FBFDA39A-EC59-4833-ACCC-6D8F0ECB23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388" y="2513013"/>
                        <a:ext cx="6396037"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a:extLst>
              <a:ext uri="{FF2B5EF4-FFF2-40B4-BE49-F238E27FC236}">
                <a16:creationId xmlns:a16="http://schemas.microsoft.com/office/drawing/2014/main" id="{19B5F0C0-269D-4EB3-B506-A4F3C9BE7BF5}"/>
              </a:ext>
            </a:extLst>
          </p:cNvPr>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8D2CD66C-97B0-407E-B6DA-83C9BDC75A6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978DE8-DAF2-454F-AF7F-209436534E25}" type="slidenum">
              <a:rPr lang="en-US" altLang="en-US" sz="1400"/>
              <a:pPr>
                <a:spcBef>
                  <a:spcPct val="0"/>
                </a:spcBef>
                <a:buClrTx/>
                <a:buSzTx/>
                <a:buFontTx/>
                <a:buNone/>
              </a:pPr>
              <a:t>17</a:t>
            </a:fld>
            <a:endParaRPr lang="en-US" altLang="en-US" sz="1400"/>
          </a:p>
        </p:txBody>
      </p:sp>
      <p:sp>
        <p:nvSpPr>
          <p:cNvPr id="26627" name="Rectangle 2">
            <a:extLst>
              <a:ext uri="{FF2B5EF4-FFF2-40B4-BE49-F238E27FC236}">
                <a16:creationId xmlns:a16="http://schemas.microsoft.com/office/drawing/2014/main" id="{1949A6BC-5FF1-4DB5-A777-BA1557AF9309}"/>
              </a:ext>
            </a:extLst>
          </p:cNvPr>
          <p:cNvSpPr>
            <a:spLocks noGrp="1" noChangeArrowheads="1"/>
          </p:cNvSpPr>
          <p:nvPr>
            <p:ph type="title"/>
          </p:nvPr>
        </p:nvSpPr>
        <p:spPr>
          <a:xfrm>
            <a:off x="0" y="152400"/>
            <a:ext cx="8839200" cy="533400"/>
          </a:xfrm>
          <a:noFill/>
        </p:spPr>
        <p:txBody>
          <a:bodyPr/>
          <a:lstStyle/>
          <a:p>
            <a:r>
              <a:rPr lang="en-US" altLang="en-US" sz="3600"/>
              <a:t>Implementing addLast(E e)</a:t>
            </a:r>
          </a:p>
        </p:txBody>
      </p:sp>
      <p:sp>
        <p:nvSpPr>
          <p:cNvPr id="26628" name="Rectangle 3">
            <a:extLst>
              <a:ext uri="{FF2B5EF4-FFF2-40B4-BE49-F238E27FC236}">
                <a16:creationId xmlns:a16="http://schemas.microsoft.com/office/drawing/2014/main" id="{B835B8B4-20CF-416C-B06B-67FAABAD0369}"/>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a:extLst>
              <a:ext uri="{FF2B5EF4-FFF2-40B4-BE49-F238E27FC236}">
                <a16:creationId xmlns:a16="http://schemas.microsoft.com/office/drawing/2014/main" id="{231D0182-2D93-4402-B266-4857D9003A53}"/>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a:extLst>
              <a:ext uri="{FF2B5EF4-FFF2-40B4-BE49-F238E27FC236}">
                <a16:creationId xmlns:a16="http://schemas.microsoft.com/office/drawing/2014/main" id="{019ED070-B5CC-4930-99D8-5B2BD5B85A73}"/>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a:extLst>
              <a:ext uri="{FF2B5EF4-FFF2-40B4-BE49-F238E27FC236}">
                <a16:creationId xmlns:a16="http://schemas.microsoft.com/office/drawing/2014/main" id="{C2C66E66-F1D0-4F90-BDC6-491D4C554B4A}"/>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a:extLst>
              <a:ext uri="{FF2B5EF4-FFF2-40B4-BE49-F238E27FC236}">
                <a16:creationId xmlns:a16="http://schemas.microsoft.com/office/drawing/2014/main" id="{E7DAC3B1-A802-481D-B203-318766D14BD8}"/>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8">
            <a:extLst>
              <a:ext uri="{FF2B5EF4-FFF2-40B4-BE49-F238E27FC236}">
                <a16:creationId xmlns:a16="http://schemas.microsoft.com/office/drawing/2014/main" id="{52A55EF5-2B02-4297-ACF8-EABAA9740A33}"/>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9">
            <a:extLst>
              <a:ext uri="{FF2B5EF4-FFF2-40B4-BE49-F238E27FC236}">
                <a16:creationId xmlns:a16="http://schemas.microsoft.com/office/drawing/2014/main" id="{53771151-565B-4995-9D4F-95D823D3F5EC}"/>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6" name="Rectangle 14">
            <a:extLst>
              <a:ext uri="{FF2B5EF4-FFF2-40B4-BE49-F238E27FC236}">
                <a16:creationId xmlns:a16="http://schemas.microsoft.com/office/drawing/2014/main" id="{E682EE8D-46AF-465F-840B-581909E73E2C}"/>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7" name="Object 13">
            <a:extLst>
              <a:ext uri="{FF2B5EF4-FFF2-40B4-BE49-F238E27FC236}">
                <a16:creationId xmlns:a16="http://schemas.microsoft.com/office/drawing/2014/main" id="{AB91C5CF-DD89-4651-8930-263115D4FE56}"/>
              </a:ext>
            </a:extLst>
          </p:cNvPr>
          <p:cNvGraphicFramePr>
            <a:graphicFrameLocks noChangeAspect="1"/>
          </p:cNvGraphicFramePr>
          <p:nvPr/>
        </p:nvGraphicFramePr>
        <p:xfrm>
          <a:off x="3349625" y="2887663"/>
          <a:ext cx="5481638" cy="3522662"/>
        </p:xfrm>
        <a:graphic>
          <a:graphicData uri="http://schemas.openxmlformats.org/presentationml/2006/ole">
            <mc:AlternateContent xmlns:mc="http://schemas.openxmlformats.org/markup-compatibility/2006">
              <mc:Choice xmlns:v="urn:schemas-microsoft-com:vml" Requires="v">
                <p:oleObj spid="_x0000_s5127" name="Picture" r:id="rId3" imgW="3660653" imgH="2344772" progId="Word.Picture.8">
                  <p:embed/>
                </p:oleObj>
              </mc:Choice>
              <mc:Fallback>
                <p:oleObj name="Picture" r:id="rId3" imgW="3660653" imgH="2344772" progId="Word.Picture.8">
                  <p:embed/>
                  <p:pic>
                    <p:nvPicPr>
                      <p:cNvPr id="26637" name="Object 13">
                        <a:extLst>
                          <a:ext uri="{FF2B5EF4-FFF2-40B4-BE49-F238E27FC236}">
                            <a16:creationId xmlns:a16="http://schemas.microsoft.com/office/drawing/2014/main" id="{AB91C5CF-DD89-4651-8930-263115D4F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5" y="2887663"/>
                        <a:ext cx="5481638"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a:extLst>
              <a:ext uri="{FF2B5EF4-FFF2-40B4-BE49-F238E27FC236}">
                <a16:creationId xmlns:a16="http://schemas.microsoft.com/office/drawing/2014/main" id="{4048DC2D-9B51-4AB0-A048-9A8B93D99964}"/>
              </a:ext>
            </a:extLst>
          </p:cNvPr>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6980F92F-CA87-43CF-9ADF-461D492797D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A36EF9-725D-4087-A591-8C379D077A52}" type="slidenum">
              <a:rPr lang="en-US" altLang="en-US" sz="1400"/>
              <a:pPr>
                <a:spcBef>
                  <a:spcPct val="0"/>
                </a:spcBef>
                <a:buClrTx/>
                <a:buSzTx/>
                <a:buFontTx/>
                <a:buNone/>
              </a:pPr>
              <a:t>18</a:t>
            </a:fld>
            <a:endParaRPr lang="en-US" altLang="en-US" sz="1400"/>
          </a:p>
        </p:txBody>
      </p:sp>
      <p:sp>
        <p:nvSpPr>
          <p:cNvPr id="27651" name="Rectangle 2">
            <a:extLst>
              <a:ext uri="{FF2B5EF4-FFF2-40B4-BE49-F238E27FC236}">
                <a16:creationId xmlns:a16="http://schemas.microsoft.com/office/drawing/2014/main" id="{83CCD8F6-97B5-4156-96E7-DF6C9AA59A3A}"/>
              </a:ext>
            </a:extLst>
          </p:cNvPr>
          <p:cNvSpPr>
            <a:spLocks noGrp="1" noChangeArrowheads="1"/>
          </p:cNvSpPr>
          <p:nvPr>
            <p:ph type="title"/>
          </p:nvPr>
        </p:nvSpPr>
        <p:spPr>
          <a:xfrm>
            <a:off x="0" y="152400"/>
            <a:ext cx="8839200" cy="533400"/>
          </a:xfrm>
          <a:noFill/>
        </p:spPr>
        <p:txBody>
          <a:bodyPr/>
          <a:lstStyle/>
          <a:p>
            <a:r>
              <a:rPr lang="en-US" altLang="en-US" sz="3600"/>
              <a:t>Implementing add(int index, E e)</a:t>
            </a:r>
            <a:r>
              <a:rPr lang="en-US" altLang="en-US"/>
              <a:t> </a:t>
            </a:r>
          </a:p>
        </p:txBody>
      </p:sp>
      <p:sp>
        <p:nvSpPr>
          <p:cNvPr id="27652" name="Rectangle 3">
            <a:extLst>
              <a:ext uri="{FF2B5EF4-FFF2-40B4-BE49-F238E27FC236}">
                <a16:creationId xmlns:a16="http://schemas.microsoft.com/office/drawing/2014/main" id="{E4416F2A-17E7-491D-A308-5011242D1F54}"/>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BC712D2D-CDDA-46B8-A47D-403BB9CF24AA}"/>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887F2E09-C747-4BEE-88D1-0C31C3FC2057}"/>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a:extLst>
              <a:ext uri="{FF2B5EF4-FFF2-40B4-BE49-F238E27FC236}">
                <a16:creationId xmlns:a16="http://schemas.microsoft.com/office/drawing/2014/main" id="{964BBB47-4000-481B-9778-62102C6DC1AC}"/>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7">
            <a:extLst>
              <a:ext uri="{FF2B5EF4-FFF2-40B4-BE49-F238E27FC236}">
                <a16:creationId xmlns:a16="http://schemas.microsoft.com/office/drawing/2014/main" id="{D3A385DE-C854-4565-87E2-8E36571EE9FC}"/>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8">
            <a:extLst>
              <a:ext uri="{FF2B5EF4-FFF2-40B4-BE49-F238E27FC236}">
                <a16:creationId xmlns:a16="http://schemas.microsoft.com/office/drawing/2014/main" id="{6C124ABE-F3C5-4793-B0CD-10E6BB81D153}"/>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Rectangle 9">
            <a:extLst>
              <a:ext uri="{FF2B5EF4-FFF2-40B4-BE49-F238E27FC236}">
                <a16:creationId xmlns:a16="http://schemas.microsoft.com/office/drawing/2014/main" id="{A46DC3F3-A10E-4E89-845A-1CBC71F8B5DE}"/>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0" name="Rectangle 11">
            <a:extLst>
              <a:ext uri="{FF2B5EF4-FFF2-40B4-BE49-F238E27FC236}">
                <a16:creationId xmlns:a16="http://schemas.microsoft.com/office/drawing/2014/main" id="{7AB6DD85-5993-41AA-AA2B-D486BC680921}"/>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1" name="Rectangle 14">
            <a:extLst>
              <a:ext uri="{FF2B5EF4-FFF2-40B4-BE49-F238E27FC236}">
                <a16:creationId xmlns:a16="http://schemas.microsoft.com/office/drawing/2014/main" id="{EF6C5EC7-F2EC-4562-B8E4-D54CCF8754F7}"/>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2" name="Rectangle 16">
            <a:extLst>
              <a:ext uri="{FF2B5EF4-FFF2-40B4-BE49-F238E27FC236}">
                <a16:creationId xmlns:a16="http://schemas.microsoft.com/office/drawing/2014/main" id="{0AFBADD4-B84D-4167-B4F1-BB0C9C6FD34A}"/>
              </a:ext>
            </a:extLst>
          </p:cNvPr>
          <p:cNvSpPr>
            <a:spLocks noChangeArrowheads="1"/>
          </p:cNvSpPr>
          <p:nvPr/>
        </p:nvSpPr>
        <p:spPr bwMode="auto">
          <a:xfrm>
            <a:off x="0" y="277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63" name="Object 15">
            <a:extLst>
              <a:ext uri="{FF2B5EF4-FFF2-40B4-BE49-F238E27FC236}">
                <a16:creationId xmlns:a16="http://schemas.microsoft.com/office/drawing/2014/main" id="{CE8B2837-BBDE-4220-AE5B-38C503CDB358}"/>
              </a:ext>
            </a:extLst>
          </p:cNvPr>
          <p:cNvGraphicFramePr>
            <a:graphicFrameLocks noChangeAspect="1"/>
          </p:cNvGraphicFramePr>
          <p:nvPr/>
        </p:nvGraphicFramePr>
        <p:xfrm>
          <a:off x="3708400" y="1952625"/>
          <a:ext cx="5435600" cy="2238375"/>
        </p:xfrm>
        <a:graphic>
          <a:graphicData uri="http://schemas.openxmlformats.org/presentationml/2006/ole">
            <mc:AlternateContent xmlns:mc="http://schemas.openxmlformats.org/markup-compatibility/2006">
              <mc:Choice xmlns:v="urn:schemas-microsoft-com:vml" Requires="v">
                <p:oleObj spid="_x0000_s6156" name="Picture" r:id="rId3" imgW="3187468" imgH="1305416" progId="Word.Picture.8">
                  <p:embed/>
                </p:oleObj>
              </mc:Choice>
              <mc:Fallback>
                <p:oleObj name="Picture" r:id="rId3" imgW="3187468" imgH="1305416" progId="Word.Picture.8">
                  <p:embed/>
                  <p:pic>
                    <p:nvPicPr>
                      <p:cNvPr id="27663" name="Object 15">
                        <a:extLst>
                          <a:ext uri="{FF2B5EF4-FFF2-40B4-BE49-F238E27FC236}">
                            <a16:creationId xmlns:a16="http://schemas.microsoft.com/office/drawing/2014/main" id="{CE8B2837-BBDE-4220-AE5B-38C503CDB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952625"/>
                        <a:ext cx="54356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4" name="Rectangle 18">
            <a:extLst>
              <a:ext uri="{FF2B5EF4-FFF2-40B4-BE49-F238E27FC236}">
                <a16:creationId xmlns:a16="http://schemas.microsoft.com/office/drawing/2014/main" id="{E4338BB9-4764-4C89-9A48-C83492D854D6}"/>
              </a:ext>
            </a:extLst>
          </p:cNvPr>
          <p:cNvSpPr>
            <a:spLocks noChangeArrowheads="1"/>
          </p:cNvSpPr>
          <p:nvPr/>
        </p:nvSpPr>
        <p:spPr bwMode="auto">
          <a:xfrm>
            <a:off x="0" y="277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65" name="Object 17">
            <a:extLst>
              <a:ext uri="{FF2B5EF4-FFF2-40B4-BE49-F238E27FC236}">
                <a16:creationId xmlns:a16="http://schemas.microsoft.com/office/drawing/2014/main" id="{D05CD0BF-72F1-44AD-8A17-1DE40DE2A73D}"/>
              </a:ext>
            </a:extLst>
          </p:cNvPr>
          <p:cNvGraphicFramePr>
            <a:graphicFrameLocks noChangeAspect="1"/>
          </p:cNvGraphicFramePr>
          <p:nvPr/>
        </p:nvGraphicFramePr>
        <p:xfrm>
          <a:off x="3887788" y="4329113"/>
          <a:ext cx="5256212" cy="2163762"/>
        </p:xfrm>
        <a:graphic>
          <a:graphicData uri="http://schemas.openxmlformats.org/presentationml/2006/ole">
            <mc:AlternateContent xmlns:mc="http://schemas.openxmlformats.org/markup-compatibility/2006">
              <mc:Choice xmlns:v="urn:schemas-microsoft-com:vml" Requires="v">
                <p:oleObj spid="_x0000_s6157" name="Picture" r:id="rId5" imgW="3187468" imgH="1305416" progId="Word.Picture.8">
                  <p:embed/>
                </p:oleObj>
              </mc:Choice>
              <mc:Fallback>
                <p:oleObj name="Picture" r:id="rId5" imgW="3187468" imgH="1305416" progId="Word.Picture.8">
                  <p:embed/>
                  <p:pic>
                    <p:nvPicPr>
                      <p:cNvPr id="27665" name="Object 17">
                        <a:extLst>
                          <a:ext uri="{FF2B5EF4-FFF2-40B4-BE49-F238E27FC236}">
                            <a16:creationId xmlns:a16="http://schemas.microsoft.com/office/drawing/2014/main" id="{D05CD0BF-72F1-44AD-8A17-1DE40DE2A7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4329113"/>
                        <a:ext cx="5256212"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a:extLst>
              <a:ext uri="{FF2B5EF4-FFF2-40B4-BE49-F238E27FC236}">
                <a16:creationId xmlns:a16="http://schemas.microsoft.com/office/drawing/2014/main" id="{3146BDD8-26E5-420C-807C-A3742B1EC863}"/>
              </a:ext>
            </a:extLst>
          </p:cNvPr>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3C949CA7-6C6E-42A3-B532-6E69A0D083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E26D8F-F898-4D58-87D0-DC92D9AFB214}" type="slidenum">
              <a:rPr lang="en-US" altLang="en-US" sz="1400"/>
              <a:pPr>
                <a:spcBef>
                  <a:spcPct val="0"/>
                </a:spcBef>
                <a:buClrTx/>
                <a:buSzTx/>
                <a:buFontTx/>
                <a:buNone/>
              </a:pPr>
              <a:t>19</a:t>
            </a:fld>
            <a:endParaRPr lang="en-US" altLang="en-US" sz="1400"/>
          </a:p>
        </p:txBody>
      </p:sp>
      <p:sp>
        <p:nvSpPr>
          <p:cNvPr id="28675" name="Rectangle 2">
            <a:extLst>
              <a:ext uri="{FF2B5EF4-FFF2-40B4-BE49-F238E27FC236}">
                <a16:creationId xmlns:a16="http://schemas.microsoft.com/office/drawing/2014/main" id="{714E5635-B3C8-4ABA-8D9F-31415ED22BCF}"/>
              </a:ext>
            </a:extLst>
          </p:cNvPr>
          <p:cNvSpPr>
            <a:spLocks noGrp="1" noChangeArrowheads="1"/>
          </p:cNvSpPr>
          <p:nvPr>
            <p:ph type="title"/>
          </p:nvPr>
        </p:nvSpPr>
        <p:spPr>
          <a:xfrm>
            <a:off x="0" y="152400"/>
            <a:ext cx="8839200" cy="533400"/>
          </a:xfrm>
          <a:noFill/>
        </p:spPr>
        <p:txBody>
          <a:bodyPr/>
          <a:lstStyle/>
          <a:p>
            <a:r>
              <a:rPr lang="en-US" altLang="en-US" sz="3600"/>
              <a:t>Implementing removeFirst()</a:t>
            </a:r>
            <a:r>
              <a:rPr lang="en-US" altLang="en-US"/>
              <a:t> </a:t>
            </a:r>
          </a:p>
        </p:txBody>
      </p:sp>
      <p:sp>
        <p:nvSpPr>
          <p:cNvPr id="28676" name="Rectangle 3">
            <a:extLst>
              <a:ext uri="{FF2B5EF4-FFF2-40B4-BE49-F238E27FC236}">
                <a16:creationId xmlns:a16="http://schemas.microsoft.com/office/drawing/2014/main" id="{D546D8E9-7B8E-4946-A214-30CCEAA9495F}"/>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91038EA5-B682-457F-9121-0B4917C431AC}"/>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A0C3CB51-E28B-4CBC-8067-8EB3A7B43D13}"/>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a:extLst>
              <a:ext uri="{FF2B5EF4-FFF2-40B4-BE49-F238E27FC236}">
                <a16:creationId xmlns:a16="http://schemas.microsoft.com/office/drawing/2014/main" id="{4310091F-EF26-4EE5-ACC3-B1711F9E0DD0}"/>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a:extLst>
              <a:ext uri="{FF2B5EF4-FFF2-40B4-BE49-F238E27FC236}">
                <a16:creationId xmlns:a16="http://schemas.microsoft.com/office/drawing/2014/main" id="{3A218C48-39A0-4C21-9FD8-20D4D7BD7ECA}"/>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8">
            <a:extLst>
              <a:ext uri="{FF2B5EF4-FFF2-40B4-BE49-F238E27FC236}">
                <a16:creationId xmlns:a16="http://schemas.microsoft.com/office/drawing/2014/main" id="{DD544CCE-1318-42CB-B763-F214EB5DB55E}"/>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2" name="Rectangle 9">
            <a:extLst>
              <a:ext uri="{FF2B5EF4-FFF2-40B4-BE49-F238E27FC236}">
                <a16:creationId xmlns:a16="http://schemas.microsoft.com/office/drawing/2014/main" id="{75FCE4A2-9A4A-4E8A-AC31-2D1F2519BC3B}"/>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4" name="Rectangle 11">
            <a:extLst>
              <a:ext uri="{FF2B5EF4-FFF2-40B4-BE49-F238E27FC236}">
                <a16:creationId xmlns:a16="http://schemas.microsoft.com/office/drawing/2014/main" id="{3F20944E-2F4E-4144-B83A-84445CC4129E}"/>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5" name="Rectangle 12">
            <a:extLst>
              <a:ext uri="{FF2B5EF4-FFF2-40B4-BE49-F238E27FC236}">
                <a16:creationId xmlns:a16="http://schemas.microsoft.com/office/drawing/2014/main" id="{DCB4F76A-4127-4448-A736-5B9525D3F0F0}"/>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6" name="Rectangle 15">
            <a:extLst>
              <a:ext uri="{FF2B5EF4-FFF2-40B4-BE49-F238E27FC236}">
                <a16:creationId xmlns:a16="http://schemas.microsoft.com/office/drawing/2014/main" id="{48F77771-7FC6-404B-8743-FF23639E8804}"/>
              </a:ext>
            </a:extLst>
          </p:cNvPr>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87" name="Object 14">
            <a:extLst>
              <a:ext uri="{FF2B5EF4-FFF2-40B4-BE49-F238E27FC236}">
                <a16:creationId xmlns:a16="http://schemas.microsoft.com/office/drawing/2014/main" id="{DCF974B0-94B2-4418-AE03-6E6B9C9CA442}"/>
              </a:ext>
            </a:extLst>
          </p:cNvPr>
          <p:cNvGraphicFramePr>
            <a:graphicFrameLocks noChangeAspect="1"/>
          </p:cNvGraphicFramePr>
          <p:nvPr/>
        </p:nvGraphicFramePr>
        <p:xfrm>
          <a:off x="3657600" y="2362200"/>
          <a:ext cx="5486400" cy="3654425"/>
        </p:xfrm>
        <a:graphic>
          <a:graphicData uri="http://schemas.openxmlformats.org/presentationml/2006/ole">
            <mc:AlternateContent xmlns:mc="http://schemas.openxmlformats.org/markup-compatibility/2006">
              <mc:Choice xmlns:v="urn:schemas-microsoft-com:vml" Requires="v">
                <p:oleObj spid="_x0000_s7175" name="Picture" r:id="rId3" imgW="3380232" imgH="2246376" progId="Word.Picture.8">
                  <p:embed/>
                </p:oleObj>
              </mc:Choice>
              <mc:Fallback>
                <p:oleObj name="Picture" r:id="rId3" imgW="3380232" imgH="2246376" progId="Word.Picture.8">
                  <p:embed/>
                  <p:pic>
                    <p:nvPicPr>
                      <p:cNvPr id="28687" name="Object 14">
                        <a:extLst>
                          <a:ext uri="{FF2B5EF4-FFF2-40B4-BE49-F238E27FC236}">
                            <a16:creationId xmlns:a16="http://schemas.microsoft.com/office/drawing/2014/main" id="{DCF974B0-94B2-4418-AE03-6E6B9C9CA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362200"/>
                        <a:ext cx="548640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a:extLst>
              <a:ext uri="{FF2B5EF4-FFF2-40B4-BE49-F238E27FC236}">
                <a16:creationId xmlns:a16="http://schemas.microsoft.com/office/drawing/2014/main" id="{0D665FB6-FFE2-40F5-917D-E86C346206D4}"/>
              </a:ext>
            </a:extLst>
          </p:cNvPr>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221422-154C-488D-966E-30C0F70CDBAD}"/>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465B0A11-A960-468F-90AB-656FECEFFB31}"/>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21A7BC02-C052-44BF-8B1B-12ABFB7CBF2B}" type="slidenum">
              <a:rPr lang="en-US" altLang="en-US" sz="1000">
                <a:solidFill>
                  <a:srgbClr val="548446"/>
                </a:solidFill>
                <a:latin typeface="Arial" panose="020B0604020202020204" pitchFamily="34" charset="0"/>
              </a:rPr>
              <a:pPr/>
              <a:t>2</a:t>
            </a:fld>
            <a:endParaRPr lang="en-US" altLang="en-US" sz="1000">
              <a:solidFill>
                <a:srgbClr val="548446"/>
              </a:solidFill>
              <a:latin typeface="Arial" panose="020B0604020202020204" pitchFamily="34" charset="0"/>
            </a:endParaRPr>
          </a:p>
        </p:txBody>
      </p:sp>
      <p:sp>
        <p:nvSpPr>
          <p:cNvPr id="4100" name="Rectangle 6">
            <a:extLst>
              <a:ext uri="{FF2B5EF4-FFF2-40B4-BE49-F238E27FC236}">
                <a16:creationId xmlns:a16="http://schemas.microsoft.com/office/drawing/2014/main" id="{9CDE213B-AB89-477F-8F86-FFD2CEE1CA87}"/>
              </a:ext>
            </a:extLst>
          </p:cNvPr>
          <p:cNvSpPr>
            <a:spLocks noGrp="1" noChangeArrowheads="1"/>
          </p:cNvSpPr>
          <p:nvPr>
            <p:ph type="title"/>
          </p:nvPr>
        </p:nvSpPr>
        <p:spPr/>
        <p:txBody>
          <a:bodyPr/>
          <a:lstStyle/>
          <a:p>
            <a:pPr eaLnBrk="1" hangingPunct="1"/>
            <a:r>
              <a:rPr lang="en-US" altLang="en-US" dirty="0"/>
              <a:t>Preliminaries</a:t>
            </a:r>
          </a:p>
        </p:txBody>
      </p:sp>
      <p:sp>
        <p:nvSpPr>
          <p:cNvPr id="4101" name="Rectangle 7">
            <a:extLst>
              <a:ext uri="{FF2B5EF4-FFF2-40B4-BE49-F238E27FC236}">
                <a16:creationId xmlns:a16="http://schemas.microsoft.com/office/drawing/2014/main" id="{BE1B8C77-C21B-4C3D-99E1-85046353D7A3}"/>
              </a:ext>
            </a:extLst>
          </p:cNvPr>
          <p:cNvSpPr>
            <a:spLocks noGrp="1" noChangeArrowheads="1"/>
          </p:cNvSpPr>
          <p:nvPr>
            <p:ph type="body" idx="1"/>
          </p:nvPr>
        </p:nvSpPr>
        <p:spPr>
          <a:xfrm>
            <a:off x="990600" y="1828800"/>
            <a:ext cx="7772400" cy="4038600"/>
          </a:xfrm>
        </p:spPr>
        <p:txBody>
          <a:bodyPr/>
          <a:lstStyle/>
          <a:p>
            <a:pPr eaLnBrk="1" hangingPunct="1"/>
            <a:r>
              <a:rPr lang="en-US" altLang="en-US" dirty="0"/>
              <a:t>Options for implementing an ADT (List)</a:t>
            </a:r>
          </a:p>
          <a:p>
            <a:pPr lvl="1" eaLnBrk="1" hangingPunct="1"/>
            <a:r>
              <a:rPr lang="en-US" altLang="en-US" sz="2400" dirty="0"/>
              <a:t>Array</a:t>
            </a:r>
          </a:p>
          <a:p>
            <a:pPr lvl="2" eaLnBrk="1" hangingPunct="1"/>
            <a:r>
              <a:rPr lang="en-US" altLang="en-US" dirty="0"/>
              <a:t>Has a fixed size</a:t>
            </a:r>
          </a:p>
          <a:p>
            <a:pPr lvl="2" eaLnBrk="1" hangingPunct="1"/>
            <a:r>
              <a:rPr lang="en-US" altLang="en-US" dirty="0"/>
              <a:t>Data must be shifted during insertions and deletions</a:t>
            </a:r>
          </a:p>
          <a:p>
            <a:pPr lvl="1" eaLnBrk="1" hangingPunct="1"/>
            <a:r>
              <a:rPr lang="en-US" altLang="en-US" sz="2400" dirty="0"/>
              <a:t>Linked list</a:t>
            </a:r>
          </a:p>
          <a:p>
            <a:pPr lvl="2" eaLnBrk="1" hangingPunct="1"/>
            <a:r>
              <a:rPr lang="en-US" altLang="en-US" dirty="0"/>
              <a:t>Is able to grow in size as needed</a:t>
            </a:r>
          </a:p>
          <a:p>
            <a:pPr lvl="2" eaLnBrk="1" hangingPunct="1"/>
            <a:r>
              <a:rPr lang="en-US" altLang="en-US" dirty="0"/>
              <a:t>Does not require the shifting of items during insertions and deletions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A9C3203E-6CE3-403F-A4EA-F4D33EC1469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5E1F31-A2DD-49AD-A61E-A232D85817D2}" type="slidenum">
              <a:rPr lang="en-US" altLang="en-US" sz="1400"/>
              <a:pPr>
                <a:spcBef>
                  <a:spcPct val="0"/>
                </a:spcBef>
                <a:buClrTx/>
                <a:buSzTx/>
                <a:buFontTx/>
                <a:buNone/>
              </a:pPr>
              <a:t>20</a:t>
            </a:fld>
            <a:endParaRPr lang="en-US" altLang="en-US" sz="1400"/>
          </a:p>
        </p:txBody>
      </p:sp>
      <p:sp>
        <p:nvSpPr>
          <p:cNvPr id="29699" name="Rectangle 2">
            <a:extLst>
              <a:ext uri="{FF2B5EF4-FFF2-40B4-BE49-F238E27FC236}">
                <a16:creationId xmlns:a16="http://schemas.microsoft.com/office/drawing/2014/main" id="{A1CCAB64-2B8F-4DAA-A7A3-A16125670FD7}"/>
              </a:ext>
            </a:extLst>
          </p:cNvPr>
          <p:cNvSpPr>
            <a:spLocks noGrp="1" noChangeArrowheads="1"/>
          </p:cNvSpPr>
          <p:nvPr>
            <p:ph type="title"/>
          </p:nvPr>
        </p:nvSpPr>
        <p:spPr>
          <a:xfrm>
            <a:off x="3810000" y="304800"/>
            <a:ext cx="5029200" cy="990600"/>
          </a:xfrm>
          <a:noFill/>
        </p:spPr>
        <p:txBody>
          <a:bodyPr/>
          <a:lstStyle/>
          <a:p>
            <a:r>
              <a:rPr lang="en-US" altLang="en-US" sz="3600"/>
              <a:t>Implementing removeLast()</a:t>
            </a:r>
            <a:r>
              <a:rPr lang="en-US" altLang="en-US"/>
              <a:t> </a:t>
            </a:r>
          </a:p>
        </p:txBody>
      </p:sp>
      <p:sp>
        <p:nvSpPr>
          <p:cNvPr id="29700" name="Rectangle 3">
            <a:extLst>
              <a:ext uri="{FF2B5EF4-FFF2-40B4-BE49-F238E27FC236}">
                <a16:creationId xmlns:a16="http://schemas.microsoft.com/office/drawing/2014/main" id="{C2AB7455-C198-4EDB-ACEE-E97FE64DA8D3}"/>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53B723F9-80A9-48D6-A6AB-2CCEF3010727}"/>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a:extLst>
              <a:ext uri="{FF2B5EF4-FFF2-40B4-BE49-F238E27FC236}">
                <a16:creationId xmlns:a16="http://schemas.microsoft.com/office/drawing/2014/main" id="{4278A363-E6C4-4D37-95B4-7E3A8EEB2B06}"/>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a:extLst>
              <a:ext uri="{FF2B5EF4-FFF2-40B4-BE49-F238E27FC236}">
                <a16:creationId xmlns:a16="http://schemas.microsoft.com/office/drawing/2014/main" id="{5C50D2E6-6B5F-4D57-9EDA-8ED77263DC48}"/>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a:extLst>
              <a:ext uri="{FF2B5EF4-FFF2-40B4-BE49-F238E27FC236}">
                <a16:creationId xmlns:a16="http://schemas.microsoft.com/office/drawing/2014/main" id="{7304FCDE-61D7-46A5-8EDD-322B031FF4A9}"/>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a:extLst>
              <a:ext uri="{FF2B5EF4-FFF2-40B4-BE49-F238E27FC236}">
                <a16:creationId xmlns:a16="http://schemas.microsoft.com/office/drawing/2014/main" id="{5AE97845-D9E4-4B7B-A37A-DC00AF30B412}"/>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Rectangle 9">
            <a:extLst>
              <a:ext uri="{FF2B5EF4-FFF2-40B4-BE49-F238E27FC236}">
                <a16:creationId xmlns:a16="http://schemas.microsoft.com/office/drawing/2014/main" id="{BC8AAC6E-5DFA-442A-9EE1-CF74E87062AD}"/>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8" name="Rectangle 11">
            <a:extLst>
              <a:ext uri="{FF2B5EF4-FFF2-40B4-BE49-F238E27FC236}">
                <a16:creationId xmlns:a16="http://schemas.microsoft.com/office/drawing/2014/main" id="{47EA0DF2-9FE6-404E-8C29-6DE8079D7B2B}"/>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9" name="Rectangle 12">
            <a:extLst>
              <a:ext uri="{FF2B5EF4-FFF2-40B4-BE49-F238E27FC236}">
                <a16:creationId xmlns:a16="http://schemas.microsoft.com/office/drawing/2014/main" id="{03356F1C-4A59-4D72-BFEE-B0F101316CC6}"/>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0" name="Rectangle 13">
            <a:extLst>
              <a:ext uri="{FF2B5EF4-FFF2-40B4-BE49-F238E27FC236}">
                <a16:creationId xmlns:a16="http://schemas.microsoft.com/office/drawing/2014/main" id="{092DD653-8142-4D9F-B10D-9DECB35D9BF3}"/>
              </a:ext>
            </a:extLst>
          </p:cNvPr>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1" name="Rectangle 16">
            <a:extLst>
              <a:ext uri="{FF2B5EF4-FFF2-40B4-BE49-F238E27FC236}">
                <a16:creationId xmlns:a16="http://schemas.microsoft.com/office/drawing/2014/main" id="{9FCE245B-11E8-4F84-AF6A-70243A014235}"/>
              </a:ext>
            </a:extLst>
          </p:cNvPr>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12" name="Object 15">
            <a:extLst>
              <a:ext uri="{FF2B5EF4-FFF2-40B4-BE49-F238E27FC236}">
                <a16:creationId xmlns:a16="http://schemas.microsoft.com/office/drawing/2014/main" id="{EF935409-F7AE-4567-9D18-15AF5CF5F3DA}"/>
              </a:ext>
            </a:extLst>
          </p:cNvPr>
          <p:cNvGraphicFramePr>
            <a:graphicFrameLocks noChangeAspect="1"/>
          </p:cNvGraphicFramePr>
          <p:nvPr/>
        </p:nvGraphicFramePr>
        <p:xfrm>
          <a:off x="3505200" y="1752600"/>
          <a:ext cx="5638800" cy="3976688"/>
        </p:xfrm>
        <a:graphic>
          <a:graphicData uri="http://schemas.openxmlformats.org/presentationml/2006/ole">
            <mc:AlternateContent xmlns:mc="http://schemas.openxmlformats.org/markup-compatibility/2006">
              <mc:Choice xmlns:v="urn:schemas-microsoft-com:vml" Requires="v">
                <p:oleObj spid="_x0000_s8199" name="Picture" r:id="rId3" imgW="3025140" imgH="2132076" progId="Word.Picture.8">
                  <p:embed/>
                </p:oleObj>
              </mc:Choice>
              <mc:Fallback>
                <p:oleObj name="Picture" r:id="rId3" imgW="3025140" imgH="2132076" progId="Word.Picture.8">
                  <p:embed/>
                  <p:pic>
                    <p:nvPicPr>
                      <p:cNvPr id="29712" name="Object 15">
                        <a:extLst>
                          <a:ext uri="{FF2B5EF4-FFF2-40B4-BE49-F238E27FC236}">
                            <a16:creationId xmlns:a16="http://schemas.microsoft.com/office/drawing/2014/main" id="{EF935409-F7AE-4567-9D18-15AF5CF5F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752600"/>
                        <a:ext cx="56388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a:extLst>
              <a:ext uri="{FF2B5EF4-FFF2-40B4-BE49-F238E27FC236}">
                <a16:creationId xmlns:a16="http://schemas.microsoft.com/office/drawing/2014/main" id="{E510D122-2A6C-40BF-B446-13130773CF52}"/>
              </a:ext>
            </a:extLst>
          </p:cNvPr>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1B529329-7AB2-499F-9C2D-CFEFF47988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6339E9-8589-4BBF-8487-650F19F02405}" type="slidenum">
              <a:rPr lang="en-US" altLang="en-US" sz="1400"/>
              <a:pPr>
                <a:spcBef>
                  <a:spcPct val="0"/>
                </a:spcBef>
                <a:buClrTx/>
                <a:buSzTx/>
                <a:buFontTx/>
                <a:buNone/>
              </a:pPr>
              <a:t>21</a:t>
            </a:fld>
            <a:endParaRPr lang="en-US" altLang="en-US" sz="1400"/>
          </a:p>
        </p:txBody>
      </p:sp>
      <p:sp>
        <p:nvSpPr>
          <p:cNvPr id="30723" name="Rectangle 2">
            <a:extLst>
              <a:ext uri="{FF2B5EF4-FFF2-40B4-BE49-F238E27FC236}">
                <a16:creationId xmlns:a16="http://schemas.microsoft.com/office/drawing/2014/main" id="{9ADD382D-F87E-4C30-9673-786F041039EC}"/>
              </a:ext>
            </a:extLst>
          </p:cNvPr>
          <p:cNvSpPr>
            <a:spLocks noGrp="1" noChangeArrowheads="1"/>
          </p:cNvSpPr>
          <p:nvPr>
            <p:ph type="title"/>
          </p:nvPr>
        </p:nvSpPr>
        <p:spPr>
          <a:xfrm>
            <a:off x="0" y="152400"/>
            <a:ext cx="8839200" cy="533400"/>
          </a:xfrm>
          <a:noFill/>
        </p:spPr>
        <p:txBody>
          <a:bodyPr/>
          <a:lstStyle/>
          <a:p>
            <a:r>
              <a:rPr lang="en-US" altLang="en-US" sz="3600"/>
              <a:t>Implementing remove(int index)</a:t>
            </a:r>
            <a:r>
              <a:rPr lang="en-US" altLang="en-US"/>
              <a:t> </a:t>
            </a:r>
          </a:p>
        </p:txBody>
      </p:sp>
      <p:sp>
        <p:nvSpPr>
          <p:cNvPr id="30724" name="Rectangle 3">
            <a:extLst>
              <a:ext uri="{FF2B5EF4-FFF2-40B4-BE49-F238E27FC236}">
                <a16:creationId xmlns:a16="http://schemas.microsoft.com/office/drawing/2014/main" id="{D2BAB51D-D755-468F-BEA9-30438D09F912}"/>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a:extLst>
              <a:ext uri="{FF2B5EF4-FFF2-40B4-BE49-F238E27FC236}">
                <a16:creationId xmlns:a16="http://schemas.microsoft.com/office/drawing/2014/main" id="{12DF8A86-79F4-4204-B778-DFF6CD1278A1}"/>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C7791113-28EB-4110-935E-5010D2257F99}"/>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a:extLst>
              <a:ext uri="{FF2B5EF4-FFF2-40B4-BE49-F238E27FC236}">
                <a16:creationId xmlns:a16="http://schemas.microsoft.com/office/drawing/2014/main" id="{78B2B160-5258-4F89-9D27-5D2E8CAD6D51}"/>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a:extLst>
              <a:ext uri="{FF2B5EF4-FFF2-40B4-BE49-F238E27FC236}">
                <a16:creationId xmlns:a16="http://schemas.microsoft.com/office/drawing/2014/main" id="{B0F1EAAA-F090-4480-BE08-5BD27EE9A2AE}"/>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9" name="Rectangle 8">
            <a:extLst>
              <a:ext uri="{FF2B5EF4-FFF2-40B4-BE49-F238E27FC236}">
                <a16:creationId xmlns:a16="http://schemas.microsoft.com/office/drawing/2014/main" id="{8E93E565-3476-4AE8-AA52-84A250195392}"/>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0" name="Rectangle 9">
            <a:extLst>
              <a:ext uri="{FF2B5EF4-FFF2-40B4-BE49-F238E27FC236}">
                <a16:creationId xmlns:a16="http://schemas.microsoft.com/office/drawing/2014/main" id="{75E1DEDC-11D6-486C-9114-551C20FF03C9}"/>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2" name="Rectangle 11">
            <a:extLst>
              <a:ext uri="{FF2B5EF4-FFF2-40B4-BE49-F238E27FC236}">
                <a16:creationId xmlns:a16="http://schemas.microsoft.com/office/drawing/2014/main" id="{0EBE7EE5-DA17-466B-8509-14D653CC1837}"/>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Rectangle 12">
            <a:extLst>
              <a:ext uri="{FF2B5EF4-FFF2-40B4-BE49-F238E27FC236}">
                <a16:creationId xmlns:a16="http://schemas.microsoft.com/office/drawing/2014/main" id="{C38BD68F-D184-43C4-B5A7-467BFB2E3AAD}"/>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4" name="Rectangle 13">
            <a:extLst>
              <a:ext uri="{FF2B5EF4-FFF2-40B4-BE49-F238E27FC236}">
                <a16:creationId xmlns:a16="http://schemas.microsoft.com/office/drawing/2014/main" id="{B2C03CE8-487D-45AF-9727-8D17F9E7F99E}"/>
              </a:ext>
            </a:extLst>
          </p:cNvPr>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5" name="Rectangle 16">
            <a:extLst>
              <a:ext uri="{FF2B5EF4-FFF2-40B4-BE49-F238E27FC236}">
                <a16:creationId xmlns:a16="http://schemas.microsoft.com/office/drawing/2014/main" id="{032BE49B-8A4C-4CE3-A5AC-17975A11E10B}"/>
              </a:ext>
            </a:extLst>
          </p:cNvPr>
          <p:cNvSpPr>
            <a:spLocks noChangeArrowheads="1"/>
          </p:cNvSpPr>
          <p:nvPr/>
        </p:nvSpPr>
        <p:spPr bwMode="auto">
          <a:xfrm>
            <a:off x="0" y="2312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36" name="Object 15">
            <a:extLst>
              <a:ext uri="{FF2B5EF4-FFF2-40B4-BE49-F238E27FC236}">
                <a16:creationId xmlns:a16="http://schemas.microsoft.com/office/drawing/2014/main" id="{9CE7AB3A-B025-41BF-BCFE-F0950A6AB1B0}"/>
              </a:ext>
            </a:extLst>
          </p:cNvPr>
          <p:cNvGraphicFramePr>
            <a:graphicFrameLocks noChangeAspect="1"/>
          </p:cNvGraphicFramePr>
          <p:nvPr/>
        </p:nvGraphicFramePr>
        <p:xfrm>
          <a:off x="3816350" y="2430463"/>
          <a:ext cx="5181600" cy="3571875"/>
        </p:xfrm>
        <a:graphic>
          <a:graphicData uri="http://schemas.openxmlformats.org/presentationml/2006/ole">
            <mc:AlternateContent xmlns:mc="http://schemas.openxmlformats.org/markup-compatibility/2006">
              <mc:Choice xmlns:v="urn:schemas-microsoft-com:vml" Requires="v">
                <p:oleObj spid="_x0000_s9223" name="Picture" r:id="rId3" imgW="3241548" imgH="2232660" progId="Word.Picture.8">
                  <p:embed/>
                </p:oleObj>
              </mc:Choice>
              <mc:Fallback>
                <p:oleObj name="Picture" r:id="rId3" imgW="3241548" imgH="2232660" progId="Word.Picture.8">
                  <p:embed/>
                  <p:pic>
                    <p:nvPicPr>
                      <p:cNvPr id="30736" name="Object 15">
                        <a:extLst>
                          <a:ext uri="{FF2B5EF4-FFF2-40B4-BE49-F238E27FC236}">
                            <a16:creationId xmlns:a16="http://schemas.microsoft.com/office/drawing/2014/main" id="{9CE7AB3A-B025-41BF-BCFE-F0950A6AB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50" y="2430463"/>
                        <a:ext cx="51816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1">
            <a:extLst>
              <a:ext uri="{FF2B5EF4-FFF2-40B4-BE49-F238E27FC236}">
                <a16:creationId xmlns:a16="http://schemas.microsoft.com/office/drawing/2014/main" id="{9EA83F28-77FE-4F7B-BD03-9C8A611909A7}"/>
              </a:ext>
            </a:extLst>
          </p:cNvPr>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61C530-7903-4FF6-BB01-A30F467426BE}"/>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02E5E171-A9CD-49C7-B19E-05205180F1DD}"/>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B-</a:t>
            </a:r>
            <a:fld id="{C17D6917-A39C-4852-A24B-407F184D7D7A}" type="slidenum">
              <a:rPr lang="en-US" altLang="en-US" sz="1000">
                <a:solidFill>
                  <a:srgbClr val="548446"/>
                </a:solidFill>
                <a:latin typeface="Arial" panose="020B0604020202020204" pitchFamily="34" charset="0"/>
              </a:rPr>
              <a:pPr/>
              <a:t>22</a:t>
            </a:fld>
            <a:endParaRPr lang="en-US" altLang="en-US" sz="1000">
              <a:solidFill>
                <a:srgbClr val="548446"/>
              </a:solidFill>
              <a:latin typeface="Arial" panose="020B0604020202020204" pitchFamily="34" charset="0"/>
            </a:endParaRPr>
          </a:p>
        </p:txBody>
      </p:sp>
      <p:sp>
        <p:nvSpPr>
          <p:cNvPr id="7172" name="Rectangle 2">
            <a:extLst>
              <a:ext uri="{FF2B5EF4-FFF2-40B4-BE49-F238E27FC236}">
                <a16:creationId xmlns:a16="http://schemas.microsoft.com/office/drawing/2014/main" id="{46691FBC-2B72-45F7-B784-ACF203E8CFD9}"/>
              </a:ext>
            </a:extLst>
          </p:cNvPr>
          <p:cNvSpPr>
            <a:spLocks noGrp="1" noChangeArrowheads="1"/>
          </p:cNvSpPr>
          <p:nvPr>
            <p:ph type="title"/>
          </p:nvPr>
        </p:nvSpPr>
        <p:spPr>
          <a:xfrm>
            <a:off x="838200" y="533400"/>
            <a:ext cx="7772400" cy="1143000"/>
          </a:xfrm>
        </p:spPr>
        <p:txBody>
          <a:bodyPr/>
          <a:lstStyle/>
          <a:p>
            <a:pPr eaLnBrk="1" hangingPunct="1"/>
            <a:r>
              <a:rPr lang="en-US" altLang="en-US"/>
              <a:t>Comparing Array-Based and Referenced-Based Implementations</a:t>
            </a:r>
          </a:p>
        </p:txBody>
      </p:sp>
      <p:sp>
        <p:nvSpPr>
          <p:cNvPr id="7173" name="Rectangle 3">
            <a:extLst>
              <a:ext uri="{FF2B5EF4-FFF2-40B4-BE49-F238E27FC236}">
                <a16:creationId xmlns:a16="http://schemas.microsoft.com/office/drawing/2014/main" id="{D4743411-B915-4CE5-AA74-D5EB99147F4F}"/>
              </a:ext>
            </a:extLst>
          </p:cNvPr>
          <p:cNvSpPr>
            <a:spLocks noGrp="1" noChangeArrowheads="1"/>
          </p:cNvSpPr>
          <p:nvPr>
            <p:ph type="body" idx="1"/>
          </p:nvPr>
        </p:nvSpPr>
        <p:spPr>
          <a:xfrm>
            <a:off x="990600" y="2057400"/>
            <a:ext cx="7772400" cy="4038600"/>
          </a:xfrm>
        </p:spPr>
        <p:txBody>
          <a:bodyPr>
            <a:normAutofit fontScale="92500" lnSpcReduction="10000"/>
          </a:bodyPr>
          <a:lstStyle/>
          <a:p>
            <a:pPr eaLnBrk="1" hangingPunct="1"/>
            <a:r>
              <a:rPr lang="en-US" altLang="en-US" sz="2800" dirty="0"/>
              <a:t>Size</a:t>
            </a:r>
          </a:p>
          <a:p>
            <a:pPr lvl="1" eaLnBrk="1" hangingPunct="1"/>
            <a:r>
              <a:rPr lang="en-US" altLang="en-US" sz="2400" dirty="0"/>
              <a:t>Array-based</a:t>
            </a:r>
          </a:p>
          <a:p>
            <a:pPr lvl="2" eaLnBrk="1" hangingPunct="1"/>
            <a:r>
              <a:rPr lang="en-US" altLang="en-US" dirty="0"/>
              <a:t>Fixed size</a:t>
            </a:r>
          </a:p>
          <a:p>
            <a:pPr lvl="2" eaLnBrk="1" hangingPunct="1"/>
            <a:r>
              <a:rPr lang="en-US" altLang="en-US" sz="2400" dirty="0"/>
              <a:t>Resizable array</a:t>
            </a:r>
          </a:p>
          <a:p>
            <a:pPr eaLnBrk="1" hangingPunct="1">
              <a:lnSpc>
                <a:spcPct val="90000"/>
              </a:lnSpc>
            </a:pPr>
            <a:r>
              <a:rPr lang="en-US" altLang="en-US" sz="2800" dirty="0"/>
              <a:t>Access time</a:t>
            </a:r>
          </a:p>
          <a:p>
            <a:pPr lvl="1" eaLnBrk="1" hangingPunct="1">
              <a:lnSpc>
                <a:spcPct val="90000"/>
              </a:lnSpc>
            </a:pPr>
            <a:r>
              <a:rPr lang="en-US" altLang="en-US" sz="2400" dirty="0"/>
              <a:t>Array-based</a:t>
            </a:r>
          </a:p>
          <a:p>
            <a:pPr lvl="1" eaLnBrk="1" hangingPunct="1">
              <a:lnSpc>
                <a:spcPct val="90000"/>
              </a:lnSpc>
            </a:pPr>
            <a:r>
              <a:rPr lang="en-US" altLang="en-US" sz="2400" dirty="0"/>
              <a:t>Reference-based</a:t>
            </a:r>
          </a:p>
          <a:p>
            <a:pPr eaLnBrk="1" hangingPunct="1"/>
            <a:r>
              <a:rPr lang="en-US" altLang="en-US" sz="2800" dirty="0"/>
              <a:t>Insertion and deletions</a:t>
            </a:r>
          </a:p>
          <a:p>
            <a:pPr lvl="1" eaLnBrk="1" hangingPunct="1"/>
            <a:r>
              <a:rPr lang="en-US" altLang="en-US" sz="2400" dirty="0"/>
              <a:t>Array-based</a:t>
            </a:r>
          </a:p>
          <a:p>
            <a:pPr lvl="1" eaLnBrk="1" hangingPunct="1"/>
            <a:r>
              <a:rPr lang="en-US" altLang="en-US" sz="2400" dirty="0"/>
              <a:t>Reference-based</a:t>
            </a:r>
          </a:p>
          <a:p>
            <a:pPr lvl="2" eaLnBrk="1" hangingPunct="1"/>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A4E5-2163-40DA-90B5-86B754E4DEF1}"/>
              </a:ext>
            </a:extLst>
          </p:cNvPr>
          <p:cNvSpPr>
            <a:spLocks noGrp="1"/>
          </p:cNvSpPr>
          <p:nvPr>
            <p:ph type="title"/>
          </p:nvPr>
        </p:nvSpPr>
        <p:spPr/>
        <p:txBody>
          <a:bodyPr/>
          <a:lstStyle/>
          <a:p>
            <a:r>
              <a:rPr lang="en-US" dirty="0"/>
              <a:t>Linked List Efficiency</a:t>
            </a:r>
          </a:p>
        </p:txBody>
      </p:sp>
      <p:sp>
        <p:nvSpPr>
          <p:cNvPr id="3" name="Content Placeholder 2">
            <a:extLst>
              <a:ext uri="{FF2B5EF4-FFF2-40B4-BE49-F238E27FC236}">
                <a16:creationId xmlns:a16="http://schemas.microsoft.com/office/drawing/2014/main" id="{06886483-3F91-4755-930E-2AE066CA5D98}"/>
              </a:ext>
            </a:extLst>
          </p:cNvPr>
          <p:cNvSpPr>
            <a:spLocks noGrp="1"/>
          </p:cNvSpPr>
          <p:nvPr>
            <p:ph idx="1"/>
          </p:nvPr>
        </p:nvSpPr>
        <p:spPr/>
        <p:txBody>
          <a:bodyPr>
            <a:normAutofit lnSpcReduction="10000"/>
          </a:bodyPr>
          <a:lstStyle/>
          <a:p>
            <a:pPr marL="457200" lvl="0" indent="-342900" algn="l" rtl="0">
              <a:spcBef>
                <a:spcPts val="0"/>
              </a:spcBef>
              <a:spcAft>
                <a:spcPts val="0"/>
              </a:spcAft>
              <a:buSzPts val="1800"/>
              <a:buChar char="●"/>
            </a:pPr>
            <a:r>
              <a:rPr lang="en-US" dirty="0"/>
              <a:t>Insertion and Deletion from the beginning are very fast. Efficiency is O(1).</a:t>
            </a:r>
          </a:p>
          <a:p>
            <a:pPr marL="457200" lvl="0" indent="-342900" algn="l" rtl="0">
              <a:spcBef>
                <a:spcPts val="0"/>
              </a:spcBef>
              <a:spcAft>
                <a:spcPts val="0"/>
              </a:spcAft>
              <a:buSzPts val="1800"/>
              <a:buChar char="●"/>
            </a:pPr>
            <a:r>
              <a:rPr lang="en-US" dirty="0"/>
              <a:t>Finding, deleting or inserting next to a specific node requires searching through the list. This required O(N) comparisons.</a:t>
            </a:r>
          </a:p>
          <a:p>
            <a:pPr marL="914400" lvl="1" indent="-317500" algn="l" rtl="0">
              <a:spcBef>
                <a:spcPts val="0"/>
              </a:spcBef>
              <a:spcAft>
                <a:spcPts val="0"/>
              </a:spcAft>
              <a:buSzPts val="1400"/>
              <a:buChar char="○"/>
            </a:pPr>
            <a:r>
              <a:rPr lang="en-US" dirty="0"/>
              <a:t>Still faster than arrays because no shifting required.</a:t>
            </a:r>
          </a:p>
          <a:p>
            <a:pPr marL="457200" lvl="0" indent="-342900" algn="l" rtl="0">
              <a:spcBef>
                <a:spcPts val="0"/>
              </a:spcBef>
              <a:spcAft>
                <a:spcPts val="0"/>
              </a:spcAft>
              <a:buSzPts val="1800"/>
              <a:buChar char="●"/>
            </a:pPr>
            <a:r>
              <a:rPr lang="en-US" dirty="0"/>
              <a:t>Expandable , initial size determination is not necessary.</a:t>
            </a:r>
          </a:p>
          <a:p>
            <a:endParaRPr lang="en-US" dirty="0"/>
          </a:p>
        </p:txBody>
      </p:sp>
      <p:sp>
        <p:nvSpPr>
          <p:cNvPr id="4" name="Footer Placeholder 3">
            <a:extLst>
              <a:ext uri="{FF2B5EF4-FFF2-40B4-BE49-F238E27FC236}">
                <a16:creationId xmlns:a16="http://schemas.microsoft.com/office/drawing/2014/main" id="{BCB9494B-2F15-4AE3-BDFD-783EF5EC1B87}"/>
              </a:ext>
            </a:extLst>
          </p:cNvPr>
          <p:cNvSpPr>
            <a:spLocks noGrp="1"/>
          </p:cNvSpPr>
          <p:nvPr>
            <p:ph type="ftr" sz="quarter" idx="10"/>
          </p:nvPr>
        </p:nvSpPr>
        <p:spPr/>
        <p:txBody>
          <a:bodyPr/>
          <a:lstStyle/>
          <a:p>
            <a:r>
              <a:rPr lang="en-US" altLang="en-US"/>
              <a:t>© 2011 Pearson Addison-Wesley. All rights reserved</a:t>
            </a:r>
          </a:p>
        </p:txBody>
      </p:sp>
      <p:sp>
        <p:nvSpPr>
          <p:cNvPr id="5" name="Slide Number Placeholder 4">
            <a:extLst>
              <a:ext uri="{FF2B5EF4-FFF2-40B4-BE49-F238E27FC236}">
                <a16:creationId xmlns:a16="http://schemas.microsoft.com/office/drawing/2014/main" id="{F193F07C-0AB5-441C-8C20-F0AF7F7020D4}"/>
              </a:ext>
            </a:extLst>
          </p:cNvPr>
          <p:cNvSpPr>
            <a:spLocks noGrp="1"/>
          </p:cNvSpPr>
          <p:nvPr>
            <p:ph type="sldNum" sz="quarter" idx="11"/>
          </p:nvPr>
        </p:nvSpPr>
        <p:spPr/>
        <p:txBody>
          <a:bodyPr/>
          <a:lstStyle/>
          <a:p>
            <a:r>
              <a:rPr lang="en-US" altLang="en-US"/>
              <a:t>5 A-</a:t>
            </a:r>
            <a:fld id="{4D5AF3C4-332A-481E-B5EB-09516D275C84}" type="slidenum">
              <a:rPr lang="en-US" altLang="en-US" smtClean="0"/>
              <a:pPr/>
              <a:t>23</a:t>
            </a:fld>
            <a:endParaRPr lang="en-US" altLang="en-US"/>
          </a:p>
        </p:txBody>
      </p:sp>
    </p:spTree>
    <p:extLst>
      <p:ext uri="{BB962C8B-B14F-4D97-AF65-F5344CB8AC3E}">
        <p14:creationId xmlns:p14="http://schemas.microsoft.com/office/powerpoint/2010/main" val="308819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DF81DECE-B964-4AE0-8486-0CB50E67C031}"/>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18BAACE2-C400-4C0F-85A6-7F5D9C870804}"/>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B-</a:t>
            </a:r>
            <a:fld id="{AEC7C384-9951-406E-A1A4-D6582DDEB8F1}" type="slidenum">
              <a:rPr lang="en-US" altLang="en-US" sz="1000">
                <a:solidFill>
                  <a:srgbClr val="548446"/>
                </a:solidFill>
                <a:latin typeface="Arial" panose="020B0604020202020204" pitchFamily="34" charset="0"/>
              </a:rPr>
              <a:pPr/>
              <a:t>24</a:t>
            </a:fld>
            <a:endParaRPr lang="en-US" altLang="en-US" sz="1000">
              <a:solidFill>
                <a:srgbClr val="548446"/>
              </a:solidFill>
              <a:latin typeface="Arial" panose="020B0604020202020204" pitchFamily="34" charset="0"/>
            </a:endParaRPr>
          </a:p>
        </p:txBody>
      </p:sp>
      <p:sp>
        <p:nvSpPr>
          <p:cNvPr id="11268" name="Rectangle 2">
            <a:extLst>
              <a:ext uri="{FF2B5EF4-FFF2-40B4-BE49-F238E27FC236}">
                <a16:creationId xmlns:a16="http://schemas.microsoft.com/office/drawing/2014/main" id="{92D4EE99-5899-4530-A2B0-DE289181083B}"/>
              </a:ext>
            </a:extLst>
          </p:cNvPr>
          <p:cNvSpPr>
            <a:spLocks noGrp="1" noChangeArrowheads="1"/>
          </p:cNvSpPr>
          <p:nvPr>
            <p:ph type="title"/>
          </p:nvPr>
        </p:nvSpPr>
        <p:spPr/>
        <p:txBody>
          <a:bodyPr/>
          <a:lstStyle/>
          <a:p>
            <a:pPr eaLnBrk="1" hangingPunct="1"/>
            <a:r>
              <a:rPr lang="en-US" altLang="en-US" dirty="0"/>
              <a:t>Passing a Linked List to a Method</a:t>
            </a:r>
          </a:p>
        </p:txBody>
      </p:sp>
      <p:sp>
        <p:nvSpPr>
          <p:cNvPr id="11269" name="Rectangle 3">
            <a:extLst>
              <a:ext uri="{FF2B5EF4-FFF2-40B4-BE49-F238E27FC236}">
                <a16:creationId xmlns:a16="http://schemas.microsoft.com/office/drawing/2014/main" id="{84658612-1457-40A4-9405-CEE8EAF7FFFA}"/>
              </a:ext>
            </a:extLst>
          </p:cNvPr>
          <p:cNvSpPr>
            <a:spLocks noGrp="1" noChangeArrowheads="1"/>
          </p:cNvSpPr>
          <p:nvPr>
            <p:ph type="body" sz="half" idx="1"/>
          </p:nvPr>
        </p:nvSpPr>
        <p:spPr>
          <a:xfrm>
            <a:off x="990600" y="1828800"/>
            <a:ext cx="7772400" cy="1447800"/>
          </a:xfrm>
        </p:spPr>
        <p:txBody>
          <a:bodyPr/>
          <a:lstStyle/>
          <a:p>
            <a:pPr eaLnBrk="1" hangingPunct="1">
              <a:lnSpc>
                <a:spcPct val="90000"/>
              </a:lnSpc>
            </a:pPr>
            <a:r>
              <a:rPr lang="en-US" altLang="en-US" sz="2400"/>
              <a:t>A method with access to a linked list’s </a:t>
            </a:r>
            <a:r>
              <a:rPr lang="en-US" altLang="en-US" sz="2400">
                <a:latin typeface="Courier New" panose="02070309020205020404" pitchFamily="49" charset="0"/>
              </a:rPr>
              <a:t>head</a:t>
            </a:r>
            <a:r>
              <a:rPr lang="en-US" altLang="en-US" sz="2400"/>
              <a:t> reference has access to the entire list</a:t>
            </a:r>
          </a:p>
          <a:p>
            <a:pPr eaLnBrk="1" hangingPunct="1">
              <a:lnSpc>
                <a:spcPct val="90000"/>
              </a:lnSpc>
            </a:pPr>
            <a:r>
              <a:rPr lang="en-US" altLang="en-US" sz="2400"/>
              <a:t>When head is an actual argument to a method, its value is copied into the corresponding formal parameter</a:t>
            </a:r>
          </a:p>
        </p:txBody>
      </p:sp>
      <p:pic>
        <p:nvPicPr>
          <p:cNvPr id="11270" name="Picture 6">
            <a:extLst>
              <a:ext uri="{FF2B5EF4-FFF2-40B4-BE49-F238E27FC236}">
                <a16:creationId xmlns:a16="http://schemas.microsoft.com/office/drawing/2014/main" id="{2743289A-E34D-4A5C-9FEC-9191ED3A9A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19175" y="3429000"/>
            <a:ext cx="7713663" cy="19431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6D127E-363C-4F16-A326-D5622F0B91BE}"/>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4376B53D-F929-4662-B94C-23FCDE8C6BA7}"/>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B-</a:t>
            </a:r>
            <a:fld id="{5B56B050-AB97-45B0-922C-F5C06B06BC5A}" type="slidenum">
              <a:rPr lang="en-US" altLang="en-US" sz="1000">
                <a:solidFill>
                  <a:srgbClr val="548446"/>
                </a:solidFill>
                <a:latin typeface="Arial" panose="020B0604020202020204" pitchFamily="34" charset="0"/>
              </a:rPr>
              <a:pPr/>
              <a:t>25</a:t>
            </a:fld>
            <a:endParaRPr lang="en-US" altLang="en-US" sz="1000">
              <a:solidFill>
                <a:srgbClr val="548446"/>
              </a:solidFill>
              <a:latin typeface="Arial" panose="020B0604020202020204" pitchFamily="34" charset="0"/>
            </a:endParaRPr>
          </a:p>
        </p:txBody>
      </p:sp>
      <p:sp>
        <p:nvSpPr>
          <p:cNvPr id="12292" name="Rectangle 2">
            <a:extLst>
              <a:ext uri="{FF2B5EF4-FFF2-40B4-BE49-F238E27FC236}">
                <a16:creationId xmlns:a16="http://schemas.microsoft.com/office/drawing/2014/main" id="{BD3450D6-3129-43D5-BC1F-B64BBABFB10B}"/>
              </a:ext>
            </a:extLst>
          </p:cNvPr>
          <p:cNvSpPr>
            <a:spLocks noGrp="1" noChangeArrowheads="1"/>
          </p:cNvSpPr>
          <p:nvPr>
            <p:ph type="title"/>
          </p:nvPr>
        </p:nvSpPr>
        <p:spPr/>
        <p:txBody>
          <a:bodyPr/>
          <a:lstStyle/>
          <a:p>
            <a:pPr eaLnBrk="1" hangingPunct="1"/>
            <a:r>
              <a:rPr lang="en-US" altLang="en-US"/>
              <a:t>Processing Linked Lists Recursively</a:t>
            </a:r>
          </a:p>
        </p:txBody>
      </p:sp>
      <p:sp>
        <p:nvSpPr>
          <p:cNvPr id="12293" name="Rectangle 3">
            <a:extLst>
              <a:ext uri="{FF2B5EF4-FFF2-40B4-BE49-F238E27FC236}">
                <a16:creationId xmlns:a16="http://schemas.microsoft.com/office/drawing/2014/main" id="{81564380-1492-4988-AA3C-EAF217DCD78E}"/>
              </a:ext>
            </a:extLst>
          </p:cNvPr>
          <p:cNvSpPr>
            <a:spLocks noGrp="1" noChangeArrowheads="1"/>
          </p:cNvSpPr>
          <p:nvPr>
            <p:ph type="body" idx="1"/>
          </p:nvPr>
        </p:nvSpPr>
        <p:spPr/>
        <p:txBody>
          <a:bodyPr/>
          <a:lstStyle/>
          <a:p>
            <a:pPr eaLnBrk="1" hangingPunct="1">
              <a:lnSpc>
                <a:spcPct val="90000"/>
              </a:lnSpc>
            </a:pPr>
            <a:r>
              <a:rPr lang="en-US" altLang="en-US" sz="2800" dirty="0"/>
              <a:t>Traversal</a:t>
            </a:r>
          </a:p>
          <a:p>
            <a:pPr lvl="1" eaLnBrk="1" hangingPunct="1">
              <a:lnSpc>
                <a:spcPct val="90000"/>
              </a:lnSpc>
            </a:pPr>
            <a:r>
              <a:rPr lang="en-US" altLang="en-US" sz="2400" dirty="0"/>
              <a:t>Recursive strategy to display a list</a:t>
            </a:r>
          </a:p>
          <a:p>
            <a:pPr lvl="2" eaLnBrk="1" hangingPunct="1">
              <a:lnSpc>
                <a:spcPct val="90000"/>
              </a:lnSpc>
              <a:buFontTx/>
              <a:buNone/>
            </a:pPr>
            <a:r>
              <a:rPr lang="en-US" altLang="en-US" sz="2000" dirty="0"/>
              <a:t>	</a:t>
            </a:r>
            <a:r>
              <a:rPr lang="en-US" altLang="en-US" sz="1800" dirty="0"/>
              <a:t>Write the first node of the list</a:t>
            </a:r>
          </a:p>
          <a:p>
            <a:pPr lvl="2" eaLnBrk="1" hangingPunct="1">
              <a:lnSpc>
                <a:spcPct val="90000"/>
              </a:lnSpc>
              <a:buFontTx/>
              <a:buNone/>
            </a:pPr>
            <a:r>
              <a:rPr lang="en-US" altLang="en-US" sz="1800" dirty="0"/>
              <a:t>	Write the list minus its first node</a:t>
            </a:r>
          </a:p>
          <a:p>
            <a:pPr lvl="1" eaLnBrk="1" hangingPunct="1">
              <a:lnSpc>
                <a:spcPct val="90000"/>
              </a:lnSpc>
            </a:pPr>
            <a:r>
              <a:rPr lang="en-US" altLang="en-US" sz="2400" dirty="0"/>
              <a:t>Recursive strategies to display a list </a:t>
            </a:r>
            <a:r>
              <a:rPr lang="en-US" altLang="en-US" sz="2400"/>
              <a:t>backward </a:t>
            </a: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4F2A3ABF-7F69-4497-9D84-6B4BCA1BED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777324-5EA5-483B-9D1D-F0E22B317F5A}" type="slidenum">
              <a:rPr lang="en-US" altLang="en-US" sz="1400"/>
              <a:pPr>
                <a:spcBef>
                  <a:spcPct val="0"/>
                </a:spcBef>
                <a:buClrTx/>
                <a:buSzTx/>
                <a:buFontTx/>
                <a:buNone/>
              </a:pPr>
              <a:t>26</a:t>
            </a:fld>
            <a:endParaRPr lang="en-US" altLang="en-US" sz="1400"/>
          </a:p>
        </p:txBody>
      </p:sp>
      <p:sp>
        <p:nvSpPr>
          <p:cNvPr id="30723" name="Rectangle 2">
            <a:extLst>
              <a:ext uri="{FF2B5EF4-FFF2-40B4-BE49-F238E27FC236}">
                <a16:creationId xmlns:a16="http://schemas.microsoft.com/office/drawing/2014/main" id="{6C6DDDEC-9500-4A24-BF24-9A020467508C}"/>
              </a:ext>
            </a:extLst>
          </p:cNvPr>
          <p:cNvSpPr>
            <a:spLocks noGrp="1" noChangeArrowheads="1"/>
          </p:cNvSpPr>
          <p:nvPr>
            <p:ph type="title"/>
          </p:nvPr>
        </p:nvSpPr>
        <p:spPr>
          <a:xfrm>
            <a:off x="0" y="228600"/>
            <a:ext cx="8839200" cy="457200"/>
          </a:xfrm>
          <a:noFill/>
        </p:spPr>
        <p:txBody>
          <a:bodyPr/>
          <a:lstStyle/>
          <a:p>
            <a:r>
              <a:rPr lang="en-US" altLang="en-US"/>
              <a:t>Circular Linked Lists </a:t>
            </a:r>
          </a:p>
        </p:txBody>
      </p:sp>
      <p:sp>
        <p:nvSpPr>
          <p:cNvPr id="30724" name="Rectangle 3">
            <a:extLst>
              <a:ext uri="{FF2B5EF4-FFF2-40B4-BE49-F238E27FC236}">
                <a16:creationId xmlns:a16="http://schemas.microsoft.com/office/drawing/2014/main" id="{A69259B0-CDFC-4785-AD1F-ADC40973E1F8}"/>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a:extLst>
              <a:ext uri="{FF2B5EF4-FFF2-40B4-BE49-F238E27FC236}">
                <a16:creationId xmlns:a16="http://schemas.microsoft.com/office/drawing/2014/main" id="{30EAAFC8-C6FC-42B3-9812-47E7F6C5CEDB}"/>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11A861B4-310F-4B45-ACDC-748A39C77245}"/>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a:extLst>
              <a:ext uri="{FF2B5EF4-FFF2-40B4-BE49-F238E27FC236}">
                <a16:creationId xmlns:a16="http://schemas.microsoft.com/office/drawing/2014/main" id="{406840C7-3A40-47AD-A475-96E5AF3D645D}"/>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a:extLst>
              <a:ext uri="{FF2B5EF4-FFF2-40B4-BE49-F238E27FC236}">
                <a16:creationId xmlns:a16="http://schemas.microsoft.com/office/drawing/2014/main" id="{934ED019-7124-4ABC-B1FA-295FE83406BD}"/>
              </a:ext>
            </a:extLst>
          </p:cNvPr>
          <p:cNvSpPr>
            <a:spLocks noGrp="1" noChangeArrowheads="1"/>
          </p:cNvSpPr>
          <p:nvPr>
            <p:ph type="body" idx="1"/>
          </p:nvPr>
        </p:nvSpPr>
        <p:spPr>
          <a:xfrm>
            <a:off x="228600" y="990600"/>
            <a:ext cx="8686800" cy="1600200"/>
          </a:xfrm>
          <a:noFill/>
        </p:spPr>
        <p:txBody>
          <a:bodyPr/>
          <a:lstStyle/>
          <a:p>
            <a:pPr marL="0" indent="0">
              <a:buFont typeface="Monotype Sorts" pitchFamily="2" charset="2"/>
              <a:buNone/>
            </a:pPr>
            <a:r>
              <a:rPr lang="en-US" altLang="en-US"/>
              <a:t>A </a:t>
            </a:r>
            <a:r>
              <a:rPr lang="en-US" altLang="en-US" i="1"/>
              <a:t>circular, singly linked list</a:t>
            </a:r>
            <a:r>
              <a:rPr lang="en-US" altLang="en-US"/>
              <a:t> is like a singly linked list, except that the pointer of the last node points back to the first node. </a:t>
            </a:r>
          </a:p>
        </p:txBody>
      </p:sp>
      <p:sp>
        <p:nvSpPr>
          <p:cNvPr id="30729" name="Rectangle 8">
            <a:extLst>
              <a:ext uri="{FF2B5EF4-FFF2-40B4-BE49-F238E27FC236}">
                <a16:creationId xmlns:a16="http://schemas.microsoft.com/office/drawing/2014/main" id="{BEAB4FFF-2A1F-4DD4-8A59-57AEC8338021}"/>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0" name="Rectangle 9">
            <a:extLst>
              <a:ext uri="{FF2B5EF4-FFF2-40B4-BE49-F238E27FC236}">
                <a16:creationId xmlns:a16="http://schemas.microsoft.com/office/drawing/2014/main" id="{92AB5BE1-CFD5-41BD-A9D0-36E5079F6FB2}"/>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1" name="Rectangle 10">
            <a:extLst>
              <a:ext uri="{FF2B5EF4-FFF2-40B4-BE49-F238E27FC236}">
                <a16:creationId xmlns:a16="http://schemas.microsoft.com/office/drawing/2014/main" id="{AA7D4BF8-0EF1-4E6A-92F2-B2ADF655B755}"/>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2" name="Rectangle 11">
            <a:extLst>
              <a:ext uri="{FF2B5EF4-FFF2-40B4-BE49-F238E27FC236}">
                <a16:creationId xmlns:a16="http://schemas.microsoft.com/office/drawing/2014/main" id="{E7A6CCF6-A15B-4097-8FA3-45587C0318D6}"/>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Rectangle 12">
            <a:extLst>
              <a:ext uri="{FF2B5EF4-FFF2-40B4-BE49-F238E27FC236}">
                <a16:creationId xmlns:a16="http://schemas.microsoft.com/office/drawing/2014/main" id="{FDA37541-D9E4-4FBE-A85A-6ED3FBFB2229}"/>
              </a:ext>
            </a:extLst>
          </p:cNvPr>
          <p:cNvSpPr>
            <a:spLocks noChangeArrowheads="1"/>
          </p:cNvSpPr>
          <p:nvPr/>
        </p:nvSpPr>
        <p:spPr bwMode="auto">
          <a:xfrm>
            <a:off x="0" y="304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34" name="Object 13">
            <a:extLst>
              <a:ext uri="{FF2B5EF4-FFF2-40B4-BE49-F238E27FC236}">
                <a16:creationId xmlns:a16="http://schemas.microsoft.com/office/drawing/2014/main" id="{F8A73705-60C5-4D2E-BE37-FA42FB09A3B3}"/>
              </a:ext>
            </a:extLst>
          </p:cNvPr>
          <p:cNvGraphicFramePr>
            <a:graphicFrameLocks noChangeAspect="1"/>
          </p:cNvGraphicFramePr>
          <p:nvPr/>
        </p:nvGraphicFramePr>
        <p:xfrm>
          <a:off x="231775" y="3200400"/>
          <a:ext cx="8678863" cy="1866900"/>
        </p:xfrm>
        <a:graphic>
          <a:graphicData uri="http://schemas.openxmlformats.org/presentationml/2006/ole">
            <mc:AlternateContent xmlns:mc="http://schemas.openxmlformats.org/markup-compatibility/2006">
              <mc:Choice xmlns:v="urn:schemas-microsoft-com:vml" Requires="v">
                <p:oleObj spid="_x0000_s11271" name="Picture" r:id="rId3" imgW="3712464" imgH="798576" progId="Word.Picture.8">
                  <p:embed/>
                </p:oleObj>
              </mc:Choice>
              <mc:Fallback>
                <p:oleObj name="Picture" r:id="rId3" imgW="3712464" imgH="798576" progId="Word.Picture.8">
                  <p:embed/>
                  <p:pic>
                    <p:nvPicPr>
                      <p:cNvPr id="30734" name="Object 13">
                        <a:extLst>
                          <a:ext uri="{FF2B5EF4-FFF2-40B4-BE49-F238E27FC236}">
                            <a16:creationId xmlns:a16="http://schemas.microsoft.com/office/drawing/2014/main" id="{F8A73705-60C5-4D2E-BE37-FA42FB09A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200400"/>
                        <a:ext cx="8678863"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7325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8AF20AB2-F1E9-4A7F-BE7C-E195D7C1D84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E9267E-014B-461A-8D9A-0C8CF5EF2CEC}" type="slidenum">
              <a:rPr lang="en-US" altLang="en-US" sz="1400"/>
              <a:pPr>
                <a:spcBef>
                  <a:spcPct val="0"/>
                </a:spcBef>
                <a:buClrTx/>
                <a:buSzTx/>
                <a:buFontTx/>
                <a:buNone/>
              </a:pPr>
              <a:t>27</a:t>
            </a:fld>
            <a:endParaRPr lang="en-US" altLang="en-US" sz="1400"/>
          </a:p>
        </p:txBody>
      </p:sp>
      <p:sp>
        <p:nvSpPr>
          <p:cNvPr id="31747" name="Rectangle 2">
            <a:extLst>
              <a:ext uri="{FF2B5EF4-FFF2-40B4-BE49-F238E27FC236}">
                <a16:creationId xmlns:a16="http://schemas.microsoft.com/office/drawing/2014/main" id="{08F72FAA-4466-4D42-B89E-D4F98726D01C}"/>
              </a:ext>
            </a:extLst>
          </p:cNvPr>
          <p:cNvSpPr>
            <a:spLocks noGrp="1" noChangeArrowheads="1"/>
          </p:cNvSpPr>
          <p:nvPr>
            <p:ph type="title"/>
          </p:nvPr>
        </p:nvSpPr>
        <p:spPr>
          <a:xfrm>
            <a:off x="0" y="228600"/>
            <a:ext cx="8839200" cy="457200"/>
          </a:xfrm>
          <a:noFill/>
        </p:spPr>
        <p:txBody>
          <a:bodyPr/>
          <a:lstStyle/>
          <a:p>
            <a:r>
              <a:rPr lang="en-US" altLang="en-US"/>
              <a:t>Doubly Linked Lists </a:t>
            </a:r>
          </a:p>
        </p:txBody>
      </p:sp>
      <p:sp>
        <p:nvSpPr>
          <p:cNvPr id="31748" name="Rectangle 3">
            <a:extLst>
              <a:ext uri="{FF2B5EF4-FFF2-40B4-BE49-F238E27FC236}">
                <a16:creationId xmlns:a16="http://schemas.microsoft.com/office/drawing/2014/main" id="{63686684-3B56-4285-9852-D464720E9F1D}"/>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9FD65448-355D-4BAF-9A2D-8D6C802430DB}"/>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a:extLst>
              <a:ext uri="{FF2B5EF4-FFF2-40B4-BE49-F238E27FC236}">
                <a16:creationId xmlns:a16="http://schemas.microsoft.com/office/drawing/2014/main" id="{70AE9022-B733-4BC8-AC63-B93CCC20D8E4}"/>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104476AB-20CE-4466-BE77-C0EBA4FD25BA}"/>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a:extLst>
              <a:ext uri="{FF2B5EF4-FFF2-40B4-BE49-F238E27FC236}">
                <a16:creationId xmlns:a16="http://schemas.microsoft.com/office/drawing/2014/main" id="{29EA2638-1CDC-43FA-B5FE-98178C944477}"/>
              </a:ext>
            </a:extLst>
          </p:cNvPr>
          <p:cNvSpPr>
            <a:spLocks noGrp="1" noChangeArrowheads="1"/>
          </p:cNvSpPr>
          <p:nvPr>
            <p:ph type="body" idx="1"/>
          </p:nvPr>
        </p:nvSpPr>
        <p:spPr>
          <a:xfrm>
            <a:off x="228600" y="990600"/>
            <a:ext cx="8686800" cy="3048000"/>
          </a:xfrm>
          <a:noFill/>
        </p:spPr>
        <p:txBody>
          <a:bodyPr/>
          <a:lstStyle/>
          <a:p>
            <a:pPr marL="0" indent="0">
              <a:buFont typeface="Monotype Sorts" pitchFamily="2" charset="2"/>
              <a:buNone/>
            </a:pPr>
            <a:r>
              <a:rPr lang="en-US" altLang="en-US" sz="2800"/>
              <a:t>A </a:t>
            </a:r>
            <a:r>
              <a:rPr lang="en-US" altLang="en-US" sz="2800" i="1"/>
              <a:t>doubly linked</a:t>
            </a:r>
            <a:r>
              <a:rPr lang="en-US" altLang="en-US" sz="2800"/>
              <a:t> </a:t>
            </a:r>
            <a:r>
              <a:rPr lang="en-US" altLang="en-US" sz="2800" i="1"/>
              <a:t>list</a:t>
            </a:r>
            <a:r>
              <a:rPr lang="en-US" altLang="en-US" sz="2800"/>
              <a:t> contains the nodes with two pointers. One points to the next node and the other points to the previous node. These two pointers are conveniently called </a:t>
            </a:r>
            <a:r>
              <a:rPr lang="en-US" altLang="en-US" sz="2800" i="1"/>
              <a:t>a forward pointer</a:t>
            </a:r>
            <a:r>
              <a:rPr lang="en-US" altLang="en-US" sz="2800"/>
              <a:t> and </a:t>
            </a:r>
            <a:r>
              <a:rPr lang="en-US" altLang="en-US" sz="2800" i="1"/>
              <a:t>a backward pointer</a:t>
            </a:r>
            <a:r>
              <a:rPr lang="en-US" altLang="en-US" sz="2800"/>
              <a:t>. So, a doubly linked list can be traversed forward and backward.</a:t>
            </a:r>
          </a:p>
        </p:txBody>
      </p:sp>
      <p:sp>
        <p:nvSpPr>
          <p:cNvPr id="31753" name="Rectangle 8">
            <a:extLst>
              <a:ext uri="{FF2B5EF4-FFF2-40B4-BE49-F238E27FC236}">
                <a16:creationId xmlns:a16="http://schemas.microsoft.com/office/drawing/2014/main" id="{CEBAFB2E-5C0A-4B75-96DD-2489F7BC7C7C}"/>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4" name="Rectangle 9">
            <a:extLst>
              <a:ext uri="{FF2B5EF4-FFF2-40B4-BE49-F238E27FC236}">
                <a16:creationId xmlns:a16="http://schemas.microsoft.com/office/drawing/2014/main" id="{26FB0495-5F2B-49CA-BC97-B49BF34FC90A}"/>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5" name="Rectangle 10">
            <a:extLst>
              <a:ext uri="{FF2B5EF4-FFF2-40B4-BE49-F238E27FC236}">
                <a16:creationId xmlns:a16="http://schemas.microsoft.com/office/drawing/2014/main" id="{DEE6816F-93E0-496F-8300-1C43D1EA2DB4}"/>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6" name="Rectangle 13">
            <a:extLst>
              <a:ext uri="{FF2B5EF4-FFF2-40B4-BE49-F238E27FC236}">
                <a16:creationId xmlns:a16="http://schemas.microsoft.com/office/drawing/2014/main" id="{B2359056-5258-4996-B980-6FD68CC3E90B}"/>
              </a:ext>
            </a:extLst>
          </p:cNvPr>
          <p:cNvSpPr>
            <a:spLocks noChangeArrowheads="1"/>
          </p:cNvSpPr>
          <p:nvPr/>
        </p:nvSpPr>
        <p:spPr bwMode="auto">
          <a:xfrm>
            <a:off x="0" y="304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7" name="Object 12">
            <a:extLst>
              <a:ext uri="{FF2B5EF4-FFF2-40B4-BE49-F238E27FC236}">
                <a16:creationId xmlns:a16="http://schemas.microsoft.com/office/drawing/2014/main" id="{E8BD546B-6E69-4516-9A7D-FE3B54C1F24C}"/>
              </a:ext>
            </a:extLst>
          </p:cNvPr>
          <p:cNvGraphicFramePr>
            <a:graphicFrameLocks noChangeAspect="1"/>
          </p:cNvGraphicFramePr>
          <p:nvPr/>
        </p:nvGraphicFramePr>
        <p:xfrm>
          <a:off x="231775" y="3733800"/>
          <a:ext cx="8678863" cy="1866900"/>
        </p:xfrm>
        <a:graphic>
          <a:graphicData uri="http://schemas.openxmlformats.org/presentationml/2006/ole">
            <mc:AlternateContent xmlns:mc="http://schemas.openxmlformats.org/markup-compatibility/2006">
              <mc:Choice xmlns:v="urn:schemas-microsoft-com:vml" Requires="v">
                <p:oleObj spid="_x0000_s12295" name="Picture" r:id="rId3" imgW="3712464" imgH="798576" progId="Word.Picture.8">
                  <p:embed/>
                </p:oleObj>
              </mc:Choice>
              <mc:Fallback>
                <p:oleObj name="Picture" r:id="rId3" imgW="3712464" imgH="798576" progId="Word.Picture.8">
                  <p:embed/>
                  <p:pic>
                    <p:nvPicPr>
                      <p:cNvPr id="31757" name="Object 12">
                        <a:extLst>
                          <a:ext uri="{FF2B5EF4-FFF2-40B4-BE49-F238E27FC236}">
                            <a16:creationId xmlns:a16="http://schemas.microsoft.com/office/drawing/2014/main" id="{E8BD546B-6E69-4516-9A7D-FE3B54C1F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733800"/>
                        <a:ext cx="8678863"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880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86E-68B3-47E2-A8A0-56806F9EE36F}"/>
              </a:ext>
            </a:extLst>
          </p:cNvPr>
          <p:cNvSpPr>
            <a:spLocks noGrp="1"/>
          </p:cNvSpPr>
          <p:nvPr>
            <p:ph type="title"/>
          </p:nvPr>
        </p:nvSpPr>
        <p:spPr/>
        <p:txBody>
          <a:bodyPr/>
          <a:lstStyle/>
          <a:p>
            <a:r>
              <a:rPr lang="en-US" altLang="en-US" sz="4000" dirty="0"/>
              <a:t>Implementing </a:t>
            </a:r>
            <a:r>
              <a:rPr lang="en-US" altLang="en-US" sz="4000" dirty="0" err="1"/>
              <a:t>addFirst</a:t>
            </a:r>
            <a:r>
              <a:rPr lang="en-US" altLang="en-US" sz="4000" dirty="0"/>
              <a:t>(E e)</a:t>
            </a:r>
            <a:endParaRPr lang="en-US" dirty="0"/>
          </a:p>
        </p:txBody>
      </p:sp>
      <p:sp>
        <p:nvSpPr>
          <p:cNvPr id="5" name="Slide Number Placeholder 4">
            <a:extLst>
              <a:ext uri="{FF2B5EF4-FFF2-40B4-BE49-F238E27FC236}">
                <a16:creationId xmlns:a16="http://schemas.microsoft.com/office/drawing/2014/main" id="{C0446DD4-23E2-4EC4-8135-117A2FE2EAA6}"/>
              </a:ext>
            </a:extLst>
          </p:cNvPr>
          <p:cNvSpPr>
            <a:spLocks noGrp="1"/>
          </p:cNvSpPr>
          <p:nvPr>
            <p:ph type="sldNum" sz="quarter" idx="11"/>
          </p:nvPr>
        </p:nvSpPr>
        <p:spPr/>
        <p:txBody>
          <a:bodyPr/>
          <a:lstStyle/>
          <a:p>
            <a:r>
              <a:rPr lang="en-US" altLang="en-US"/>
              <a:t>5 A-</a:t>
            </a:r>
            <a:fld id="{4D5AF3C4-332A-481E-B5EB-09516D275C84}" type="slidenum">
              <a:rPr lang="en-US" altLang="en-US" smtClean="0"/>
              <a:pPr/>
              <a:t>28</a:t>
            </a:fld>
            <a:endParaRPr lang="en-US" altLang="en-US"/>
          </a:p>
        </p:txBody>
      </p:sp>
      <p:graphicFrame>
        <p:nvGraphicFramePr>
          <p:cNvPr id="6" name="Object 12">
            <a:extLst>
              <a:ext uri="{FF2B5EF4-FFF2-40B4-BE49-F238E27FC236}">
                <a16:creationId xmlns:a16="http://schemas.microsoft.com/office/drawing/2014/main" id="{5B26C847-2CAA-44BA-A3E9-1565190D073A}"/>
              </a:ext>
            </a:extLst>
          </p:cNvPr>
          <p:cNvGraphicFramePr>
            <a:graphicFrameLocks noGrp="1" noChangeAspect="1"/>
          </p:cNvGraphicFramePr>
          <p:nvPr>
            <p:ph idx="1"/>
            <p:extLst>
              <p:ext uri="{D42A27DB-BD31-4B8C-83A1-F6EECF244321}">
                <p14:modId xmlns:p14="http://schemas.microsoft.com/office/powerpoint/2010/main" val="3736045212"/>
              </p:ext>
            </p:extLst>
          </p:nvPr>
        </p:nvGraphicFramePr>
        <p:xfrm>
          <a:off x="1219200" y="2016074"/>
          <a:ext cx="7571582" cy="2266157"/>
        </p:xfrm>
        <a:graphic>
          <a:graphicData uri="http://schemas.openxmlformats.org/presentationml/2006/ole">
            <mc:AlternateContent xmlns:mc="http://schemas.openxmlformats.org/markup-compatibility/2006">
              <mc:Choice xmlns:v="urn:schemas-microsoft-com:vml" Requires="v">
                <p:oleObj spid="_x0000_s16387" name="Picture" r:id="rId3" imgW="3712464" imgH="798576" progId="Word.Picture.8">
                  <p:embed/>
                </p:oleObj>
              </mc:Choice>
              <mc:Fallback>
                <p:oleObj name="Picture" r:id="rId3" imgW="3712464" imgH="798576" progId="Word.Picture.8">
                  <p:embed/>
                  <p:pic>
                    <p:nvPicPr>
                      <p:cNvPr id="31757" name="Object 12">
                        <a:extLst>
                          <a:ext uri="{FF2B5EF4-FFF2-40B4-BE49-F238E27FC236}">
                            <a16:creationId xmlns:a16="http://schemas.microsoft.com/office/drawing/2014/main" id="{E8BD546B-6E69-4516-9A7D-FE3B54C1F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16074"/>
                        <a:ext cx="7571582" cy="2266157"/>
                      </a:xfrm>
                      <a:prstGeom prst="rect">
                        <a:avLst/>
                      </a:prstGeom>
                      <a:noFill/>
                      <a:ln>
                        <a:noFill/>
                      </a:ln>
                    </p:spPr>
                  </p:pic>
                </p:oleObj>
              </mc:Fallback>
            </mc:AlternateContent>
          </a:graphicData>
        </a:graphic>
      </p:graphicFrame>
      <p:sp>
        <p:nvSpPr>
          <p:cNvPr id="7" name="Rectangle 6">
            <a:extLst>
              <a:ext uri="{FF2B5EF4-FFF2-40B4-BE49-F238E27FC236}">
                <a16:creationId xmlns:a16="http://schemas.microsoft.com/office/drawing/2014/main" id="{9CE09744-DBD8-4592-A243-885B35AE9679}"/>
              </a:ext>
            </a:extLst>
          </p:cNvPr>
          <p:cNvSpPr/>
          <p:nvPr/>
        </p:nvSpPr>
        <p:spPr bwMode="auto">
          <a:xfrm>
            <a:off x="1820762" y="4572000"/>
            <a:ext cx="190500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e</a:t>
            </a:r>
            <a:endParaRPr kumimoji="0" lang="en-US" sz="2400" b="0" i="0" u="none" strike="noStrike" cap="none" normalizeH="0" baseline="0" dirty="0">
              <a:ln>
                <a:noFill/>
              </a:ln>
              <a:solidFill>
                <a:schemeClr val="tx1"/>
              </a:solidFill>
              <a:effectLst/>
              <a:latin typeface="Times"/>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             next</a:t>
            </a: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 previous</a:t>
            </a:r>
          </a:p>
        </p:txBody>
      </p:sp>
      <p:cxnSp>
        <p:nvCxnSpPr>
          <p:cNvPr id="9" name="Straight Connector 8">
            <a:extLst>
              <a:ext uri="{FF2B5EF4-FFF2-40B4-BE49-F238E27FC236}">
                <a16:creationId xmlns:a16="http://schemas.microsoft.com/office/drawing/2014/main" id="{CA2DC593-510E-4A32-A83D-D245E6EB46C6}"/>
              </a:ext>
            </a:extLst>
          </p:cNvPr>
          <p:cNvCxnSpPr>
            <a:cxnSpLocks/>
          </p:cNvCxnSpPr>
          <p:nvPr/>
        </p:nvCxnSpPr>
        <p:spPr bwMode="auto">
          <a:xfrm>
            <a:off x="1820762" y="5029200"/>
            <a:ext cx="1905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8E96265-141B-4F33-A57D-7243287CD06E}"/>
              </a:ext>
            </a:extLst>
          </p:cNvPr>
          <p:cNvCxnSpPr/>
          <p:nvPr/>
        </p:nvCxnSpPr>
        <p:spPr bwMode="auto">
          <a:xfrm>
            <a:off x="1820762" y="5410200"/>
            <a:ext cx="190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A6AB3891-C624-4142-952A-956C641ACF4A}"/>
              </a:ext>
            </a:extLst>
          </p:cNvPr>
          <p:cNvSpPr txBox="1"/>
          <p:nvPr/>
        </p:nvSpPr>
        <p:spPr>
          <a:xfrm>
            <a:off x="609600" y="6248400"/>
            <a:ext cx="1364476" cy="461665"/>
          </a:xfrm>
          <a:prstGeom prst="rect">
            <a:avLst/>
          </a:prstGeom>
          <a:noFill/>
        </p:spPr>
        <p:txBody>
          <a:bodyPr wrap="none" rtlCol="0">
            <a:spAutoFit/>
          </a:bodyPr>
          <a:lstStyle/>
          <a:p>
            <a:r>
              <a:rPr lang="en-US" dirty="0" err="1"/>
              <a:t>newNode</a:t>
            </a:r>
            <a:endParaRPr lang="en-US" dirty="0"/>
          </a:p>
        </p:txBody>
      </p:sp>
      <p:cxnSp>
        <p:nvCxnSpPr>
          <p:cNvPr id="15" name="Straight Arrow Connector 14">
            <a:extLst>
              <a:ext uri="{FF2B5EF4-FFF2-40B4-BE49-F238E27FC236}">
                <a16:creationId xmlns:a16="http://schemas.microsoft.com/office/drawing/2014/main" id="{64467059-59CE-4575-B807-0C334A45651F}"/>
              </a:ext>
            </a:extLst>
          </p:cNvPr>
          <p:cNvCxnSpPr/>
          <p:nvPr/>
        </p:nvCxnSpPr>
        <p:spPr bwMode="auto">
          <a:xfrm flipV="1">
            <a:off x="1066800" y="5410200"/>
            <a:ext cx="609600" cy="68580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10414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86E-68B3-47E2-A8A0-56806F9EE36F}"/>
              </a:ext>
            </a:extLst>
          </p:cNvPr>
          <p:cNvSpPr>
            <a:spLocks noGrp="1"/>
          </p:cNvSpPr>
          <p:nvPr>
            <p:ph type="title"/>
          </p:nvPr>
        </p:nvSpPr>
        <p:spPr/>
        <p:txBody>
          <a:bodyPr/>
          <a:lstStyle/>
          <a:p>
            <a:r>
              <a:rPr lang="en-US" altLang="en-US" sz="4000" dirty="0"/>
              <a:t>Implementing </a:t>
            </a:r>
            <a:r>
              <a:rPr lang="en-US" altLang="en-US" sz="4000" dirty="0" err="1"/>
              <a:t>removeFirst</a:t>
            </a:r>
            <a:r>
              <a:rPr lang="en-US" altLang="en-US" sz="4000" dirty="0"/>
              <a:t>(E e)</a:t>
            </a:r>
            <a:endParaRPr lang="en-US" dirty="0"/>
          </a:p>
        </p:txBody>
      </p:sp>
      <p:sp>
        <p:nvSpPr>
          <p:cNvPr id="5" name="Slide Number Placeholder 4">
            <a:extLst>
              <a:ext uri="{FF2B5EF4-FFF2-40B4-BE49-F238E27FC236}">
                <a16:creationId xmlns:a16="http://schemas.microsoft.com/office/drawing/2014/main" id="{C0446DD4-23E2-4EC4-8135-117A2FE2EAA6}"/>
              </a:ext>
            </a:extLst>
          </p:cNvPr>
          <p:cNvSpPr>
            <a:spLocks noGrp="1"/>
          </p:cNvSpPr>
          <p:nvPr>
            <p:ph type="sldNum" sz="quarter" idx="11"/>
          </p:nvPr>
        </p:nvSpPr>
        <p:spPr/>
        <p:txBody>
          <a:bodyPr/>
          <a:lstStyle/>
          <a:p>
            <a:r>
              <a:rPr lang="en-US" altLang="en-US"/>
              <a:t>5 A-</a:t>
            </a:r>
            <a:fld id="{4D5AF3C4-332A-481E-B5EB-09516D275C84}" type="slidenum">
              <a:rPr lang="en-US" altLang="en-US" smtClean="0"/>
              <a:pPr/>
              <a:t>29</a:t>
            </a:fld>
            <a:endParaRPr lang="en-US" altLang="en-US"/>
          </a:p>
        </p:txBody>
      </p:sp>
      <p:graphicFrame>
        <p:nvGraphicFramePr>
          <p:cNvPr id="6" name="Object 12">
            <a:extLst>
              <a:ext uri="{FF2B5EF4-FFF2-40B4-BE49-F238E27FC236}">
                <a16:creationId xmlns:a16="http://schemas.microsoft.com/office/drawing/2014/main" id="{5B26C847-2CAA-44BA-A3E9-1565190D073A}"/>
              </a:ext>
            </a:extLst>
          </p:cNvPr>
          <p:cNvGraphicFramePr>
            <a:graphicFrameLocks noGrp="1" noChangeAspect="1"/>
          </p:cNvGraphicFramePr>
          <p:nvPr>
            <p:ph idx="1"/>
          </p:nvPr>
        </p:nvGraphicFramePr>
        <p:xfrm>
          <a:off x="1219200" y="2016074"/>
          <a:ext cx="7571582" cy="2266157"/>
        </p:xfrm>
        <a:graphic>
          <a:graphicData uri="http://schemas.openxmlformats.org/presentationml/2006/ole">
            <mc:AlternateContent xmlns:mc="http://schemas.openxmlformats.org/markup-compatibility/2006">
              <mc:Choice xmlns:v="urn:schemas-microsoft-com:vml" Requires="v">
                <p:oleObj spid="_x0000_s19458" name="Picture" r:id="rId3" imgW="3712464" imgH="798576" progId="Word.Picture.8">
                  <p:embed/>
                </p:oleObj>
              </mc:Choice>
              <mc:Fallback>
                <p:oleObj name="Picture" r:id="rId3" imgW="3712464" imgH="798576" progId="Word.Picture.8">
                  <p:embed/>
                  <p:pic>
                    <p:nvPicPr>
                      <p:cNvPr id="6" name="Object 12">
                        <a:extLst>
                          <a:ext uri="{FF2B5EF4-FFF2-40B4-BE49-F238E27FC236}">
                            <a16:creationId xmlns:a16="http://schemas.microsoft.com/office/drawing/2014/main" id="{5B26C847-2CAA-44BA-A3E9-1565190D0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16074"/>
                        <a:ext cx="7571582" cy="2266157"/>
                      </a:xfrm>
                      <a:prstGeom prst="rect">
                        <a:avLst/>
                      </a:prstGeom>
                      <a:noFill/>
                      <a:ln>
                        <a:noFill/>
                      </a:ln>
                    </p:spPr>
                  </p:pic>
                </p:oleObj>
              </mc:Fallback>
            </mc:AlternateContent>
          </a:graphicData>
        </a:graphic>
      </p:graphicFrame>
      <p:sp>
        <p:nvSpPr>
          <p:cNvPr id="13" name="TextBox 12">
            <a:extLst>
              <a:ext uri="{FF2B5EF4-FFF2-40B4-BE49-F238E27FC236}">
                <a16:creationId xmlns:a16="http://schemas.microsoft.com/office/drawing/2014/main" id="{A6AB3891-C624-4142-952A-956C641ACF4A}"/>
              </a:ext>
            </a:extLst>
          </p:cNvPr>
          <p:cNvSpPr txBox="1"/>
          <p:nvPr/>
        </p:nvSpPr>
        <p:spPr>
          <a:xfrm>
            <a:off x="609600" y="6248400"/>
            <a:ext cx="1364476" cy="461665"/>
          </a:xfrm>
          <a:prstGeom prst="rect">
            <a:avLst/>
          </a:prstGeom>
          <a:noFill/>
        </p:spPr>
        <p:txBody>
          <a:bodyPr wrap="none" rtlCol="0">
            <a:spAutoFit/>
          </a:bodyPr>
          <a:lstStyle/>
          <a:p>
            <a:r>
              <a:rPr lang="en-US" dirty="0" err="1"/>
              <a:t>newNode</a:t>
            </a:r>
            <a:endParaRPr lang="en-US" dirty="0"/>
          </a:p>
        </p:txBody>
      </p:sp>
    </p:spTree>
    <p:extLst>
      <p:ext uri="{BB962C8B-B14F-4D97-AF65-F5344CB8AC3E}">
        <p14:creationId xmlns:p14="http://schemas.microsoft.com/office/powerpoint/2010/main" val="293982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3D95312-8442-4B08-9121-DB7ADF5DE025}"/>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6" name="Slide Number Placeholder 4">
            <a:extLst>
              <a:ext uri="{FF2B5EF4-FFF2-40B4-BE49-F238E27FC236}">
                <a16:creationId xmlns:a16="http://schemas.microsoft.com/office/drawing/2014/main" id="{E79A47D1-6B81-4FCE-B6A7-88619781636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73CAF6D2-DF3D-4ED8-9973-793588041DE4}" type="slidenum">
              <a:rPr lang="en-US" altLang="en-US" sz="1000">
                <a:solidFill>
                  <a:srgbClr val="548446"/>
                </a:solidFill>
                <a:latin typeface="Arial" panose="020B0604020202020204" pitchFamily="34" charset="0"/>
              </a:rPr>
              <a:pPr/>
              <a:t>3</a:t>
            </a:fld>
            <a:endParaRPr lang="en-US" altLang="en-US" sz="1000">
              <a:solidFill>
                <a:srgbClr val="548446"/>
              </a:solidFill>
              <a:latin typeface="Arial" panose="020B0604020202020204" pitchFamily="34" charset="0"/>
            </a:endParaRPr>
          </a:p>
        </p:txBody>
      </p:sp>
      <p:sp>
        <p:nvSpPr>
          <p:cNvPr id="5124" name="Rectangle 2">
            <a:extLst>
              <a:ext uri="{FF2B5EF4-FFF2-40B4-BE49-F238E27FC236}">
                <a16:creationId xmlns:a16="http://schemas.microsoft.com/office/drawing/2014/main" id="{C5E0A602-FD87-45AF-A17E-653E8C4E5278}"/>
              </a:ext>
            </a:extLst>
          </p:cNvPr>
          <p:cNvSpPr>
            <a:spLocks noGrp="1" noChangeArrowheads="1"/>
          </p:cNvSpPr>
          <p:nvPr>
            <p:ph type="title"/>
          </p:nvPr>
        </p:nvSpPr>
        <p:spPr/>
        <p:txBody>
          <a:bodyPr/>
          <a:lstStyle/>
          <a:p>
            <a:pPr eaLnBrk="1" hangingPunct="1"/>
            <a:r>
              <a:rPr lang="en-US" altLang="en-US"/>
              <a:t>Preliminaries</a:t>
            </a:r>
          </a:p>
        </p:txBody>
      </p:sp>
      <p:sp>
        <p:nvSpPr>
          <p:cNvPr id="8196" name="Text Box 4">
            <a:extLst>
              <a:ext uri="{FF2B5EF4-FFF2-40B4-BE49-F238E27FC236}">
                <a16:creationId xmlns:a16="http://schemas.microsoft.com/office/drawing/2014/main" id="{930FC2DD-8CB0-4F81-B3CB-14BEBF0244AE}"/>
              </a:ext>
            </a:extLst>
          </p:cNvPr>
          <p:cNvSpPr txBox="1">
            <a:spLocks noChangeArrowheads="1"/>
          </p:cNvSpPr>
          <p:nvPr/>
        </p:nvSpPr>
        <p:spPr bwMode="auto">
          <a:xfrm>
            <a:off x="838200" y="5486400"/>
            <a:ext cx="79248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a) A linked list of integers; b) insertion; c) deletion</a:t>
            </a:r>
          </a:p>
        </p:txBody>
      </p:sp>
      <p:pic>
        <p:nvPicPr>
          <p:cNvPr id="5126" name="Picture 5">
            <a:extLst>
              <a:ext uri="{FF2B5EF4-FFF2-40B4-BE49-F238E27FC236}">
                <a16:creationId xmlns:a16="http://schemas.microsoft.com/office/drawing/2014/main" id="{48FCB5EF-C047-42B2-95F8-36D9268A1F0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165225"/>
            <a:ext cx="8153400" cy="4297363"/>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86E-68B3-47E2-A8A0-56806F9EE36F}"/>
              </a:ext>
            </a:extLst>
          </p:cNvPr>
          <p:cNvSpPr>
            <a:spLocks noGrp="1"/>
          </p:cNvSpPr>
          <p:nvPr>
            <p:ph type="title"/>
          </p:nvPr>
        </p:nvSpPr>
        <p:spPr/>
        <p:txBody>
          <a:bodyPr/>
          <a:lstStyle/>
          <a:p>
            <a:r>
              <a:rPr lang="en-US" altLang="en-US" sz="4000" dirty="0"/>
              <a:t>Implementing </a:t>
            </a:r>
            <a:r>
              <a:rPr lang="en-US" altLang="en-US" sz="4000" dirty="0" err="1"/>
              <a:t>addLast</a:t>
            </a:r>
            <a:r>
              <a:rPr lang="en-US" altLang="en-US" sz="4000" dirty="0"/>
              <a:t>(E e)</a:t>
            </a:r>
            <a:endParaRPr lang="en-US" dirty="0"/>
          </a:p>
        </p:txBody>
      </p:sp>
      <p:sp>
        <p:nvSpPr>
          <p:cNvPr id="5" name="Slide Number Placeholder 4">
            <a:extLst>
              <a:ext uri="{FF2B5EF4-FFF2-40B4-BE49-F238E27FC236}">
                <a16:creationId xmlns:a16="http://schemas.microsoft.com/office/drawing/2014/main" id="{C0446DD4-23E2-4EC4-8135-117A2FE2EAA6}"/>
              </a:ext>
            </a:extLst>
          </p:cNvPr>
          <p:cNvSpPr>
            <a:spLocks noGrp="1"/>
          </p:cNvSpPr>
          <p:nvPr>
            <p:ph type="sldNum" sz="quarter" idx="11"/>
          </p:nvPr>
        </p:nvSpPr>
        <p:spPr/>
        <p:txBody>
          <a:bodyPr/>
          <a:lstStyle/>
          <a:p>
            <a:r>
              <a:rPr lang="en-US" altLang="en-US"/>
              <a:t>5 A-</a:t>
            </a:r>
            <a:fld id="{4D5AF3C4-332A-481E-B5EB-09516D275C84}" type="slidenum">
              <a:rPr lang="en-US" altLang="en-US" smtClean="0"/>
              <a:pPr/>
              <a:t>30</a:t>
            </a:fld>
            <a:endParaRPr lang="en-US" altLang="en-US"/>
          </a:p>
        </p:txBody>
      </p:sp>
      <p:graphicFrame>
        <p:nvGraphicFramePr>
          <p:cNvPr id="6" name="Object 12">
            <a:extLst>
              <a:ext uri="{FF2B5EF4-FFF2-40B4-BE49-F238E27FC236}">
                <a16:creationId xmlns:a16="http://schemas.microsoft.com/office/drawing/2014/main" id="{5B26C847-2CAA-44BA-A3E9-1565190D073A}"/>
              </a:ext>
            </a:extLst>
          </p:cNvPr>
          <p:cNvGraphicFramePr>
            <a:graphicFrameLocks noGrp="1" noChangeAspect="1"/>
          </p:cNvGraphicFramePr>
          <p:nvPr>
            <p:ph idx="1"/>
          </p:nvPr>
        </p:nvGraphicFramePr>
        <p:xfrm>
          <a:off x="1219200" y="2016074"/>
          <a:ext cx="7571582" cy="2266157"/>
        </p:xfrm>
        <a:graphic>
          <a:graphicData uri="http://schemas.openxmlformats.org/presentationml/2006/ole">
            <mc:AlternateContent xmlns:mc="http://schemas.openxmlformats.org/markup-compatibility/2006">
              <mc:Choice xmlns:v="urn:schemas-microsoft-com:vml" Requires="v">
                <p:oleObj spid="_x0000_s17411" name="Picture" r:id="rId4" imgW="3712464" imgH="798576" progId="Word.Picture.8">
                  <p:embed/>
                </p:oleObj>
              </mc:Choice>
              <mc:Fallback>
                <p:oleObj name="Picture" r:id="rId4" imgW="3712464" imgH="798576" progId="Word.Picture.8">
                  <p:embed/>
                  <p:pic>
                    <p:nvPicPr>
                      <p:cNvPr id="6" name="Object 12">
                        <a:extLst>
                          <a:ext uri="{FF2B5EF4-FFF2-40B4-BE49-F238E27FC236}">
                            <a16:creationId xmlns:a16="http://schemas.microsoft.com/office/drawing/2014/main" id="{5B26C847-2CAA-44BA-A3E9-1565190D07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016074"/>
                        <a:ext cx="7571582" cy="2266157"/>
                      </a:xfrm>
                      <a:prstGeom prst="rect">
                        <a:avLst/>
                      </a:prstGeom>
                      <a:noFill/>
                      <a:ln>
                        <a:noFill/>
                      </a:ln>
                    </p:spPr>
                  </p:pic>
                </p:oleObj>
              </mc:Fallback>
            </mc:AlternateContent>
          </a:graphicData>
        </a:graphic>
      </p:graphicFrame>
      <p:sp>
        <p:nvSpPr>
          <p:cNvPr id="10" name="Rectangle 9">
            <a:extLst>
              <a:ext uri="{FF2B5EF4-FFF2-40B4-BE49-F238E27FC236}">
                <a16:creationId xmlns:a16="http://schemas.microsoft.com/office/drawing/2014/main" id="{A5657649-2198-4FED-812A-59353E73E6FE}"/>
              </a:ext>
            </a:extLst>
          </p:cNvPr>
          <p:cNvSpPr/>
          <p:nvPr/>
        </p:nvSpPr>
        <p:spPr bwMode="auto">
          <a:xfrm>
            <a:off x="6759429" y="4418630"/>
            <a:ext cx="190500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e</a:t>
            </a:r>
            <a:endParaRPr kumimoji="0" lang="en-US" sz="2400" b="0" i="0" u="none" strike="noStrike" cap="none" normalizeH="0" baseline="0" dirty="0">
              <a:ln>
                <a:noFill/>
              </a:ln>
              <a:solidFill>
                <a:schemeClr val="tx1"/>
              </a:solidFill>
              <a:effectLst/>
              <a:latin typeface="Times"/>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  next</a:t>
            </a: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 previous</a:t>
            </a:r>
          </a:p>
        </p:txBody>
      </p:sp>
      <p:cxnSp>
        <p:nvCxnSpPr>
          <p:cNvPr id="11" name="Straight Connector 10">
            <a:extLst>
              <a:ext uri="{FF2B5EF4-FFF2-40B4-BE49-F238E27FC236}">
                <a16:creationId xmlns:a16="http://schemas.microsoft.com/office/drawing/2014/main" id="{5C13C2D2-C0B0-4D07-A515-23CEAC63877E}"/>
              </a:ext>
            </a:extLst>
          </p:cNvPr>
          <p:cNvCxnSpPr>
            <a:cxnSpLocks/>
          </p:cNvCxnSpPr>
          <p:nvPr/>
        </p:nvCxnSpPr>
        <p:spPr bwMode="auto">
          <a:xfrm>
            <a:off x="6759429" y="4875830"/>
            <a:ext cx="1905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69B8A02-9543-4BE1-87E8-423E90269D82}"/>
              </a:ext>
            </a:extLst>
          </p:cNvPr>
          <p:cNvCxnSpPr/>
          <p:nvPr/>
        </p:nvCxnSpPr>
        <p:spPr bwMode="auto">
          <a:xfrm>
            <a:off x="6759429" y="5256830"/>
            <a:ext cx="1905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TextBox 15">
            <a:extLst>
              <a:ext uri="{FF2B5EF4-FFF2-40B4-BE49-F238E27FC236}">
                <a16:creationId xmlns:a16="http://schemas.microsoft.com/office/drawing/2014/main" id="{2CD4B245-B95B-47FC-8262-0EB791CF7319}"/>
              </a:ext>
            </a:extLst>
          </p:cNvPr>
          <p:cNvSpPr txBox="1"/>
          <p:nvPr/>
        </p:nvSpPr>
        <p:spPr>
          <a:xfrm>
            <a:off x="5548267" y="6095030"/>
            <a:ext cx="1364476" cy="461665"/>
          </a:xfrm>
          <a:prstGeom prst="rect">
            <a:avLst/>
          </a:prstGeom>
          <a:noFill/>
        </p:spPr>
        <p:txBody>
          <a:bodyPr wrap="none" rtlCol="0">
            <a:spAutoFit/>
          </a:bodyPr>
          <a:lstStyle/>
          <a:p>
            <a:r>
              <a:rPr lang="en-US" dirty="0" err="1"/>
              <a:t>newNode</a:t>
            </a:r>
            <a:endParaRPr lang="en-US" dirty="0"/>
          </a:p>
        </p:txBody>
      </p:sp>
      <p:cxnSp>
        <p:nvCxnSpPr>
          <p:cNvPr id="17" name="Straight Arrow Connector 16">
            <a:extLst>
              <a:ext uri="{FF2B5EF4-FFF2-40B4-BE49-F238E27FC236}">
                <a16:creationId xmlns:a16="http://schemas.microsoft.com/office/drawing/2014/main" id="{DA930881-EE6B-48FA-8924-ED427FD8E893}"/>
              </a:ext>
            </a:extLst>
          </p:cNvPr>
          <p:cNvCxnSpPr/>
          <p:nvPr/>
        </p:nvCxnSpPr>
        <p:spPr bwMode="auto">
          <a:xfrm flipV="1">
            <a:off x="6005467" y="5256830"/>
            <a:ext cx="609600" cy="68580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467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86E-68B3-47E2-A8A0-56806F9EE36F}"/>
              </a:ext>
            </a:extLst>
          </p:cNvPr>
          <p:cNvSpPr>
            <a:spLocks noGrp="1"/>
          </p:cNvSpPr>
          <p:nvPr>
            <p:ph type="title"/>
          </p:nvPr>
        </p:nvSpPr>
        <p:spPr/>
        <p:txBody>
          <a:bodyPr/>
          <a:lstStyle/>
          <a:p>
            <a:r>
              <a:rPr lang="en-US" altLang="en-US" sz="4000" dirty="0"/>
              <a:t>Implementing </a:t>
            </a:r>
            <a:r>
              <a:rPr lang="en-US" altLang="en-US" sz="4000" dirty="0" err="1"/>
              <a:t>removeLast</a:t>
            </a:r>
            <a:r>
              <a:rPr lang="en-US" altLang="en-US" sz="4000" dirty="0"/>
              <a:t>(E e)</a:t>
            </a:r>
            <a:endParaRPr lang="en-US" dirty="0"/>
          </a:p>
        </p:txBody>
      </p:sp>
      <p:sp>
        <p:nvSpPr>
          <p:cNvPr id="5" name="Slide Number Placeholder 4">
            <a:extLst>
              <a:ext uri="{FF2B5EF4-FFF2-40B4-BE49-F238E27FC236}">
                <a16:creationId xmlns:a16="http://schemas.microsoft.com/office/drawing/2014/main" id="{C0446DD4-23E2-4EC4-8135-117A2FE2EAA6}"/>
              </a:ext>
            </a:extLst>
          </p:cNvPr>
          <p:cNvSpPr>
            <a:spLocks noGrp="1"/>
          </p:cNvSpPr>
          <p:nvPr>
            <p:ph type="sldNum" sz="quarter" idx="11"/>
          </p:nvPr>
        </p:nvSpPr>
        <p:spPr/>
        <p:txBody>
          <a:bodyPr/>
          <a:lstStyle/>
          <a:p>
            <a:r>
              <a:rPr lang="en-US" altLang="en-US"/>
              <a:t>5 A-</a:t>
            </a:r>
            <a:fld id="{4D5AF3C4-332A-481E-B5EB-09516D275C84}" type="slidenum">
              <a:rPr lang="en-US" altLang="en-US" smtClean="0"/>
              <a:pPr/>
              <a:t>31</a:t>
            </a:fld>
            <a:endParaRPr lang="en-US" altLang="en-US"/>
          </a:p>
        </p:txBody>
      </p:sp>
      <p:graphicFrame>
        <p:nvGraphicFramePr>
          <p:cNvPr id="6" name="Object 12">
            <a:extLst>
              <a:ext uri="{FF2B5EF4-FFF2-40B4-BE49-F238E27FC236}">
                <a16:creationId xmlns:a16="http://schemas.microsoft.com/office/drawing/2014/main" id="{5B26C847-2CAA-44BA-A3E9-1565190D073A}"/>
              </a:ext>
            </a:extLst>
          </p:cNvPr>
          <p:cNvGraphicFramePr>
            <a:graphicFrameLocks noGrp="1" noChangeAspect="1"/>
          </p:cNvGraphicFramePr>
          <p:nvPr>
            <p:ph idx="1"/>
          </p:nvPr>
        </p:nvGraphicFramePr>
        <p:xfrm>
          <a:off x="1219200" y="2016074"/>
          <a:ext cx="7571582" cy="2266157"/>
        </p:xfrm>
        <a:graphic>
          <a:graphicData uri="http://schemas.openxmlformats.org/presentationml/2006/ole">
            <mc:AlternateContent xmlns:mc="http://schemas.openxmlformats.org/markup-compatibility/2006">
              <mc:Choice xmlns:v="urn:schemas-microsoft-com:vml" Requires="v">
                <p:oleObj spid="_x0000_s20482" name="Picture" r:id="rId3" imgW="3712464" imgH="798576" progId="Word.Picture.8">
                  <p:embed/>
                </p:oleObj>
              </mc:Choice>
              <mc:Fallback>
                <p:oleObj name="Picture" r:id="rId3" imgW="3712464" imgH="798576" progId="Word.Picture.8">
                  <p:embed/>
                  <p:pic>
                    <p:nvPicPr>
                      <p:cNvPr id="6" name="Object 12">
                        <a:extLst>
                          <a:ext uri="{FF2B5EF4-FFF2-40B4-BE49-F238E27FC236}">
                            <a16:creationId xmlns:a16="http://schemas.microsoft.com/office/drawing/2014/main" id="{5B26C847-2CAA-44BA-A3E9-1565190D0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16074"/>
                        <a:ext cx="7571582" cy="2266157"/>
                      </a:xfrm>
                      <a:prstGeom prst="rect">
                        <a:avLst/>
                      </a:prstGeom>
                      <a:noFill/>
                      <a:ln>
                        <a:noFill/>
                      </a:ln>
                    </p:spPr>
                  </p:pic>
                </p:oleObj>
              </mc:Fallback>
            </mc:AlternateContent>
          </a:graphicData>
        </a:graphic>
      </p:graphicFrame>
      <p:sp>
        <p:nvSpPr>
          <p:cNvPr id="13" name="TextBox 12">
            <a:extLst>
              <a:ext uri="{FF2B5EF4-FFF2-40B4-BE49-F238E27FC236}">
                <a16:creationId xmlns:a16="http://schemas.microsoft.com/office/drawing/2014/main" id="{A6AB3891-C624-4142-952A-956C641ACF4A}"/>
              </a:ext>
            </a:extLst>
          </p:cNvPr>
          <p:cNvSpPr txBox="1"/>
          <p:nvPr/>
        </p:nvSpPr>
        <p:spPr>
          <a:xfrm>
            <a:off x="609600" y="6248400"/>
            <a:ext cx="1364476" cy="461665"/>
          </a:xfrm>
          <a:prstGeom prst="rect">
            <a:avLst/>
          </a:prstGeom>
          <a:noFill/>
        </p:spPr>
        <p:txBody>
          <a:bodyPr wrap="none" rtlCol="0">
            <a:spAutoFit/>
          </a:bodyPr>
          <a:lstStyle/>
          <a:p>
            <a:r>
              <a:rPr lang="en-US" dirty="0" err="1"/>
              <a:t>newNode</a:t>
            </a:r>
            <a:endParaRPr lang="en-US" dirty="0"/>
          </a:p>
        </p:txBody>
      </p:sp>
    </p:spTree>
    <p:extLst>
      <p:ext uri="{BB962C8B-B14F-4D97-AF65-F5344CB8AC3E}">
        <p14:creationId xmlns:p14="http://schemas.microsoft.com/office/powerpoint/2010/main" val="796585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FCDA541B-248B-4364-B165-3F19D7933C14}"/>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E635731A-C4CD-4D04-A3D7-AB4107D782FE}"/>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B-</a:t>
            </a:r>
            <a:fld id="{1CCCB075-3AA4-4610-9C75-850DF6332361}" type="slidenum">
              <a:rPr lang="en-US" altLang="en-US" sz="1000">
                <a:solidFill>
                  <a:srgbClr val="548446"/>
                </a:solidFill>
                <a:latin typeface="Arial" panose="020B0604020202020204" pitchFamily="34" charset="0"/>
              </a:rPr>
              <a:pPr/>
              <a:t>32</a:t>
            </a:fld>
            <a:endParaRPr lang="en-US" altLang="en-US" sz="1000">
              <a:solidFill>
                <a:srgbClr val="548446"/>
              </a:solidFill>
              <a:latin typeface="Arial" panose="020B0604020202020204" pitchFamily="34" charset="0"/>
            </a:endParaRPr>
          </a:p>
        </p:txBody>
      </p:sp>
      <p:sp>
        <p:nvSpPr>
          <p:cNvPr id="21508" name="Rectangle 2">
            <a:extLst>
              <a:ext uri="{FF2B5EF4-FFF2-40B4-BE49-F238E27FC236}">
                <a16:creationId xmlns:a16="http://schemas.microsoft.com/office/drawing/2014/main" id="{9FFB2793-AEE9-4356-A292-77F95E4E7A2E}"/>
              </a:ext>
            </a:extLst>
          </p:cNvPr>
          <p:cNvSpPr>
            <a:spLocks noGrp="1" noChangeArrowheads="1"/>
          </p:cNvSpPr>
          <p:nvPr>
            <p:ph type="title"/>
          </p:nvPr>
        </p:nvSpPr>
        <p:spPr/>
        <p:txBody>
          <a:bodyPr/>
          <a:lstStyle/>
          <a:p>
            <a:pPr eaLnBrk="1" hangingPunct="1"/>
            <a:r>
              <a:rPr lang="en-US" altLang="en-US"/>
              <a:t>Doubly Linked List</a:t>
            </a:r>
          </a:p>
        </p:txBody>
      </p:sp>
      <p:sp>
        <p:nvSpPr>
          <p:cNvPr id="21509" name="Rectangle 4">
            <a:extLst>
              <a:ext uri="{FF2B5EF4-FFF2-40B4-BE49-F238E27FC236}">
                <a16:creationId xmlns:a16="http://schemas.microsoft.com/office/drawing/2014/main" id="{5201DDBF-250D-4364-BCBF-CF91C43720D9}"/>
              </a:ext>
            </a:extLst>
          </p:cNvPr>
          <p:cNvSpPr>
            <a:spLocks noGrp="1" noChangeArrowheads="1"/>
          </p:cNvSpPr>
          <p:nvPr>
            <p:ph type="body" sz="half" idx="1"/>
          </p:nvPr>
        </p:nvSpPr>
        <p:spPr>
          <a:xfrm>
            <a:off x="990600" y="1371600"/>
            <a:ext cx="7772400" cy="1295400"/>
          </a:xfrm>
        </p:spPr>
        <p:txBody>
          <a:bodyPr/>
          <a:lstStyle/>
          <a:p>
            <a:pPr eaLnBrk="1" hangingPunct="1"/>
            <a:r>
              <a:rPr lang="en-US" altLang="en-US" sz="2800" dirty="0">
                <a:cs typeface="Times New Roman" panose="02020603050405020304" pitchFamily="18" charset="0"/>
              </a:rPr>
              <a:t>To delete the node that </a:t>
            </a:r>
            <a:r>
              <a:rPr lang="en-US" altLang="en-US" sz="2800" dirty="0" err="1">
                <a:latin typeface="Courier New" panose="02070309020205020404" pitchFamily="49" charset="0"/>
                <a:cs typeface="Courier New" panose="02070309020205020404" pitchFamily="49" charset="0"/>
              </a:rPr>
              <a:t>curr</a:t>
            </a:r>
            <a:r>
              <a:rPr lang="en-US" altLang="en-US" sz="2800" dirty="0">
                <a:cs typeface="Times New Roman" panose="02020603050405020304" pitchFamily="18" charset="0"/>
              </a:rPr>
              <a:t> references</a:t>
            </a:r>
          </a:p>
        </p:txBody>
      </p:sp>
      <p:pic>
        <p:nvPicPr>
          <p:cNvPr id="21510" name="Picture 5">
            <a:extLst>
              <a:ext uri="{FF2B5EF4-FFF2-40B4-BE49-F238E27FC236}">
                <a16:creationId xmlns:a16="http://schemas.microsoft.com/office/drawing/2014/main" id="{7DB2B4BA-420B-4AE5-B4EC-82EC3A7D8F9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90600" y="2933700"/>
            <a:ext cx="7772400" cy="2208213"/>
          </a:xfrm>
          <a:noFill/>
        </p:spPr>
      </p:pic>
      <p:sp>
        <p:nvSpPr>
          <p:cNvPr id="74758" name="Text Box 6">
            <a:extLst>
              <a:ext uri="{FF2B5EF4-FFF2-40B4-BE49-F238E27FC236}">
                <a16:creationId xmlns:a16="http://schemas.microsoft.com/office/drawing/2014/main" id="{6AA57B16-D110-4DAD-847E-FB10B596AABF}"/>
              </a:ext>
            </a:extLst>
          </p:cNvPr>
          <p:cNvSpPr txBox="1">
            <a:spLocks noChangeArrowheads="1"/>
          </p:cNvSpPr>
          <p:nvPr/>
        </p:nvSpPr>
        <p:spPr bwMode="auto">
          <a:xfrm>
            <a:off x="914400" y="5410200"/>
            <a:ext cx="78486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Reference changes for deletion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10072B1-11AA-48D2-BE72-53C3BEB403B7}"/>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0AC048A5-8FF6-4AD0-914C-7EB13F0D7F6C}"/>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B-</a:t>
            </a:r>
            <a:fld id="{E94BCBAA-1E16-4F00-B803-2E1EB7160592}" type="slidenum">
              <a:rPr lang="en-US" altLang="en-US" sz="1000">
                <a:solidFill>
                  <a:srgbClr val="548446"/>
                </a:solidFill>
                <a:latin typeface="Arial" panose="020B0604020202020204" pitchFamily="34" charset="0"/>
              </a:rPr>
              <a:pPr/>
              <a:t>33</a:t>
            </a:fld>
            <a:endParaRPr lang="en-US" altLang="en-US" sz="1000">
              <a:solidFill>
                <a:srgbClr val="548446"/>
              </a:solidFill>
              <a:latin typeface="Arial" panose="020B0604020202020204" pitchFamily="34" charset="0"/>
            </a:endParaRPr>
          </a:p>
        </p:txBody>
      </p:sp>
      <p:sp>
        <p:nvSpPr>
          <p:cNvPr id="22532" name="Rectangle 2">
            <a:extLst>
              <a:ext uri="{FF2B5EF4-FFF2-40B4-BE49-F238E27FC236}">
                <a16:creationId xmlns:a16="http://schemas.microsoft.com/office/drawing/2014/main" id="{8542117A-4A37-4818-8BF8-76E01FFF3B1B}"/>
              </a:ext>
            </a:extLst>
          </p:cNvPr>
          <p:cNvSpPr>
            <a:spLocks noGrp="1" noChangeArrowheads="1"/>
          </p:cNvSpPr>
          <p:nvPr>
            <p:ph type="title"/>
          </p:nvPr>
        </p:nvSpPr>
        <p:spPr/>
        <p:txBody>
          <a:bodyPr/>
          <a:lstStyle/>
          <a:p>
            <a:pPr eaLnBrk="1" hangingPunct="1"/>
            <a:r>
              <a:rPr lang="en-US" altLang="en-US"/>
              <a:t>Doubly Linked List</a:t>
            </a:r>
          </a:p>
        </p:txBody>
      </p:sp>
      <p:sp>
        <p:nvSpPr>
          <p:cNvPr id="22533" name="Rectangle 3">
            <a:extLst>
              <a:ext uri="{FF2B5EF4-FFF2-40B4-BE49-F238E27FC236}">
                <a16:creationId xmlns:a16="http://schemas.microsoft.com/office/drawing/2014/main" id="{A201F429-C5D4-4BB9-A357-597A686E5154}"/>
              </a:ext>
            </a:extLst>
          </p:cNvPr>
          <p:cNvSpPr>
            <a:spLocks noGrp="1" noChangeArrowheads="1"/>
          </p:cNvSpPr>
          <p:nvPr>
            <p:ph type="body" sz="half" idx="1"/>
          </p:nvPr>
        </p:nvSpPr>
        <p:spPr>
          <a:xfrm>
            <a:off x="838200" y="1295400"/>
            <a:ext cx="7772400" cy="1943100"/>
          </a:xfrm>
        </p:spPr>
        <p:txBody>
          <a:bodyPr/>
          <a:lstStyle/>
          <a:p>
            <a:pPr eaLnBrk="1" hangingPunct="1">
              <a:lnSpc>
                <a:spcPct val="90000"/>
              </a:lnSpc>
            </a:pPr>
            <a:r>
              <a:rPr lang="en-US" altLang="en-US" sz="2400" dirty="0">
                <a:cs typeface="Times New Roman" panose="02020603050405020304" pitchFamily="18" charset="0"/>
              </a:rPr>
              <a:t>To insert a new node that </a:t>
            </a:r>
            <a:r>
              <a:rPr lang="en-US" altLang="en-US" sz="2400" dirty="0" err="1">
                <a:latin typeface="Courier New" panose="02070309020205020404" pitchFamily="49" charset="0"/>
                <a:cs typeface="Courier New" panose="02070309020205020404" pitchFamily="49" charset="0"/>
              </a:rPr>
              <a:t>newNode</a:t>
            </a:r>
            <a:r>
              <a:rPr lang="en-US" altLang="en-US" sz="2400" dirty="0">
                <a:cs typeface="Times New Roman" panose="02020603050405020304" pitchFamily="18" charset="0"/>
              </a:rPr>
              <a:t> references before the node referenced by </a:t>
            </a:r>
            <a:r>
              <a:rPr lang="en-US" altLang="en-US" sz="2400" dirty="0" err="1">
                <a:latin typeface="Courier New" panose="02070309020205020404" pitchFamily="49" charset="0"/>
                <a:cs typeface="Courier New" panose="02070309020205020404" pitchFamily="49" charset="0"/>
              </a:rPr>
              <a:t>curr</a:t>
            </a:r>
            <a:r>
              <a:rPr lang="en-US" altLang="en-US" sz="2400" dirty="0"/>
              <a:t> </a:t>
            </a:r>
          </a:p>
        </p:txBody>
      </p:sp>
      <p:pic>
        <p:nvPicPr>
          <p:cNvPr id="22534" name="Picture 5">
            <a:extLst>
              <a:ext uri="{FF2B5EF4-FFF2-40B4-BE49-F238E27FC236}">
                <a16:creationId xmlns:a16="http://schemas.microsoft.com/office/drawing/2014/main" id="{1FFC8547-3B18-4FFD-ABCC-D2D73028880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62000" y="3840163"/>
            <a:ext cx="5867400" cy="2027237"/>
          </a:xfrm>
          <a:noFill/>
        </p:spPr>
      </p:pic>
      <p:sp>
        <p:nvSpPr>
          <p:cNvPr id="76806" name="Text Box 6">
            <a:extLst>
              <a:ext uri="{FF2B5EF4-FFF2-40B4-BE49-F238E27FC236}">
                <a16:creationId xmlns:a16="http://schemas.microsoft.com/office/drawing/2014/main" id="{0934C4E0-3E60-43F6-AD29-FF59E371B018}"/>
              </a:ext>
            </a:extLst>
          </p:cNvPr>
          <p:cNvSpPr txBox="1">
            <a:spLocks noChangeArrowheads="1"/>
          </p:cNvSpPr>
          <p:nvPr/>
        </p:nvSpPr>
        <p:spPr bwMode="auto">
          <a:xfrm>
            <a:off x="6705600" y="3810000"/>
            <a:ext cx="2209800" cy="767390"/>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Reference changes for insertion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B1AA7753-B0C9-4FDA-99FB-D3403045B4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BAEF61-6BC0-4998-8AE0-B97F91430187}" type="slidenum">
              <a:rPr lang="en-US" altLang="en-US" sz="1400"/>
              <a:pPr>
                <a:spcBef>
                  <a:spcPct val="0"/>
                </a:spcBef>
                <a:buClrTx/>
                <a:buSzTx/>
                <a:buFontTx/>
                <a:buNone/>
              </a:pPr>
              <a:t>34</a:t>
            </a:fld>
            <a:endParaRPr lang="en-US" altLang="en-US" sz="1400"/>
          </a:p>
        </p:txBody>
      </p:sp>
      <p:sp>
        <p:nvSpPr>
          <p:cNvPr id="32771" name="Rectangle 2">
            <a:extLst>
              <a:ext uri="{FF2B5EF4-FFF2-40B4-BE49-F238E27FC236}">
                <a16:creationId xmlns:a16="http://schemas.microsoft.com/office/drawing/2014/main" id="{2EAFC346-F35C-4489-AAD0-113E0D3E270F}"/>
              </a:ext>
            </a:extLst>
          </p:cNvPr>
          <p:cNvSpPr>
            <a:spLocks noGrp="1" noChangeArrowheads="1"/>
          </p:cNvSpPr>
          <p:nvPr>
            <p:ph type="title"/>
          </p:nvPr>
        </p:nvSpPr>
        <p:spPr>
          <a:xfrm>
            <a:off x="0" y="228600"/>
            <a:ext cx="8839200" cy="457200"/>
          </a:xfrm>
          <a:noFill/>
        </p:spPr>
        <p:txBody>
          <a:bodyPr/>
          <a:lstStyle/>
          <a:p>
            <a:r>
              <a:rPr lang="en-US" altLang="en-US"/>
              <a:t>Circular Doubly Linked Lists </a:t>
            </a:r>
          </a:p>
        </p:txBody>
      </p:sp>
      <p:sp>
        <p:nvSpPr>
          <p:cNvPr id="32772" name="Rectangle 3">
            <a:extLst>
              <a:ext uri="{FF2B5EF4-FFF2-40B4-BE49-F238E27FC236}">
                <a16:creationId xmlns:a16="http://schemas.microsoft.com/office/drawing/2014/main" id="{67CDD1BB-C09E-4C15-88A2-3F6B6C4DD72A}"/>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a:extLst>
              <a:ext uri="{FF2B5EF4-FFF2-40B4-BE49-F238E27FC236}">
                <a16:creationId xmlns:a16="http://schemas.microsoft.com/office/drawing/2014/main" id="{25474B19-22AD-4DC4-B4E2-DE9932D3445B}"/>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a:extLst>
              <a:ext uri="{FF2B5EF4-FFF2-40B4-BE49-F238E27FC236}">
                <a16:creationId xmlns:a16="http://schemas.microsoft.com/office/drawing/2014/main" id="{E15AF7B3-8F79-41EC-8116-8470ABA907B6}"/>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8795E450-C488-4E3B-BD10-C420E8C98D90}"/>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7">
            <a:extLst>
              <a:ext uri="{FF2B5EF4-FFF2-40B4-BE49-F238E27FC236}">
                <a16:creationId xmlns:a16="http://schemas.microsoft.com/office/drawing/2014/main" id="{626B2F93-103B-400D-B852-5FD7D96BC156}"/>
              </a:ext>
            </a:extLst>
          </p:cNvPr>
          <p:cNvSpPr>
            <a:spLocks noGrp="1" noChangeArrowheads="1"/>
          </p:cNvSpPr>
          <p:nvPr>
            <p:ph type="body" idx="1"/>
          </p:nvPr>
        </p:nvSpPr>
        <p:spPr>
          <a:xfrm>
            <a:off x="228600" y="990600"/>
            <a:ext cx="8686800" cy="2133600"/>
          </a:xfrm>
          <a:noFill/>
        </p:spPr>
        <p:txBody>
          <a:bodyPr/>
          <a:lstStyle/>
          <a:p>
            <a:pPr marL="0" indent="0">
              <a:buFont typeface="Monotype Sorts" pitchFamily="2" charset="2"/>
              <a:buNone/>
            </a:pPr>
            <a:r>
              <a:rPr lang="en-US" altLang="en-US"/>
              <a:t>A </a:t>
            </a:r>
            <a:r>
              <a:rPr lang="en-US" altLang="en-US" i="1"/>
              <a:t>circular</a:t>
            </a:r>
            <a:r>
              <a:rPr lang="en-US" altLang="en-US"/>
              <a:t>, </a:t>
            </a:r>
            <a:r>
              <a:rPr lang="en-US" altLang="en-US" i="1"/>
              <a:t>doubly linked list</a:t>
            </a:r>
            <a:r>
              <a:rPr lang="en-US" altLang="en-US"/>
              <a:t> is doubly linked list, except that the forward pointer of the last node points to the first node and the backward pointer of the first pointer points to the last node. </a:t>
            </a:r>
          </a:p>
        </p:txBody>
      </p:sp>
      <p:sp>
        <p:nvSpPr>
          <p:cNvPr id="32777" name="Rectangle 8">
            <a:extLst>
              <a:ext uri="{FF2B5EF4-FFF2-40B4-BE49-F238E27FC236}">
                <a16:creationId xmlns:a16="http://schemas.microsoft.com/office/drawing/2014/main" id="{75D281C3-7899-46D7-8A27-F552EFDD6E4E}"/>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9">
            <a:extLst>
              <a:ext uri="{FF2B5EF4-FFF2-40B4-BE49-F238E27FC236}">
                <a16:creationId xmlns:a16="http://schemas.microsoft.com/office/drawing/2014/main" id="{374F9BC3-8C1B-47AB-B97F-9BADD22B3C10}"/>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0">
            <a:extLst>
              <a:ext uri="{FF2B5EF4-FFF2-40B4-BE49-F238E27FC236}">
                <a16:creationId xmlns:a16="http://schemas.microsoft.com/office/drawing/2014/main" id="{1D17B1D7-EE2B-4F57-83D7-553D5EE10517}"/>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0" name="Rectangle 11">
            <a:extLst>
              <a:ext uri="{FF2B5EF4-FFF2-40B4-BE49-F238E27FC236}">
                <a16:creationId xmlns:a16="http://schemas.microsoft.com/office/drawing/2014/main" id="{914FDFBC-4B05-411A-BA06-909FDFACAB51}"/>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1" name="Rectangle 13">
            <a:extLst>
              <a:ext uri="{FF2B5EF4-FFF2-40B4-BE49-F238E27FC236}">
                <a16:creationId xmlns:a16="http://schemas.microsoft.com/office/drawing/2014/main" id="{EF79B4A6-772E-4418-85F7-AC24A37CC272}"/>
              </a:ext>
            </a:extLst>
          </p:cNvPr>
          <p:cNvSpPr>
            <a:spLocks noChangeArrowheads="1"/>
          </p:cNvSpPr>
          <p:nvPr/>
        </p:nvSpPr>
        <p:spPr bwMode="auto">
          <a:xfrm>
            <a:off x="0" y="2930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82" name="Object 12">
            <a:extLst>
              <a:ext uri="{FF2B5EF4-FFF2-40B4-BE49-F238E27FC236}">
                <a16:creationId xmlns:a16="http://schemas.microsoft.com/office/drawing/2014/main" id="{1282A4F6-14F4-4566-B9B4-7081ECCABC57}"/>
              </a:ext>
            </a:extLst>
          </p:cNvPr>
          <p:cNvGraphicFramePr>
            <a:graphicFrameLocks noChangeAspect="1"/>
          </p:cNvGraphicFramePr>
          <p:nvPr/>
        </p:nvGraphicFramePr>
        <p:xfrm>
          <a:off x="231775" y="3429000"/>
          <a:ext cx="8678863" cy="2422525"/>
        </p:xfrm>
        <a:graphic>
          <a:graphicData uri="http://schemas.openxmlformats.org/presentationml/2006/ole">
            <mc:AlternateContent xmlns:mc="http://schemas.openxmlformats.org/markup-compatibility/2006">
              <mc:Choice xmlns:v="urn:schemas-microsoft-com:vml" Requires="v">
                <p:oleObj spid="_x0000_s13319" name="Picture" r:id="rId3" imgW="3712464" imgH="1030224" progId="Word.Picture.8">
                  <p:embed/>
                </p:oleObj>
              </mc:Choice>
              <mc:Fallback>
                <p:oleObj name="Picture" r:id="rId3" imgW="3712464" imgH="1030224" progId="Word.Picture.8">
                  <p:embed/>
                  <p:pic>
                    <p:nvPicPr>
                      <p:cNvPr id="32782" name="Object 12">
                        <a:extLst>
                          <a:ext uri="{FF2B5EF4-FFF2-40B4-BE49-F238E27FC236}">
                            <a16:creationId xmlns:a16="http://schemas.microsoft.com/office/drawing/2014/main" id="{1282A4F6-14F4-4566-B9B4-7081ECCAB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429000"/>
                        <a:ext cx="8678863"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14996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23CA473C-7CDC-47F9-ACAE-9B9AE9D04F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A8F996-C90C-4327-9301-38CDA0904283}" type="slidenum">
              <a:rPr lang="en-US" altLang="en-US" sz="1400"/>
              <a:pPr>
                <a:spcBef>
                  <a:spcPct val="0"/>
                </a:spcBef>
                <a:buClrTx/>
                <a:buSzTx/>
                <a:buFontTx/>
                <a:buNone/>
              </a:pPr>
              <a:t>35</a:t>
            </a:fld>
            <a:endParaRPr lang="en-US" altLang="en-US" sz="1400"/>
          </a:p>
        </p:txBody>
      </p:sp>
      <p:sp>
        <p:nvSpPr>
          <p:cNvPr id="13315" name="Rectangle 2">
            <a:extLst>
              <a:ext uri="{FF2B5EF4-FFF2-40B4-BE49-F238E27FC236}">
                <a16:creationId xmlns:a16="http://schemas.microsoft.com/office/drawing/2014/main" id="{D208BCD2-DB40-41CD-86B1-B0727C61A345}"/>
              </a:ext>
            </a:extLst>
          </p:cNvPr>
          <p:cNvSpPr>
            <a:spLocks noGrp="1" noChangeArrowheads="1"/>
          </p:cNvSpPr>
          <p:nvPr>
            <p:ph type="title"/>
          </p:nvPr>
        </p:nvSpPr>
        <p:spPr>
          <a:xfrm>
            <a:off x="685800" y="228600"/>
            <a:ext cx="7924800" cy="914400"/>
          </a:xfrm>
          <a:noFill/>
        </p:spPr>
        <p:txBody>
          <a:bodyPr/>
          <a:lstStyle/>
          <a:p>
            <a:r>
              <a:rPr lang="en-US" altLang="en-US" dirty="0">
                <a:cs typeface="Times New Roman" panose="02020603050405020304" pitchFamily="18" charset="0"/>
              </a:rPr>
              <a:t>JCF - LinkedList</a:t>
            </a:r>
          </a:p>
        </p:txBody>
      </p:sp>
      <p:sp>
        <p:nvSpPr>
          <p:cNvPr id="13316" name="Rectangle 3">
            <a:extLst>
              <a:ext uri="{FF2B5EF4-FFF2-40B4-BE49-F238E27FC236}">
                <a16:creationId xmlns:a16="http://schemas.microsoft.com/office/drawing/2014/main" id="{1A59BB7E-CB42-487A-ACFC-AB87A14BD9A6}"/>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a:extLst>
              <a:ext uri="{FF2B5EF4-FFF2-40B4-BE49-F238E27FC236}">
                <a16:creationId xmlns:a16="http://schemas.microsoft.com/office/drawing/2014/main" id="{087524DA-4B50-41A8-AFFF-63DA4DF91048}"/>
              </a:ext>
            </a:extLst>
          </p:cNvPr>
          <p:cNvSpPr>
            <a:spLocks noGrp="1" noChangeArrowheads="1"/>
          </p:cNvSpPr>
          <p:nvPr>
            <p:ph type="body" idx="1"/>
          </p:nvPr>
        </p:nvSpPr>
        <p:spPr>
          <a:xfrm>
            <a:off x="381000" y="1219200"/>
            <a:ext cx="8458200" cy="4800600"/>
          </a:xfrm>
        </p:spPr>
        <p:txBody>
          <a:bodyPr/>
          <a:lstStyle/>
          <a:p>
            <a:pPr>
              <a:lnSpc>
                <a:spcPct val="90000"/>
              </a:lnSpc>
            </a:pPr>
            <a:r>
              <a:rPr lang="en-US" altLang="en-US" sz="2800" dirty="0">
                <a:cs typeface="Times New Roman" panose="02020603050405020304" pitchFamily="18" charset="0"/>
              </a:rPr>
              <a:t>LinkedList class is concrete implementation of the List interface. </a:t>
            </a:r>
          </a:p>
          <a:p>
            <a:pPr>
              <a:lnSpc>
                <a:spcPct val="90000"/>
              </a:lnSpc>
            </a:pPr>
            <a:r>
              <a:rPr lang="en-US" altLang="en-US" sz="2800" dirty="0">
                <a:cs typeface="Times New Roman" panose="02020603050405020304" pitchFamily="18" charset="0"/>
              </a:rPr>
              <a:t>If your application requires the insertion or deletion of elements from any place in the list, you should choose LinkedList. </a:t>
            </a:r>
          </a:p>
        </p:txBody>
      </p:sp>
      <p:sp>
        <p:nvSpPr>
          <p:cNvPr id="13318" name="Rectangle 5">
            <a:extLst>
              <a:ext uri="{FF2B5EF4-FFF2-40B4-BE49-F238E27FC236}">
                <a16:creationId xmlns:a16="http://schemas.microsoft.com/office/drawing/2014/main" id="{10BAE030-8582-4F14-B779-D3FDA27D6051}"/>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a:extLst>
              <a:ext uri="{FF2B5EF4-FFF2-40B4-BE49-F238E27FC236}">
                <a16:creationId xmlns:a16="http://schemas.microsoft.com/office/drawing/2014/main" id="{9D28C07F-C2F9-400D-993C-DF4DD0830B6A}"/>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7D169EE2-0333-4DD5-8590-1858D6239B3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E475E9-2F2D-4655-8F44-A94710AD3E60}" type="slidenum">
              <a:rPr lang="en-US" altLang="en-US" sz="1400"/>
              <a:pPr>
                <a:spcBef>
                  <a:spcPct val="0"/>
                </a:spcBef>
                <a:buClrTx/>
                <a:buSzTx/>
                <a:buFontTx/>
                <a:buNone/>
              </a:pPr>
              <a:t>36</a:t>
            </a:fld>
            <a:endParaRPr lang="en-US" altLang="en-US" sz="1400"/>
          </a:p>
        </p:txBody>
      </p:sp>
      <p:sp>
        <p:nvSpPr>
          <p:cNvPr id="15363" name="Rectangle 2">
            <a:extLst>
              <a:ext uri="{FF2B5EF4-FFF2-40B4-BE49-F238E27FC236}">
                <a16:creationId xmlns:a16="http://schemas.microsoft.com/office/drawing/2014/main" id="{46314F6D-377F-4769-835D-940868E007A5}"/>
              </a:ext>
            </a:extLst>
          </p:cNvPr>
          <p:cNvSpPr>
            <a:spLocks noGrp="1" noChangeArrowheads="1"/>
          </p:cNvSpPr>
          <p:nvPr>
            <p:ph type="title"/>
          </p:nvPr>
        </p:nvSpPr>
        <p:spPr>
          <a:xfrm>
            <a:off x="685800" y="228600"/>
            <a:ext cx="7924800" cy="533400"/>
          </a:xfrm>
          <a:noFill/>
        </p:spPr>
        <p:txBody>
          <a:bodyPr/>
          <a:lstStyle/>
          <a:p>
            <a:r>
              <a:rPr lang="en-US" altLang="en-US" sz="4000">
                <a:cs typeface="Times New Roman" panose="02020603050405020304" pitchFamily="18" charset="0"/>
              </a:rPr>
              <a:t>java.util.LinkedList</a:t>
            </a:r>
          </a:p>
        </p:txBody>
      </p:sp>
      <p:sp>
        <p:nvSpPr>
          <p:cNvPr id="15364" name="Rectangle 3">
            <a:extLst>
              <a:ext uri="{FF2B5EF4-FFF2-40B4-BE49-F238E27FC236}">
                <a16:creationId xmlns:a16="http://schemas.microsoft.com/office/drawing/2014/main" id="{58D61EEB-787E-4E78-9FF6-0BC740C604AF}"/>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14DE1A5C-9360-4AC5-8D5A-618F0B1A423E}"/>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a:extLst>
              <a:ext uri="{FF2B5EF4-FFF2-40B4-BE49-F238E27FC236}">
                <a16:creationId xmlns:a16="http://schemas.microsoft.com/office/drawing/2014/main" id="{F2EF0C7B-0B1D-4C6E-BD79-8EA5ECCE5A3B}"/>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8FB79CAD-C0CB-4016-8412-A67DB032AD23}"/>
              </a:ext>
            </a:extLst>
          </p:cNvPr>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9">
            <a:extLst>
              <a:ext uri="{FF2B5EF4-FFF2-40B4-BE49-F238E27FC236}">
                <a16:creationId xmlns:a16="http://schemas.microsoft.com/office/drawing/2014/main" id="{ACD5A888-F0D1-4F68-8C0C-5BC74BE533CC}"/>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9" name="Object 8">
            <a:extLst>
              <a:ext uri="{FF2B5EF4-FFF2-40B4-BE49-F238E27FC236}">
                <a16:creationId xmlns:a16="http://schemas.microsoft.com/office/drawing/2014/main" id="{6F80F7CA-AF20-4284-BBDE-1ABE61075184}"/>
              </a:ext>
            </a:extLst>
          </p:cNvPr>
          <p:cNvGraphicFramePr>
            <a:graphicFrameLocks noChangeAspect="1"/>
          </p:cNvGraphicFramePr>
          <p:nvPr/>
        </p:nvGraphicFramePr>
        <p:xfrm>
          <a:off x="762000" y="914400"/>
          <a:ext cx="7772400" cy="5395913"/>
        </p:xfrm>
        <a:graphic>
          <a:graphicData uri="http://schemas.openxmlformats.org/presentationml/2006/ole">
            <mc:AlternateContent xmlns:mc="http://schemas.openxmlformats.org/markup-compatibility/2006">
              <mc:Choice xmlns:v="urn:schemas-microsoft-com:vml" Requires="v">
                <p:oleObj spid="_x0000_s14343" name="Picture" r:id="rId3" imgW="4034923" imgH="2805580" progId="Word.Picture.8">
                  <p:embed/>
                </p:oleObj>
              </mc:Choice>
              <mc:Fallback>
                <p:oleObj name="Picture" r:id="rId3" imgW="4034923" imgH="2805580" progId="Word.Picture.8">
                  <p:embed/>
                  <p:pic>
                    <p:nvPicPr>
                      <p:cNvPr id="15369" name="Object 8">
                        <a:extLst>
                          <a:ext uri="{FF2B5EF4-FFF2-40B4-BE49-F238E27FC236}">
                            <a16:creationId xmlns:a16="http://schemas.microsoft.com/office/drawing/2014/main" id="{6F80F7CA-AF20-4284-BBDE-1ABE61075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7772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6B267CE1-0E80-477E-A61C-67BBDE7304F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D1B7E6-4D6D-4B67-9BFD-44140576812E}" type="slidenum">
              <a:rPr lang="en-US" altLang="en-US" sz="1400" smtClean="0"/>
              <a:pPr>
                <a:spcBef>
                  <a:spcPct val="0"/>
                </a:spcBef>
                <a:buClrTx/>
                <a:buSzTx/>
                <a:buFontTx/>
                <a:buNone/>
              </a:pPr>
              <a:t>37</a:t>
            </a:fld>
            <a:endParaRPr lang="en-US" altLang="en-US" sz="1400"/>
          </a:p>
        </p:txBody>
      </p:sp>
      <p:sp>
        <p:nvSpPr>
          <p:cNvPr id="31747" name="Rectangle 2">
            <a:extLst>
              <a:ext uri="{FF2B5EF4-FFF2-40B4-BE49-F238E27FC236}">
                <a16:creationId xmlns:a16="http://schemas.microsoft.com/office/drawing/2014/main" id="{45D4A5E0-4083-4731-BAE9-1B9198FC067F}"/>
              </a:ext>
            </a:extLst>
          </p:cNvPr>
          <p:cNvSpPr>
            <a:spLocks noGrp="1" noChangeArrowheads="1"/>
          </p:cNvSpPr>
          <p:nvPr>
            <p:ph type="title"/>
          </p:nvPr>
        </p:nvSpPr>
        <p:spPr>
          <a:xfrm>
            <a:off x="0" y="228600"/>
            <a:ext cx="8839200" cy="457200"/>
          </a:xfrm>
          <a:noFill/>
        </p:spPr>
        <p:txBody>
          <a:bodyPr/>
          <a:lstStyle/>
          <a:p>
            <a:r>
              <a:rPr lang="en-US" altLang="en-US" sz="3200"/>
              <a:t>Time Complexity for ArrayList and LinkedList</a:t>
            </a:r>
            <a:r>
              <a:rPr lang="en-US" altLang="en-US"/>
              <a:t> </a:t>
            </a:r>
          </a:p>
        </p:txBody>
      </p:sp>
      <p:sp>
        <p:nvSpPr>
          <p:cNvPr id="31748" name="Rectangle 3">
            <a:extLst>
              <a:ext uri="{FF2B5EF4-FFF2-40B4-BE49-F238E27FC236}">
                <a16:creationId xmlns:a16="http://schemas.microsoft.com/office/drawing/2014/main" id="{0736E549-639E-4DC9-AFE6-015B592C1D5A}"/>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1C204979-B017-443F-A902-BC9B737BCFCF}"/>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a:extLst>
              <a:ext uri="{FF2B5EF4-FFF2-40B4-BE49-F238E27FC236}">
                <a16:creationId xmlns:a16="http://schemas.microsoft.com/office/drawing/2014/main" id="{28861F20-EC49-4DCF-98FD-DE0B62D89787}"/>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D5CF4CA6-38C2-4848-97C2-792A8C7C78F5}"/>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8">
            <a:extLst>
              <a:ext uri="{FF2B5EF4-FFF2-40B4-BE49-F238E27FC236}">
                <a16:creationId xmlns:a16="http://schemas.microsoft.com/office/drawing/2014/main" id="{A5503E90-CB5F-465A-9BFE-71E1CF2F7F6D}"/>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9">
            <a:extLst>
              <a:ext uri="{FF2B5EF4-FFF2-40B4-BE49-F238E27FC236}">
                <a16:creationId xmlns:a16="http://schemas.microsoft.com/office/drawing/2014/main" id="{FCEED9F0-A2D8-4009-B200-3885AB354963}"/>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4" name="Rectangle 10">
            <a:extLst>
              <a:ext uri="{FF2B5EF4-FFF2-40B4-BE49-F238E27FC236}">
                <a16:creationId xmlns:a16="http://schemas.microsoft.com/office/drawing/2014/main" id="{99D0D906-286D-45C3-AD01-C2ACAAB7BF0F}"/>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5" name="Rectangle 12">
            <a:extLst>
              <a:ext uri="{FF2B5EF4-FFF2-40B4-BE49-F238E27FC236}">
                <a16:creationId xmlns:a16="http://schemas.microsoft.com/office/drawing/2014/main" id="{BC12F8D0-33FA-4DF0-8F79-9941F1768104}"/>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6" name="Rectangle 16">
            <a:extLst>
              <a:ext uri="{FF2B5EF4-FFF2-40B4-BE49-F238E27FC236}">
                <a16:creationId xmlns:a16="http://schemas.microsoft.com/office/drawing/2014/main" id="{648EEFC5-94C2-4595-BF78-F937B81D93C1}"/>
              </a:ext>
            </a:extLst>
          </p:cNvPr>
          <p:cNvSpPr>
            <a:spLocks noChangeArrowheads="1"/>
          </p:cNvSpPr>
          <p:nvPr/>
        </p:nvSpPr>
        <p:spPr bwMode="auto">
          <a:xfrm>
            <a:off x="0" y="304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7" name="Rectangle 19">
            <a:extLst>
              <a:ext uri="{FF2B5EF4-FFF2-40B4-BE49-F238E27FC236}">
                <a16:creationId xmlns:a16="http://schemas.microsoft.com/office/drawing/2014/main" id="{5B721C79-0D8B-498A-BEDF-0500F69B95AC}"/>
              </a:ext>
            </a:extLst>
          </p:cNvPr>
          <p:cNvSpPr>
            <a:spLocks noChangeArrowheads="1"/>
          </p:cNvSpPr>
          <p:nvPr/>
        </p:nvSpPr>
        <p:spPr bwMode="auto">
          <a:xfrm>
            <a:off x="0" y="1538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8" name="Object 18">
            <a:extLst>
              <a:ext uri="{FF2B5EF4-FFF2-40B4-BE49-F238E27FC236}">
                <a16:creationId xmlns:a16="http://schemas.microsoft.com/office/drawing/2014/main" id="{EE8927D1-3032-4C84-AD27-6802DD8D58FA}"/>
              </a:ext>
            </a:extLst>
          </p:cNvPr>
          <p:cNvGraphicFramePr>
            <a:graphicFrameLocks noChangeAspect="1"/>
          </p:cNvGraphicFramePr>
          <p:nvPr/>
        </p:nvGraphicFramePr>
        <p:xfrm>
          <a:off x="900113" y="836613"/>
          <a:ext cx="7308850" cy="5373687"/>
        </p:xfrm>
        <a:graphic>
          <a:graphicData uri="http://schemas.openxmlformats.org/presentationml/2006/ole">
            <mc:AlternateContent xmlns:mc="http://schemas.openxmlformats.org/markup-compatibility/2006">
              <mc:Choice xmlns:v="urn:schemas-microsoft-com:vml" Requires="v">
                <p:oleObj spid="_x0000_s15367" name="Picture" r:id="rId3" imgW="5130800" imgH="3784600" progId="Word.Picture.8">
                  <p:embed/>
                </p:oleObj>
              </mc:Choice>
              <mc:Fallback>
                <p:oleObj name="Picture" r:id="rId3" imgW="5130800" imgH="3784600" progId="Word.Picture.8">
                  <p:embed/>
                  <p:pic>
                    <p:nvPicPr>
                      <p:cNvPr id="31758" name="Object 18">
                        <a:extLst>
                          <a:ext uri="{FF2B5EF4-FFF2-40B4-BE49-F238E27FC236}">
                            <a16:creationId xmlns:a16="http://schemas.microsoft.com/office/drawing/2014/main" id="{EE8927D1-3032-4C84-AD27-6802DD8D5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36613"/>
                        <a:ext cx="73088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806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464A2F5-2D23-4BEF-BAA7-7ED1C09BD44F}"/>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769556B6-86E3-45A8-84A8-13739E2FAEB7}"/>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3026107B-3682-4F7C-B624-3887CFDA55B5}" type="slidenum">
              <a:rPr lang="en-US" altLang="en-US" sz="1000">
                <a:solidFill>
                  <a:srgbClr val="548446"/>
                </a:solidFill>
                <a:latin typeface="Arial" panose="020B0604020202020204" pitchFamily="34" charset="0"/>
              </a:rPr>
              <a:pPr/>
              <a:t>4</a:t>
            </a:fld>
            <a:endParaRPr lang="en-US" altLang="en-US" sz="1000">
              <a:solidFill>
                <a:srgbClr val="548446"/>
              </a:solidFill>
              <a:latin typeface="Arial" panose="020B0604020202020204" pitchFamily="34" charset="0"/>
            </a:endParaRPr>
          </a:p>
        </p:txBody>
      </p:sp>
      <p:sp>
        <p:nvSpPr>
          <p:cNvPr id="6148" name="Rectangle 2">
            <a:extLst>
              <a:ext uri="{FF2B5EF4-FFF2-40B4-BE49-F238E27FC236}">
                <a16:creationId xmlns:a16="http://schemas.microsoft.com/office/drawing/2014/main" id="{7EB5CF01-AC82-43AD-9046-2E713DC60954}"/>
              </a:ext>
            </a:extLst>
          </p:cNvPr>
          <p:cNvSpPr>
            <a:spLocks noGrp="1" noChangeArrowheads="1"/>
          </p:cNvSpPr>
          <p:nvPr>
            <p:ph type="title"/>
          </p:nvPr>
        </p:nvSpPr>
        <p:spPr/>
        <p:txBody>
          <a:bodyPr/>
          <a:lstStyle/>
          <a:p>
            <a:pPr eaLnBrk="1" hangingPunct="1"/>
            <a:r>
              <a:rPr lang="en-US" altLang="en-US"/>
              <a:t>Object References</a:t>
            </a:r>
          </a:p>
        </p:txBody>
      </p:sp>
      <p:sp>
        <p:nvSpPr>
          <p:cNvPr id="6149" name="Rectangle 3">
            <a:extLst>
              <a:ext uri="{FF2B5EF4-FFF2-40B4-BE49-F238E27FC236}">
                <a16:creationId xmlns:a16="http://schemas.microsoft.com/office/drawing/2014/main" id="{9E923CC6-B33F-498F-94F7-7374661E2C0B}"/>
              </a:ext>
            </a:extLst>
          </p:cNvPr>
          <p:cNvSpPr>
            <a:spLocks noGrp="1" noChangeArrowheads="1"/>
          </p:cNvSpPr>
          <p:nvPr>
            <p:ph type="body" idx="1"/>
          </p:nvPr>
        </p:nvSpPr>
        <p:spPr/>
        <p:txBody>
          <a:bodyPr/>
          <a:lstStyle/>
          <a:p>
            <a:pPr marL="609600" indent="-609600" eaLnBrk="1" hangingPunct="1">
              <a:lnSpc>
                <a:spcPct val="90000"/>
              </a:lnSpc>
            </a:pPr>
            <a:r>
              <a:rPr lang="en-US" altLang="en-US" sz="2800" dirty="0"/>
              <a:t>A reference variable</a:t>
            </a:r>
          </a:p>
          <a:p>
            <a:pPr marL="990600" lvl="1" indent="-533400" eaLnBrk="1" hangingPunct="1">
              <a:lnSpc>
                <a:spcPct val="90000"/>
              </a:lnSpc>
            </a:pPr>
            <a:r>
              <a:rPr lang="en-US" altLang="en-US" sz="2400" dirty="0"/>
              <a:t>Contains the location of an object</a:t>
            </a:r>
          </a:p>
          <a:p>
            <a:pPr marL="990600" lvl="1" indent="-533400" eaLnBrk="1" hangingPunct="1">
              <a:lnSpc>
                <a:spcPct val="90000"/>
              </a:lnSpc>
            </a:pPr>
            <a:r>
              <a:rPr lang="en-US" altLang="en-US" sz="2400" dirty="0"/>
              <a:t>Example</a:t>
            </a:r>
          </a:p>
          <a:p>
            <a:pPr marL="1371600" lvl="2" indent="-457200" eaLnBrk="1" hangingPunct="1">
              <a:lnSpc>
                <a:spcPct val="90000"/>
              </a:lnSpc>
              <a:buFontTx/>
              <a:buNone/>
            </a:pPr>
            <a:r>
              <a:rPr lang="en-US" altLang="en-US" dirty="0"/>
              <a:t>	</a:t>
            </a:r>
            <a:r>
              <a:rPr lang="en-US" altLang="en-US" dirty="0">
                <a:latin typeface="Courier New" panose="02070309020205020404" pitchFamily="49" charset="0"/>
              </a:rPr>
              <a:t>Integer </a:t>
            </a:r>
            <a:r>
              <a:rPr lang="en-US" altLang="en-US" dirty="0" err="1">
                <a:latin typeface="Courier New" panose="02070309020205020404" pitchFamily="49" charset="0"/>
              </a:rPr>
              <a:t>intRef</a:t>
            </a:r>
            <a:r>
              <a:rPr lang="en-US" altLang="en-US" dirty="0">
                <a:latin typeface="Courier New" panose="02070309020205020404" pitchFamily="49" charset="0"/>
              </a:rPr>
              <a:t>;</a:t>
            </a:r>
          </a:p>
          <a:p>
            <a:pPr marL="1371600" lvl="2" indent="-457200" eaLnBrk="1" hangingPunct="1">
              <a:lnSpc>
                <a:spcPct val="9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intRef</a:t>
            </a:r>
            <a:r>
              <a:rPr lang="en-US" altLang="en-US" dirty="0">
                <a:latin typeface="Courier New" panose="02070309020205020404" pitchFamily="49" charset="0"/>
              </a:rPr>
              <a:t> = new Integer(5);</a:t>
            </a:r>
          </a:p>
          <a:p>
            <a:pPr marL="990600" lvl="1" indent="-533400" eaLnBrk="1" hangingPunct="1">
              <a:lnSpc>
                <a:spcPct val="90000"/>
              </a:lnSpc>
            </a:pPr>
            <a:r>
              <a:rPr lang="en-US" altLang="en-US" sz="2400" dirty="0"/>
              <a:t>As a data field of a class</a:t>
            </a:r>
          </a:p>
          <a:p>
            <a:pPr marL="1371600" lvl="2" indent="-457200" eaLnBrk="1" hangingPunct="1">
              <a:lnSpc>
                <a:spcPct val="90000"/>
              </a:lnSpc>
            </a:pPr>
            <a:r>
              <a:rPr lang="en-US" altLang="en-US" dirty="0"/>
              <a:t>Has the default value </a:t>
            </a:r>
            <a:r>
              <a:rPr lang="en-US" altLang="en-US" dirty="0">
                <a:latin typeface="Courier New" panose="02070309020205020404" pitchFamily="49" charset="0"/>
              </a:rPr>
              <a:t>null</a:t>
            </a:r>
          </a:p>
          <a:p>
            <a:pPr marL="990600" lvl="1" indent="-533400" eaLnBrk="1" hangingPunct="1">
              <a:lnSpc>
                <a:spcPct val="90000"/>
              </a:lnSpc>
            </a:pPr>
            <a:r>
              <a:rPr lang="en-US" altLang="en-US" sz="2400" dirty="0"/>
              <a:t>A local reference variable to a method</a:t>
            </a:r>
          </a:p>
          <a:p>
            <a:pPr marL="1371600" lvl="2" indent="-457200" eaLnBrk="1" hangingPunct="1">
              <a:lnSpc>
                <a:spcPct val="90000"/>
              </a:lnSpc>
            </a:pPr>
            <a:r>
              <a:rPr lang="en-US" altLang="en-US" dirty="0"/>
              <a:t>Does not have a default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E801923-BF26-44F3-9897-665564C4671B}"/>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6" name="Slide Number Placeholder 4">
            <a:extLst>
              <a:ext uri="{FF2B5EF4-FFF2-40B4-BE49-F238E27FC236}">
                <a16:creationId xmlns:a16="http://schemas.microsoft.com/office/drawing/2014/main" id="{0ED52095-C994-4AF1-AF3B-71836DBC6C3B}"/>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90717B7A-59CD-446F-97B9-38DDADFFC4F0}" type="slidenum">
              <a:rPr lang="en-US" altLang="en-US" sz="1000">
                <a:solidFill>
                  <a:srgbClr val="548446"/>
                </a:solidFill>
                <a:latin typeface="Arial" panose="020B0604020202020204" pitchFamily="34" charset="0"/>
              </a:rPr>
              <a:pPr/>
              <a:t>5</a:t>
            </a:fld>
            <a:endParaRPr lang="en-US" altLang="en-US" sz="1000">
              <a:solidFill>
                <a:srgbClr val="548446"/>
              </a:solidFill>
              <a:latin typeface="Arial" panose="020B0604020202020204" pitchFamily="34" charset="0"/>
            </a:endParaRPr>
          </a:p>
        </p:txBody>
      </p:sp>
      <p:sp>
        <p:nvSpPr>
          <p:cNvPr id="7172" name="Rectangle 2">
            <a:extLst>
              <a:ext uri="{FF2B5EF4-FFF2-40B4-BE49-F238E27FC236}">
                <a16:creationId xmlns:a16="http://schemas.microsoft.com/office/drawing/2014/main" id="{3ABCC3FB-A09A-422B-83AF-C8C42C02E9FA}"/>
              </a:ext>
            </a:extLst>
          </p:cNvPr>
          <p:cNvSpPr>
            <a:spLocks noGrp="1" noChangeArrowheads="1"/>
          </p:cNvSpPr>
          <p:nvPr>
            <p:ph type="title"/>
          </p:nvPr>
        </p:nvSpPr>
        <p:spPr/>
        <p:txBody>
          <a:bodyPr/>
          <a:lstStyle/>
          <a:p>
            <a:pPr eaLnBrk="1" hangingPunct="1"/>
            <a:r>
              <a:rPr lang="en-US" altLang="en-US"/>
              <a:t>Object References</a:t>
            </a:r>
          </a:p>
        </p:txBody>
      </p:sp>
      <p:sp>
        <p:nvSpPr>
          <p:cNvPr id="12293" name="Text Box 5">
            <a:extLst>
              <a:ext uri="{FF2B5EF4-FFF2-40B4-BE49-F238E27FC236}">
                <a16:creationId xmlns:a16="http://schemas.microsoft.com/office/drawing/2014/main" id="{A018086F-BAD9-4DDB-98C5-DF1F8D2610FB}"/>
              </a:ext>
            </a:extLst>
          </p:cNvPr>
          <p:cNvSpPr txBox="1">
            <a:spLocks noChangeArrowheads="1"/>
          </p:cNvSpPr>
          <p:nvPr/>
        </p:nvSpPr>
        <p:spPr bwMode="auto">
          <a:xfrm>
            <a:off x="6629400" y="2438400"/>
            <a:ext cx="2133600" cy="781432"/>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A reference to an  </a:t>
            </a:r>
            <a:r>
              <a:rPr lang="en-US" sz="1600" b="1" i="1" dirty="0">
                <a:latin typeface="Courier New" pitchFamily="49" charset="0"/>
              </a:rPr>
              <a:t>Integer</a:t>
            </a:r>
            <a:r>
              <a:rPr lang="en-US" sz="1600" dirty="0">
                <a:latin typeface="Arial" charset="0"/>
              </a:rPr>
              <a:t>  object</a:t>
            </a:r>
          </a:p>
        </p:txBody>
      </p:sp>
      <p:pic>
        <p:nvPicPr>
          <p:cNvPr id="7174" name="Picture 7">
            <a:extLst>
              <a:ext uri="{FF2B5EF4-FFF2-40B4-BE49-F238E27FC236}">
                <a16:creationId xmlns:a16="http://schemas.microsoft.com/office/drawing/2014/main" id="{0CC6AC69-846E-42DE-BD8D-FECF256FC7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5216525" cy="44196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72812A-F487-488D-9BA7-BF507D60D2EA}"/>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10F29842-7C62-4151-BB67-2943DB2B928A}"/>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675D8A06-5E5B-4E10-A0F7-86840C812C08}" type="slidenum">
              <a:rPr lang="en-US" altLang="en-US" sz="1000">
                <a:solidFill>
                  <a:srgbClr val="548446"/>
                </a:solidFill>
                <a:latin typeface="Arial" panose="020B0604020202020204" pitchFamily="34" charset="0"/>
              </a:rPr>
              <a:pPr/>
              <a:t>6</a:t>
            </a:fld>
            <a:endParaRPr lang="en-US" altLang="en-US" sz="1000">
              <a:solidFill>
                <a:srgbClr val="548446"/>
              </a:solidFill>
              <a:latin typeface="Arial" panose="020B0604020202020204" pitchFamily="34" charset="0"/>
            </a:endParaRPr>
          </a:p>
        </p:txBody>
      </p:sp>
      <p:sp>
        <p:nvSpPr>
          <p:cNvPr id="8196" name="Rectangle 1026">
            <a:extLst>
              <a:ext uri="{FF2B5EF4-FFF2-40B4-BE49-F238E27FC236}">
                <a16:creationId xmlns:a16="http://schemas.microsoft.com/office/drawing/2014/main" id="{CA9A4169-3078-4535-82C0-93CA15B3657F}"/>
              </a:ext>
            </a:extLst>
          </p:cNvPr>
          <p:cNvSpPr>
            <a:spLocks noGrp="1" noChangeArrowheads="1"/>
          </p:cNvSpPr>
          <p:nvPr>
            <p:ph type="title"/>
          </p:nvPr>
        </p:nvSpPr>
        <p:spPr/>
        <p:txBody>
          <a:bodyPr/>
          <a:lstStyle/>
          <a:p>
            <a:pPr eaLnBrk="1" hangingPunct="1"/>
            <a:r>
              <a:rPr lang="en-US" altLang="en-US"/>
              <a:t>Object References</a:t>
            </a:r>
          </a:p>
        </p:txBody>
      </p:sp>
      <p:sp>
        <p:nvSpPr>
          <p:cNvPr id="8197" name="Rectangle 1027">
            <a:extLst>
              <a:ext uri="{FF2B5EF4-FFF2-40B4-BE49-F238E27FC236}">
                <a16:creationId xmlns:a16="http://schemas.microsoft.com/office/drawing/2014/main" id="{7A820D11-F698-4FAF-8432-692CA95FCB5F}"/>
              </a:ext>
            </a:extLst>
          </p:cNvPr>
          <p:cNvSpPr>
            <a:spLocks noGrp="1" noChangeArrowheads="1"/>
          </p:cNvSpPr>
          <p:nvPr>
            <p:ph type="body" idx="1"/>
          </p:nvPr>
        </p:nvSpPr>
        <p:spPr/>
        <p:txBody>
          <a:bodyPr/>
          <a:lstStyle/>
          <a:p>
            <a:pPr eaLnBrk="1" hangingPunct="1"/>
            <a:r>
              <a:rPr lang="en-US" altLang="en-US" sz="2800"/>
              <a:t>When one reference variable is assigned to another reference variable, both references then refer to the same object</a:t>
            </a:r>
          </a:p>
          <a:p>
            <a:pPr lvl="1" eaLnBrk="1" hangingPunct="1">
              <a:buFontTx/>
              <a:buNone/>
            </a:pPr>
            <a:r>
              <a:rPr lang="en-US" altLang="en-US" sz="2400"/>
              <a:t>	</a:t>
            </a:r>
            <a:r>
              <a:rPr lang="en-US" altLang="en-US" sz="2000">
                <a:latin typeface="Courier New" panose="02070309020205020404" pitchFamily="49" charset="0"/>
              </a:rPr>
              <a:t>Integer p, q;</a:t>
            </a:r>
          </a:p>
          <a:p>
            <a:pPr lvl="1" eaLnBrk="1" hangingPunct="1">
              <a:buFontTx/>
              <a:buNone/>
            </a:pPr>
            <a:r>
              <a:rPr lang="en-US" altLang="en-US" sz="2000">
                <a:latin typeface="Courier New" panose="02070309020205020404" pitchFamily="49" charset="0"/>
              </a:rPr>
              <a:t>	p = new Integer(6);</a:t>
            </a:r>
          </a:p>
          <a:p>
            <a:pPr lvl="1" eaLnBrk="1" hangingPunct="1">
              <a:buFontTx/>
              <a:buNone/>
            </a:pPr>
            <a:r>
              <a:rPr lang="en-US" altLang="en-US" sz="2000">
                <a:latin typeface="Courier New" panose="02070309020205020404" pitchFamily="49" charset="0"/>
              </a:rPr>
              <a:t>	q = p;</a:t>
            </a:r>
          </a:p>
          <a:p>
            <a:pPr eaLnBrk="1" hangingPunct="1"/>
            <a:r>
              <a:rPr lang="en-US" altLang="en-US" sz="2800"/>
              <a:t>A reference variable that no longer references any object is marked for garbage collection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B705B6D-1C2F-4AB1-925E-1E5F75DAF685}"/>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6" name="Slide Number Placeholder 5">
            <a:extLst>
              <a:ext uri="{FF2B5EF4-FFF2-40B4-BE49-F238E27FC236}">
                <a16:creationId xmlns:a16="http://schemas.microsoft.com/office/drawing/2014/main" id="{AE5BFD62-856C-4D29-B97E-FC9F86317D2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85F90963-6DDC-4C7C-96C6-9F0F8FB662EB}" type="slidenum">
              <a:rPr lang="en-US" altLang="en-US" sz="1000">
                <a:solidFill>
                  <a:srgbClr val="548446"/>
                </a:solidFill>
                <a:latin typeface="Arial" panose="020B0604020202020204" pitchFamily="34" charset="0"/>
              </a:rPr>
              <a:pPr/>
              <a:t>7</a:t>
            </a:fld>
            <a:endParaRPr lang="en-US" altLang="en-US" sz="1000">
              <a:solidFill>
                <a:srgbClr val="548446"/>
              </a:solidFill>
              <a:latin typeface="Arial" panose="020B0604020202020204" pitchFamily="34" charset="0"/>
            </a:endParaRPr>
          </a:p>
        </p:txBody>
      </p:sp>
      <p:sp>
        <p:nvSpPr>
          <p:cNvPr id="9220" name="Rectangle 2">
            <a:extLst>
              <a:ext uri="{FF2B5EF4-FFF2-40B4-BE49-F238E27FC236}">
                <a16:creationId xmlns:a16="http://schemas.microsoft.com/office/drawing/2014/main" id="{4FB747D5-80E3-4A06-9278-73085662C07F}"/>
              </a:ext>
            </a:extLst>
          </p:cNvPr>
          <p:cNvSpPr>
            <a:spLocks noGrp="1" noChangeArrowheads="1"/>
          </p:cNvSpPr>
          <p:nvPr>
            <p:ph type="title"/>
          </p:nvPr>
        </p:nvSpPr>
        <p:spPr/>
        <p:txBody>
          <a:bodyPr/>
          <a:lstStyle/>
          <a:p>
            <a:pPr eaLnBrk="1" hangingPunct="1"/>
            <a:r>
              <a:rPr lang="en-US" altLang="en-US"/>
              <a:t>Object References</a:t>
            </a:r>
          </a:p>
        </p:txBody>
      </p:sp>
      <p:pic>
        <p:nvPicPr>
          <p:cNvPr id="9221" name="Picture 5">
            <a:extLst>
              <a:ext uri="{FF2B5EF4-FFF2-40B4-BE49-F238E27FC236}">
                <a16:creationId xmlns:a16="http://schemas.microsoft.com/office/drawing/2014/main" id="{B5358D3A-82C7-4630-8203-C0903DB5384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66800" y="1676400"/>
            <a:ext cx="3840163" cy="4343400"/>
          </a:xfrm>
          <a:noFill/>
        </p:spPr>
      </p:pic>
      <p:sp>
        <p:nvSpPr>
          <p:cNvPr id="16390" name="Text Box 6">
            <a:extLst>
              <a:ext uri="{FF2B5EF4-FFF2-40B4-BE49-F238E27FC236}">
                <a16:creationId xmlns:a16="http://schemas.microsoft.com/office/drawing/2014/main" id="{9E7BE998-D5F1-4AD3-8163-70B9AE205575}"/>
              </a:ext>
            </a:extLst>
          </p:cNvPr>
          <p:cNvSpPr txBox="1">
            <a:spLocks noChangeArrowheads="1"/>
          </p:cNvSpPr>
          <p:nvPr/>
        </p:nvSpPr>
        <p:spPr bwMode="auto">
          <a:xfrm>
            <a:off x="5638800" y="1752600"/>
            <a:ext cx="2895600" cy="2276475"/>
          </a:xfrm>
          <a:prstGeom prst="rect">
            <a:avLst/>
          </a:prstGeom>
          <a:noFill/>
          <a:ln w="9525">
            <a:noFill/>
            <a:miter lim="800000"/>
            <a:headEnd/>
            <a:tailEnd/>
          </a:ln>
          <a:effectLst/>
        </p:spPr>
        <p:txBody>
          <a:bodyPr>
            <a:spAutoFit/>
          </a:bodyPr>
          <a:lstStyle/>
          <a:p>
            <a:pPr>
              <a:lnSpc>
                <a:spcPts val="2800"/>
              </a:lnSpc>
              <a:defRPr/>
            </a:pPr>
            <a:r>
              <a:rPr lang="en-US" sz="2000">
                <a:effectLst>
                  <a:outerShdw blurRad="38100" dist="38100" dir="2700000" algn="tl">
                    <a:srgbClr val="C0C0C0"/>
                  </a:outerShdw>
                </a:effectLst>
                <a:latin typeface="Arial" charset="0"/>
              </a:rPr>
              <a:t>Figure 5-3a-d</a:t>
            </a:r>
          </a:p>
          <a:p>
            <a:pPr>
              <a:lnSpc>
                <a:spcPts val="2400"/>
              </a:lnSpc>
              <a:defRPr/>
            </a:pPr>
            <a:r>
              <a:rPr lang="en-US" sz="1600">
                <a:latin typeface="Arial" charset="0"/>
              </a:rPr>
              <a:t>a) Declaring reference variables; b) allocating an object; c) allocating another object, with the dereferenced object marked for garbage collection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7D983FD-FC2F-4A98-9AF0-7B61F652C747}"/>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6" name="Slide Number Placeholder 5">
            <a:extLst>
              <a:ext uri="{FF2B5EF4-FFF2-40B4-BE49-F238E27FC236}">
                <a16:creationId xmlns:a16="http://schemas.microsoft.com/office/drawing/2014/main" id="{D3DD6212-4B22-4656-8C31-BC90F6A09FA0}"/>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0F296F62-49AB-4409-8162-2B0C1D2BF196}" type="slidenum">
              <a:rPr lang="en-US" altLang="en-US" sz="1000">
                <a:solidFill>
                  <a:srgbClr val="548446"/>
                </a:solidFill>
                <a:latin typeface="Arial" panose="020B0604020202020204" pitchFamily="34" charset="0"/>
              </a:rPr>
              <a:pPr/>
              <a:t>8</a:t>
            </a:fld>
            <a:endParaRPr lang="en-US" altLang="en-US" sz="1000">
              <a:solidFill>
                <a:srgbClr val="548446"/>
              </a:solidFill>
              <a:latin typeface="Arial" panose="020B0604020202020204" pitchFamily="34" charset="0"/>
            </a:endParaRPr>
          </a:p>
        </p:txBody>
      </p:sp>
      <p:sp>
        <p:nvSpPr>
          <p:cNvPr id="10244" name="Rectangle 2">
            <a:extLst>
              <a:ext uri="{FF2B5EF4-FFF2-40B4-BE49-F238E27FC236}">
                <a16:creationId xmlns:a16="http://schemas.microsoft.com/office/drawing/2014/main" id="{93F34016-0FE9-4CD1-A63D-48CA45BB578F}"/>
              </a:ext>
            </a:extLst>
          </p:cNvPr>
          <p:cNvSpPr>
            <a:spLocks noGrp="1" noChangeArrowheads="1"/>
          </p:cNvSpPr>
          <p:nvPr>
            <p:ph type="title"/>
          </p:nvPr>
        </p:nvSpPr>
        <p:spPr/>
        <p:txBody>
          <a:bodyPr/>
          <a:lstStyle/>
          <a:p>
            <a:pPr eaLnBrk="1" hangingPunct="1"/>
            <a:r>
              <a:rPr lang="en-US" altLang="en-US"/>
              <a:t>Object References</a:t>
            </a:r>
          </a:p>
        </p:txBody>
      </p:sp>
      <p:pic>
        <p:nvPicPr>
          <p:cNvPr id="10245" name="Picture 5">
            <a:extLst>
              <a:ext uri="{FF2B5EF4-FFF2-40B4-BE49-F238E27FC236}">
                <a16:creationId xmlns:a16="http://schemas.microsoft.com/office/drawing/2014/main" id="{2E13CB38-E612-4368-9A9B-F46DF7E78D95}"/>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914400" y="1600200"/>
            <a:ext cx="4191000" cy="4495800"/>
          </a:xfrm>
          <a:noFill/>
        </p:spPr>
      </p:pic>
      <p:sp>
        <p:nvSpPr>
          <p:cNvPr id="17415" name="Text Box 7">
            <a:extLst>
              <a:ext uri="{FF2B5EF4-FFF2-40B4-BE49-F238E27FC236}">
                <a16:creationId xmlns:a16="http://schemas.microsoft.com/office/drawing/2014/main" id="{834B5256-3E08-47D6-8A4E-D0402463E1CC}"/>
              </a:ext>
            </a:extLst>
          </p:cNvPr>
          <p:cNvSpPr txBox="1">
            <a:spLocks noGrp="1" noChangeArrowheads="1"/>
          </p:cNvSpPr>
          <p:nvPr>
            <p:ph type="body" sz="half" idx="2"/>
          </p:nvPr>
        </p:nvSpPr>
        <p:spPr>
          <a:xfrm>
            <a:off x="5791200" y="1828800"/>
            <a:ext cx="2971800" cy="4038600"/>
          </a:xfrm>
        </p:spPr>
        <p:txBody>
          <a:bodyPr/>
          <a:lstStyle/>
          <a:p>
            <a:pPr>
              <a:lnSpc>
                <a:spcPts val="2800"/>
              </a:lnSpc>
              <a:spcBef>
                <a:spcPct val="0"/>
              </a:spcBef>
              <a:buFontTx/>
              <a:buNone/>
              <a:defRPr/>
            </a:pPr>
            <a:r>
              <a:rPr lang="en-US" sz="2000">
                <a:effectLst>
                  <a:outerShdw blurRad="38100" dist="38100" dir="2700000" algn="tl">
                    <a:srgbClr val="C0C0C0"/>
                  </a:outerShdw>
                </a:effectLst>
                <a:latin typeface="Arial" charset="0"/>
              </a:rPr>
              <a:t>Figure 5-3e-g</a:t>
            </a:r>
          </a:p>
          <a:p>
            <a:pPr>
              <a:lnSpc>
                <a:spcPts val="2400"/>
              </a:lnSpc>
              <a:spcBef>
                <a:spcPct val="0"/>
              </a:spcBef>
              <a:buFontTx/>
              <a:buNone/>
              <a:defRPr/>
            </a:pPr>
            <a:r>
              <a:rPr lang="en-US" sz="1600">
                <a:latin typeface="Arial" charset="0"/>
              </a:rPr>
              <a:t>e) allocating an object; f) assigning </a:t>
            </a:r>
            <a:r>
              <a:rPr lang="en-US" sz="1600" b="1" i="1">
                <a:latin typeface="Courier New" pitchFamily="49" charset="0"/>
              </a:rPr>
              <a:t>null</a:t>
            </a:r>
            <a:r>
              <a:rPr lang="en-US" sz="1600">
                <a:latin typeface="Arial" charset="0"/>
              </a:rPr>
              <a:t> to a reference variable; g) assigning a reference with a </a:t>
            </a:r>
            <a:r>
              <a:rPr lang="en-US" sz="1600" b="1" i="1">
                <a:latin typeface="Courier New" pitchFamily="49" charset="0"/>
              </a:rPr>
              <a:t>null</a:t>
            </a:r>
            <a:r>
              <a:rPr lang="en-US" sz="1600">
                <a:latin typeface="Arial" charset="0"/>
              </a:rPr>
              <a:t>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40CC3-E4A8-4F77-8889-A8B1FD29EA10}"/>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A11BBDF4-A1DB-4A8F-AFCF-27FC5E65255D}"/>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5 A-</a:t>
            </a:r>
            <a:fld id="{EA2D5245-6EBE-4FC4-B609-80EA01696AC6}" type="slidenum">
              <a:rPr lang="en-US" altLang="en-US" sz="1000">
                <a:solidFill>
                  <a:srgbClr val="548446"/>
                </a:solidFill>
                <a:latin typeface="Arial" panose="020B0604020202020204" pitchFamily="34" charset="0"/>
              </a:rPr>
              <a:pPr/>
              <a:t>9</a:t>
            </a:fld>
            <a:endParaRPr lang="en-US" altLang="en-US" sz="1000">
              <a:solidFill>
                <a:srgbClr val="548446"/>
              </a:solidFill>
              <a:latin typeface="Arial" panose="020B0604020202020204" pitchFamily="34" charset="0"/>
            </a:endParaRPr>
          </a:p>
        </p:txBody>
      </p:sp>
      <p:sp>
        <p:nvSpPr>
          <p:cNvPr id="11268" name="Rectangle 1026">
            <a:extLst>
              <a:ext uri="{FF2B5EF4-FFF2-40B4-BE49-F238E27FC236}">
                <a16:creationId xmlns:a16="http://schemas.microsoft.com/office/drawing/2014/main" id="{E902C4E4-7D98-4144-BD95-615C62F31A5F}"/>
              </a:ext>
            </a:extLst>
          </p:cNvPr>
          <p:cNvSpPr>
            <a:spLocks noGrp="1" noChangeArrowheads="1"/>
          </p:cNvSpPr>
          <p:nvPr>
            <p:ph type="title"/>
          </p:nvPr>
        </p:nvSpPr>
        <p:spPr/>
        <p:txBody>
          <a:bodyPr/>
          <a:lstStyle/>
          <a:p>
            <a:pPr eaLnBrk="1" hangingPunct="1"/>
            <a:r>
              <a:rPr lang="en-US" altLang="en-US"/>
              <a:t>Object References</a:t>
            </a:r>
          </a:p>
        </p:txBody>
      </p:sp>
      <p:sp>
        <p:nvSpPr>
          <p:cNvPr id="11269" name="Rectangle 1027">
            <a:extLst>
              <a:ext uri="{FF2B5EF4-FFF2-40B4-BE49-F238E27FC236}">
                <a16:creationId xmlns:a16="http://schemas.microsoft.com/office/drawing/2014/main" id="{167165A9-676A-40A4-A656-399FA665EA51}"/>
              </a:ext>
            </a:extLst>
          </p:cNvPr>
          <p:cNvSpPr>
            <a:spLocks noGrp="1" noChangeArrowheads="1"/>
          </p:cNvSpPr>
          <p:nvPr>
            <p:ph type="body" idx="1"/>
          </p:nvPr>
        </p:nvSpPr>
        <p:spPr/>
        <p:txBody>
          <a:bodyPr/>
          <a:lstStyle/>
          <a:p>
            <a:pPr eaLnBrk="1" hangingPunct="1"/>
            <a:r>
              <a:rPr lang="en-US" altLang="en-US" sz="2800"/>
              <a:t>An array of objects</a:t>
            </a:r>
          </a:p>
          <a:p>
            <a:pPr lvl="1" eaLnBrk="1" hangingPunct="1"/>
            <a:r>
              <a:rPr lang="en-US" altLang="en-US" sz="2400"/>
              <a:t>Is actually an array of references to the objects</a:t>
            </a:r>
          </a:p>
          <a:p>
            <a:pPr lvl="1" eaLnBrk="1" hangingPunct="1"/>
            <a:r>
              <a:rPr lang="en-US" altLang="en-US" sz="2400"/>
              <a:t>Example</a:t>
            </a:r>
          </a:p>
          <a:p>
            <a:pPr lvl="2" eaLnBrk="1" hangingPunct="1">
              <a:buFontTx/>
              <a:buNone/>
            </a:pPr>
            <a:r>
              <a:rPr lang="en-US" altLang="en-US">
                <a:latin typeface="Courier New" panose="02070309020205020404" pitchFamily="49" charset="0"/>
              </a:rPr>
              <a:t>	</a:t>
            </a:r>
            <a:r>
              <a:rPr lang="en-US" altLang="en-US" sz="2000">
                <a:latin typeface="Courier New" panose="02070309020205020404" pitchFamily="49" charset="0"/>
              </a:rPr>
              <a:t>Integer[] scores = new Integer[30];</a:t>
            </a:r>
          </a:p>
          <a:p>
            <a:pPr lvl="1" eaLnBrk="1" hangingPunct="1"/>
            <a:r>
              <a:rPr lang="en-US" altLang="en-US" sz="2400"/>
              <a:t>Instantiating Integer objects for each array reference</a:t>
            </a:r>
          </a:p>
          <a:p>
            <a:pPr lvl="2" eaLnBrk="1" hangingPunct="1">
              <a:buFontTx/>
              <a:buNone/>
            </a:pPr>
            <a:r>
              <a:rPr lang="en-US" altLang="en-US"/>
              <a:t>	</a:t>
            </a:r>
            <a:r>
              <a:rPr lang="en-US" altLang="en-US" sz="2000">
                <a:latin typeface="Courier New" panose="02070309020205020404" pitchFamily="49" charset="0"/>
              </a:rPr>
              <a:t>scores[0] = new Integer(7);</a:t>
            </a:r>
          </a:p>
          <a:p>
            <a:pPr lvl="2" eaLnBrk="1" hangingPunct="1">
              <a:buFontTx/>
              <a:buNone/>
            </a:pPr>
            <a:r>
              <a:rPr lang="en-US" altLang="en-US" sz="2000">
                <a:latin typeface="Courier New" panose="02070309020205020404" pitchFamily="49" charset="0"/>
              </a:rPr>
              <a:t>	scores[1] = new Integer(9); // and so on …</a:t>
            </a: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1467</Words>
  <Application>Microsoft Office PowerPoint</Application>
  <PresentationFormat>On-screen Show (4:3)</PresentationFormat>
  <Paragraphs>226</Paragraphs>
  <Slides>37</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Courier New</vt:lpstr>
      <vt:lpstr>Monotype Sorts</vt:lpstr>
      <vt:lpstr>Times</vt:lpstr>
      <vt:lpstr>Times New Roman</vt:lpstr>
      <vt:lpstr>Blank</vt:lpstr>
      <vt:lpstr>Picture</vt:lpstr>
      <vt:lpstr>Linked Lists</vt:lpstr>
      <vt:lpstr>Preliminaries</vt:lpstr>
      <vt:lpstr>Preliminaries</vt:lpstr>
      <vt:lpstr>Object References</vt:lpstr>
      <vt:lpstr>Object References</vt:lpstr>
      <vt:lpstr>Object References</vt:lpstr>
      <vt:lpstr>Object References</vt:lpstr>
      <vt:lpstr>Object References</vt:lpstr>
      <vt:lpstr>Object References</vt:lpstr>
      <vt:lpstr>Object References</vt:lpstr>
      <vt:lpstr>Resizable Arrays</vt:lpstr>
      <vt:lpstr>Nodes in Linked Lists</vt:lpstr>
      <vt:lpstr>Adding Three Nodes</vt:lpstr>
      <vt:lpstr>Traversing All Elements in the List</vt:lpstr>
      <vt:lpstr>MyLinkedList</vt:lpstr>
      <vt:lpstr>Implementing addFirst(E e)</vt:lpstr>
      <vt:lpstr>Implementing addLast(E e)</vt:lpstr>
      <vt:lpstr>Implementing add(int index, E e) </vt:lpstr>
      <vt:lpstr>Implementing removeFirst() </vt:lpstr>
      <vt:lpstr>Implementing removeLast() </vt:lpstr>
      <vt:lpstr>Implementing remove(int index) </vt:lpstr>
      <vt:lpstr>Comparing Array-Based and Referenced-Based Implementations</vt:lpstr>
      <vt:lpstr>Linked List Efficiency</vt:lpstr>
      <vt:lpstr>Passing a Linked List to a Method</vt:lpstr>
      <vt:lpstr>Processing Linked Lists Recursively</vt:lpstr>
      <vt:lpstr>Circular Linked Lists </vt:lpstr>
      <vt:lpstr>Doubly Linked Lists </vt:lpstr>
      <vt:lpstr>Implementing addFirst(E e)</vt:lpstr>
      <vt:lpstr>Implementing removeFirst(E e)</vt:lpstr>
      <vt:lpstr>Implementing addLast(E e)</vt:lpstr>
      <vt:lpstr>Implementing removeLast(E e)</vt:lpstr>
      <vt:lpstr>Doubly Linked List</vt:lpstr>
      <vt:lpstr>Doubly Linked List</vt:lpstr>
      <vt:lpstr>Circular Doubly Linked Lists </vt:lpstr>
      <vt:lpstr>JCF - LinkedList</vt:lpstr>
      <vt:lpstr>java.util.LinkedList</vt:lpstr>
      <vt:lpstr>Time Complexity for ArrayList and LinkedList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Bahram Zartoshty</dc:creator>
  <cp:lastModifiedBy>Zartoshty, Bahram</cp:lastModifiedBy>
  <cp:revision>96</cp:revision>
  <cp:lastPrinted>2020-02-05T19:18:42Z</cp:lastPrinted>
  <dcterms:created xsi:type="dcterms:W3CDTF">2003-05-23T15:49:24Z</dcterms:created>
  <dcterms:modified xsi:type="dcterms:W3CDTF">2025-02-19T22:47:10Z</dcterms:modified>
</cp:coreProperties>
</file>