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2134-98BF-495E-B987-EB8F9B0C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C95E3-67BE-4144-906B-FFDF8C18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AB6F-9C33-4F77-811C-93DC18E6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83-9282-4CE9-B626-B3759833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95EA-C76F-4AC3-AC9E-BC51DBAD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11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449B-0A51-429D-AB44-73EBB28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643D-2EEB-41BD-8F54-DF0843098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3FCA-5217-4175-A65D-5BFF9E57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401-454A-4618-8028-C9E14EE7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9942-27AF-4B1A-819E-42F4A9E8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7E49E-2F5C-42F8-BFCA-96A8471B9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3B66-E051-48D6-8EBE-35DE418E8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A9C3-5C0C-4129-B3D8-AC12D22F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31F9-F6E6-49C5-AAB5-4F73C2D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714A-E615-4C59-AF5C-287D63E8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F29B-D823-4CA5-822A-D156ADE0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F0EE-5B22-4E76-81E1-3801D66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FE0D-2468-4ED3-83D7-DF0FE40A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A2E-255C-4A9F-A76A-6CC80C68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641B-0DB1-408C-914A-539C61B7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4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CCF-57C4-4D45-B90A-3932AD3C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CE23-2BE0-4F3B-A0CE-5F4B2656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07FE-EC4C-498E-9354-CDB78BED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14AD-C243-4827-ADC7-9499D0C0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BC1A-A4AC-45D2-9D4B-B89A62C0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6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D0F-5468-415A-AA4F-6A63D54A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81DD-5D26-4448-AD75-B32331AC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AFF73-45D2-48EB-B0A1-F84B5B8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26C5-530B-492C-B141-E9D1967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EB639-B645-4D9F-94CF-BC87E05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9856-6B1F-41F5-A00B-98B33FA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0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B478-F885-4D8D-90FC-C3FF5B55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848B-5F64-453D-80BB-88E312F8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6DF14-E732-46C7-830A-AD5AC99E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0657-1F38-4277-82EC-1AA2B5F18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72012-0B94-4E8D-A70F-FDDDD81B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570F-5B00-4EAF-A55E-B8F8F4EA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D3985-3572-4DE5-B8C9-E5B0DF0D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2B4E8-6D92-4473-A309-3D7F0370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2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DD54-33B2-48D0-9F6C-FEFF8493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F4B06-A2F9-41CA-997D-9A47D9C6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9B52C-9DEB-4AE5-B896-DA2547F0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8B508-8E42-48D2-9ADE-5454EA41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01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50240-8241-4B24-BB55-3B5285CA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FEA2A-5747-4F2A-9EF8-F012CE76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4E51-6441-4CDB-A7D0-33CD357E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78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797-22D6-4CC6-885A-5FF8B2A7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6CF4-FC20-4DB2-AB16-3021AF5C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0521-63AE-4770-A9E2-1B7EC173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9054-CA25-4BB4-B94C-0A933E49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DFCD-64C4-4569-9B98-DAEEFC6B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868B-4132-4B7A-872F-4138939F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1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D0B4-B1CB-4696-8A48-9633CBF2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A7729-A53D-4ABF-8E96-2C3F600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C6E2-51C1-4427-821F-1140B4FB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8247-AAEF-447F-85A0-EFD96DCD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8B54-D6F7-4FA9-B285-E54CC60C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4DE-BE7B-4FB1-B00D-5E9F2E50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1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413B6-EEE3-4886-A192-38C9822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7359-F2A2-47AD-B42E-7F9081F1F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90C3-A9BF-4DB0-B6AA-FAD14017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A137-EA26-4FFA-A785-58F691185230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EE39-E14A-4B10-977D-A435ABCC6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496C3-3E32-4A19-8247-1E169392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E5A7-F833-45E9-B7B1-BA38F4EAF5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3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large tall tower with a sky background&#10;&#10;Description automatically generated">
            <a:extLst>
              <a:ext uri="{FF2B5EF4-FFF2-40B4-BE49-F238E27FC236}">
                <a16:creationId xmlns:a16="http://schemas.microsoft.com/office/drawing/2014/main" id="{7CE25A1B-C0B7-4B93-BDAF-873C57DD2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CA68380-525A-4875-88A0-94CAC3844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34" y="3429000"/>
            <a:ext cx="3060731" cy="2336358"/>
          </a:xfrm>
          <a:prstGeom prst="rect">
            <a:avLst/>
          </a:prstGeom>
        </p:spPr>
      </p:pic>
      <p:pic>
        <p:nvPicPr>
          <p:cNvPr id="12" name="Picture 11" descr="A plate of food on a table&#10;&#10;Description automatically generated">
            <a:extLst>
              <a:ext uri="{FF2B5EF4-FFF2-40B4-BE49-F238E27FC236}">
                <a16:creationId xmlns:a16="http://schemas.microsoft.com/office/drawing/2014/main" id="{0CFB36B0-DD49-457B-B244-45565765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0" y="3429000"/>
            <a:ext cx="3223958" cy="2419296"/>
          </a:xfrm>
          <a:prstGeom prst="rect">
            <a:avLst/>
          </a:prstGeom>
        </p:spPr>
      </p:pic>
      <p:pic>
        <p:nvPicPr>
          <p:cNvPr id="14" name="Picture 13" descr="A cake sitting on top of a table&#10;&#10;Description automatically generated">
            <a:extLst>
              <a:ext uri="{FF2B5EF4-FFF2-40B4-BE49-F238E27FC236}">
                <a16:creationId xmlns:a16="http://schemas.microsoft.com/office/drawing/2014/main" id="{D748B11C-9CD1-41D8-8192-E9303CD29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95" y="3429000"/>
            <a:ext cx="3386026" cy="23363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E80B49-0088-4A7C-AE1F-DE6EF86DAE41}"/>
              </a:ext>
            </a:extLst>
          </p:cNvPr>
          <p:cNvSpPr/>
          <p:nvPr/>
        </p:nvSpPr>
        <p:spPr>
          <a:xfrm>
            <a:off x="1669159" y="1088893"/>
            <a:ext cx="8853682" cy="412229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A Taste of Mississauga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77272-B1D5-4E84-BA31-DF03FD57925D}"/>
              </a:ext>
            </a:extLst>
          </p:cNvPr>
          <p:cNvSpPr txBox="1"/>
          <p:nvPr/>
        </p:nvSpPr>
        <p:spPr>
          <a:xfrm>
            <a:off x="10313233" y="6190939"/>
            <a:ext cx="201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badi" panose="020B0604020104020204" pitchFamily="34" charset="0"/>
              </a:rPr>
              <a:t>bzhao225</a:t>
            </a:r>
          </a:p>
        </p:txBody>
      </p:sp>
    </p:spTree>
    <p:extLst>
      <p:ext uri="{BB962C8B-B14F-4D97-AF65-F5344CB8AC3E}">
        <p14:creationId xmlns:p14="http://schemas.microsoft.com/office/powerpoint/2010/main" val="3365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6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4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Belinda Zhao</dc:creator>
  <cp:lastModifiedBy>Belinda Zhao</cp:lastModifiedBy>
  <cp:revision>6</cp:revision>
  <dcterms:created xsi:type="dcterms:W3CDTF">2020-12-05T01:00:01Z</dcterms:created>
  <dcterms:modified xsi:type="dcterms:W3CDTF">2020-12-05T01:46:27Z</dcterms:modified>
</cp:coreProperties>
</file>