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9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2800" indent="-442800">
              <a:buSzPct val="100000"/>
            </a:lvl1pPr>
            <a:lvl2pPr marL="889000" indent="-444500">
              <a:buSzPct val="100000"/>
            </a:lvl2pPr>
            <a:lvl3pPr marL="1333500" indent="-444500">
              <a:buSzPct val="100000"/>
            </a:lvl3pPr>
            <a:lvl4pPr marL="1778000" indent="-444500">
              <a:buSzPct val="100000"/>
            </a:lvl4pPr>
            <a:lvl5pPr marL="2222500" indent="-444500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97" name="undraw_user_flow_vr6w(1).png" descr="undraw_user_flow_vr6w(1)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04876" y="5749224"/>
            <a:ext cx="5013313" cy="3326324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ogo_de_la_République_française_(1999).png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0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t"/>
          <a:lstStyle>
            <a:lvl1pPr>
              <a:buSzPct val="100000"/>
            </a:lvl1pPr>
            <a:lvl2pPr marL="734785" indent="-391885">
              <a:buSzPct val="100000"/>
            </a:lvl2pPr>
            <a:lvl3pPr marL="1077685">
              <a:buSzPct val="100000"/>
            </a:lvl3pPr>
            <a:lvl4pPr marL="1420585">
              <a:buSzPct val="100000"/>
            </a:lvl4pPr>
            <a:lvl5pPr marL="1763485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SzPct val="100000"/>
            </a:lvl1pPr>
            <a:lvl2pPr>
              <a:buSzPct val="100000"/>
            </a:lvl2pPr>
            <a:lvl3pPr>
              <a:buSzPct val="100000"/>
            </a:lvl3pPr>
            <a:lvl4pPr>
              <a:buSzPct val="100000"/>
            </a:lvl4pPr>
            <a:lvl5pPr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54116"/>
            <a:ext cx="13004801" cy="504536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25" name="« Saisissez une citation ici. »"/>
          <p:cNvSpPr txBox="1"/>
          <p:nvPr>
            <p:ph type="body" sz="quarter" idx="14"/>
          </p:nvPr>
        </p:nvSpPr>
        <p:spPr>
          <a:xfrm>
            <a:off x="1270000" y="3651250"/>
            <a:ext cx="10464800" cy="1841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44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0000"/>
              <a:t>«</a:t>
            </a:r>
            <a:r>
              <a:t> Saisissez une citation ici. </a:t>
            </a:r>
            <a:r>
              <a:rPr sz="10000"/>
              <a:t>»</a:t>
            </a:r>
            <a:r>
              <a:t> </a:t>
            </a:r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4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5" name="Logo_de_la_République_française_(1999).png"/>
          <p:cNvSpPr/>
          <p:nvPr>
            <p:ph type="pic" sz="half" idx="13"/>
          </p:nvPr>
        </p:nvSpPr>
        <p:spPr>
          <a:xfrm>
            <a:off x="7004132" y="662979"/>
            <a:ext cx="5569133" cy="8579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Legend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ogo_de_la_République_française_(1999).png"/>
          <p:cNvSpPr/>
          <p:nvPr>
            <p:ph type="pic" idx="13"/>
          </p:nvPr>
        </p:nvSpPr>
        <p:spPr>
          <a:xfrm>
            <a:off x="1269999" y="787965"/>
            <a:ext cx="10464901" cy="6336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4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5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Titr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ogo_de_la_République_française_(1999).png"/>
          <p:cNvSpPr/>
          <p:nvPr>
            <p:ph type="pic" idx="13"/>
          </p:nvPr>
        </p:nvSpPr>
        <p:spPr>
          <a:xfrm>
            <a:off x="427434" y="2040492"/>
            <a:ext cx="12150107" cy="73565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Texte du titre"/>
          <p:cNvSpPr txBox="1"/>
          <p:nvPr>
            <p:ph type="body" sz="quarter" idx="14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Legende copi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go_de_la_République_française_(1999).png"/>
          <p:cNvSpPr/>
          <p:nvPr>
            <p:ph type="pic" idx="13"/>
          </p:nvPr>
        </p:nvSpPr>
        <p:spPr>
          <a:xfrm>
            <a:off x="1269999" y="787965"/>
            <a:ext cx="10464901" cy="6336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3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64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pleine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ogo_de_la_République_française_(1999).pn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sous-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06722"/>
            <a:ext cx="10464800" cy="33020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4260353"/>
            <a:ext cx="6010275" cy="113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/>
            </a:lvl1pPr>
            <a:lvl2pPr marL="0" indent="0">
              <a:spcBef>
                <a:spcPts val="0"/>
              </a:spcBef>
              <a:buSzTx/>
              <a:buNone/>
              <a:defRPr sz="3700"/>
            </a:lvl2pPr>
            <a:lvl3pPr marL="0" indent="0">
              <a:spcBef>
                <a:spcPts val="0"/>
              </a:spcBef>
              <a:buSzTx/>
              <a:buNone/>
              <a:defRPr sz="3700"/>
            </a:lvl3pPr>
            <a:lvl4pPr marL="0" indent="0">
              <a:spcBef>
                <a:spcPts val="0"/>
              </a:spcBef>
              <a:buSzTx/>
              <a:buNone/>
              <a:defRPr sz="3700"/>
            </a:lvl4pPr>
            <a:lvl5pPr marL="0" indent="0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3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1581" y="3426552"/>
            <a:ext cx="7843448" cy="57628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2800" indent="-442800">
              <a:buSzPct val="100000"/>
            </a:lvl1pPr>
            <a:lvl2pPr marL="889000" indent="-444500">
              <a:buSzPct val="100000"/>
            </a:lvl2pPr>
            <a:lvl3pPr marL="1333500" indent="-444500">
              <a:buSzPct val="100000"/>
            </a:lvl3pPr>
            <a:lvl4pPr marL="1778000" indent="-444500">
              <a:buSzPct val="100000"/>
            </a:lvl4pPr>
            <a:lvl5pPr marL="2222500" indent="-444500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xfrm>
            <a:off x="736600" y="1016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57" name="undraw_team_spirit_hrr4.png" descr="undraw_team_spirit_hr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8146" y="4457589"/>
            <a:ext cx="6420043" cy="484744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6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2800" indent="-442800">
              <a:buSzPct val="100000"/>
            </a:lvl1pPr>
            <a:lvl2pPr marL="889000" indent="-444500">
              <a:buSzPct val="100000"/>
            </a:lvl2pPr>
            <a:lvl3pPr marL="1333500" indent="-444500">
              <a:buSzPct val="100000"/>
            </a:lvl3pPr>
            <a:lvl4pPr marL="1778000" indent="-444500">
              <a:buSzPct val="100000"/>
            </a:lvl4pPr>
            <a:lvl5pPr marL="2222500" indent="-444500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67" name="undraw_team_spirit_hrr4.png" descr="undraw_team_spirit_hr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8146" y="4457589"/>
            <a:ext cx="6420043" cy="484744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7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rcRect l="1345" t="0" r="1345" b="0"/>
          <a:stretch>
            <a:fillRect/>
          </a:stretch>
        </p:blipFill>
        <p:spPr>
          <a:xfrm>
            <a:off x="5898145" y="4457589"/>
            <a:ext cx="6420044" cy="4847444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7" name="undraw_content_vbqo.png" descr="undraw_content_vbq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05528" y="5519739"/>
            <a:ext cx="5012009" cy="378529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2800" indent="-442800" algn="l">
              <a:spcBef>
                <a:spcPts val="4200"/>
              </a:spcBef>
              <a:buSzPct val="100000"/>
              <a:buChar char="•"/>
              <a:defRPr sz="3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889000" indent="-444500" algn="l">
              <a:spcBef>
                <a:spcPts val="4200"/>
              </a:spcBef>
              <a:buSzPct val="100000"/>
              <a:buChar char="•"/>
              <a:defRPr sz="3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333500" indent="-444500" algn="l">
              <a:spcBef>
                <a:spcPts val="4200"/>
              </a:spcBef>
              <a:buSzPct val="100000"/>
              <a:buChar char="•"/>
              <a:defRPr sz="3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778000" indent="-444500" algn="l">
              <a:spcBef>
                <a:spcPts val="4200"/>
              </a:spcBef>
              <a:buSzPct val="100000"/>
              <a:buChar char="•"/>
              <a:defRPr sz="3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2222500" indent="-444500" algn="l">
              <a:spcBef>
                <a:spcPts val="4200"/>
              </a:spcBef>
              <a:buSzPct val="100000"/>
              <a:buChar char="•"/>
              <a:defRPr sz="3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9pPr>
    </p:titleStyle>
    <p:bodyStyle>
      <a:lvl1pPr marL="391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836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280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725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169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614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058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503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3947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é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Présentation</a:t>
            </a:r>
          </a:p>
        </p:txBody>
      </p:sp>
      <p:sp>
        <p:nvSpPr>
          <p:cNvPr id="190" name="Organis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</a:t>
            </a:r>
          </a:p>
        </p:txBody>
      </p:sp>
      <p:sp>
        <p:nvSpPr>
          <p:cNvPr id="193" name="Organis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-Gilles Allai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-Gilles Allain</a:t>
            </a:r>
          </a:p>
        </p:txBody>
      </p:sp>
      <p:sp>
        <p:nvSpPr>
          <p:cNvPr id="199" name="« Saisissez une citation ici. »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4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0000"/>
              <a:t>«</a:t>
            </a:r>
            <a:r>
              <a:t> Saisissez une citation ici. </a:t>
            </a:r>
            <a:r>
              <a:rPr sz="10000"/>
              <a:t>»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728" t="0" r="10728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7434" y="2140075"/>
            <a:ext cx="12150107" cy="7157345"/>
          </a:xfrm>
          <a:prstGeom prst="rect">
            <a:avLst/>
          </a:prstGeom>
        </p:spPr>
      </p:pic>
      <p:sp>
        <p:nvSpPr>
          <p:cNvPr id="207" name="Texte du titr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