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A02CB-504B-4C47-9A60-46436195323D}" v="6" dt="2021-11-21T22:24:5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Bryan Z" userId="dc62660d-b465-474a-9fad-0526bf9c0986" providerId="ADAL" clId="{BE9A02CB-504B-4C47-9A60-46436195323D}"/>
    <pc:docChg chg="undo custSel addSld modSld sldOrd">
      <pc:chgData name="Zhao, Bryan Z" userId="dc62660d-b465-474a-9fad-0526bf9c0986" providerId="ADAL" clId="{BE9A02CB-504B-4C47-9A60-46436195323D}" dt="2021-11-21T22:31:57.829" v="2432"/>
      <pc:docMkLst>
        <pc:docMk/>
      </pc:docMkLst>
      <pc:sldChg chg="addSp delSp modSp new mod modClrScheme chgLayout">
        <pc:chgData name="Zhao, Bryan Z" userId="dc62660d-b465-474a-9fad-0526bf9c0986" providerId="ADAL" clId="{BE9A02CB-504B-4C47-9A60-46436195323D}" dt="2021-11-21T22:13:13.108" v="593" actId="1036"/>
        <pc:sldMkLst>
          <pc:docMk/>
          <pc:sldMk cId="3405936713" sldId="256"/>
        </pc:sldMkLst>
        <pc:spChg chg="del">
          <ac:chgData name="Zhao, Bryan Z" userId="dc62660d-b465-474a-9fad-0526bf9c0986" providerId="ADAL" clId="{BE9A02CB-504B-4C47-9A60-46436195323D}" dt="2021-11-21T21:46:34.964" v="1" actId="478"/>
          <ac:spMkLst>
            <pc:docMk/>
            <pc:sldMk cId="3405936713" sldId="256"/>
            <ac:spMk id="2" creationId="{B60B2AEE-AB10-4CCA-B068-DC1B195D29DF}"/>
          </ac:spMkLst>
        </pc:spChg>
        <pc:spChg chg="del">
          <ac:chgData name="Zhao, Bryan Z" userId="dc62660d-b465-474a-9fad-0526bf9c0986" providerId="ADAL" clId="{BE9A02CB-504B-4C47-9A60-46436195323D}" dt="2021-11-21T21:46:35.856" v="2" actId="478"/>
          <ac:spMkLst>
            <pc:docMk/>
            <pc:sldMk cId="3405936713" sldId="256"/>
            <ac:spMk id="3" creationId="{DAD20F58-1985-42C5-8AC3-C9426E878F58}"/>
          </ac:spMkLst>
        </pc:spChg>
        <pc:spChg chg="add mod ord">
          <ac:chgData name="Zhao, Bryan Z" userId="dc62660d-b465-474a-9fad-0526bf9c0986" providerId="ADAL" clId="{BE9A02CB-504B-4C47-9A60-46436195323D}" dt="2021-11-21T21:49:32.430" v="44" actId="20577"/>
          <ac:spMkLst>
            <pc:docMk/>
            <pc:sldMk cId="3405936713" sldId="256"/>
            <ac:spMk id="14" creationId="{0E1C2594-C458-488A-AAB4-F0BF168EC4CB}"/>
          </ac:spMkLst>
        </pc:spChg>
        <pc:spChg chg="add mod ord">
          <ac:chgData name="Zhao, Bryan Z" userId="dc62660d-b465-474a-9fad-0526bf9c0986" providerId="ADAL" clId="{BE9A02CB-504B-4C47-9A60-46436195323D}" dt="2021-11-21T22:13:02.740" v="571" actId="20577"/>
          <ac:spMkLst>
            <pc:docMk/>
            <pc:sldMk cId="3405936713" sldId="256"/>
            <ac:spMk id="15" creationId="{9286087C-0931-4E39-8BE4-D0ECBBAB27E1}"/>
          </ac:spMkLst>
        </pc:spChg>
        <pc:picChg chg="add del mod">
          <ac:chgData name="Zhao, Bryan Z" userId="dc62660d-b465-474a-9fad-0526bf9c0986" providerId="ADAL" clId="{BE9A02CB-504B-4C47-9A60-46436195323D}" dt="2021-11-21T21:47:59.976" v="6" actId="478"/>
          <ac:picMkLst>
            <pc:docMk/>
            <pc:sldMk cId="3405936713" sldId="256"/>
            <ac:picMk id="5" creationId="{D2371E74-223E-4667-BD66-5A6BB705CA1D}"/>
          </ac:picMkLst>
        </pc:picChg>
        <pc:picChg chg="add mod">
          <ac:chgData name="Zhao, Bryan Z" userId="dc62660d-b465-474a-9fad-0526bf9c0986" providerId="ADAL" clId="{BE9A02CB-504B-4C47-9A60-46436195323D}" dt="2021-11-21T22:13:13.108" v="593" actId="1036"/>
          <ac:picMkLst>
            <pc:docMk/>
            <pc:sldMk cId="3405936713" sldId="256"/>
            <ac:picMk id="7" creationId="{3CFC6486-F765-48C4-B93D-79E441D35962}"/>
          </ac:picMkLst>
        </pc:picChg>
        <pc:picChg chg="add mod">
          <ac:chgData name="Zhao, Bryan Z" userId="dc62660d-b465-474a-9fad-0526bf9c0986" providerId="ADAL" clId="{BE9A02CB-504B-4C47-9A60-46436195323D}" dt="2021-11-21T22:13:13.108" v="593" actId="1036"/>
          <ac:picMkLst>
            <pc:docMk/>
            <pc:sldMk cId="3405936713" sldId="256"/>
            <ac:picMk id="9" creationId="{1BE211DB-D380-4313-9F9D-0944158B8CE7}"/>
          </ac:picMkLst>
        </pc:picChg>
        <pc:picChg chg="add mod">
          <ac:chgData name="Zhao, Bryan Z" userId="dc62660d-b465-474a-9fad-0526bf9c0986" providerId="ADAL" clId="{BE9A02CB-504B-4C47-9A60-46436195323D}" dt="2021-11-21T22:13:13.108" v="593" actId="1036"/>
          <ac:picMkLst>
            <pc:docMk/>
            <pc:sldMk cId="3405936713" sldId="256"/>
            <ac:picMk id="11" creationId="{76A43C00-0515-4CD8-B3B9-7BABF952CD7C}"/>
          </ac:picMkLst>
        </pc:picChg>
        <pc:picChg chg="add mod modCrop">
          <ac:chgData name="Zhao, Bryan Z" userId="dc62660d-b465-474a-9fad-0526bf9c0986" providerId="ADAL" clId="{BE9A02CB-504B-4C47-9A60-46436195323D}" dt="2021-11-21T22:13:13.108" v="593" actId="1036"/>
          <ac:picMkLst>
            <pc:docMk/>
            <pc:sldMk cId="3405936713" sldId="256"/>
            <ac:picMk id="13" creationId="{324191EA-5B83-4F64-8C2B-208B3949D643}"/>
          </ac:picMkLst>
        </pc:picChg>
      </pc:sldChg>
      <pc:sldChg chg="addSp delSp modSp new mod">
        <pc:chgData name="Zhao, Bryan Z" userId="dc62660d-b465-474a-9fad-0526bf9c0986" providerId="ADAL" clId="{BE9A02CB-504B-4C47-9A60-46436195323D}" dt="2021-11-21T22:26:37.236" v="1786" actId="20577"/>
        <pc:sldMkLst>
          <pc:docMk/>
          <pc:sldMk cId="3463210869" sldId="257"/>
        </pc:sldMkLst>
        <pc:spChg chg="mod">
          <ac:chgData name="Zhao, Bryan Z" userId="dc62660d-b465-474a-9fad-0526bf9c0986" providerId="ADAL" clId="{BE9A02CB-504B-4C47-9A60-46436195323D}" dt="2021-11-21T22:14:20.464" v="627" actId="20577"/>
          <ac:spMkLst>
            <pc:docMk/>
            <pc:sldMk cId="3463210869" sldId="257"/>
            <ac:spMk id="2" creationId="{675E3428-8331-42A7-B901-F28B5BDCDA53}"/>
          </ac:spMkLst>
        </pc:spChg>
        <pc:spChg chg="mod">
          <ac:chgData name="Zhao, Bryan Z" userId="dc62660d-b465-474a-9fad-0526bf9c0986" providerId="ADAL" clId="{BE9A02CB-504B-4C47-9A60-46436195323D}" dt="2021-11-21T22:24:47.119" v="1640" actId="14100"/>
          <ac:spMkLst>
            <pc:docMk/>
            <pc:sldMk cId="3463210869" sldId="257"/>
            <ac:spMk id="3" creationId="{60FAEAAB-60FF-423E-84D3-6FBF56724BB7}"/>
          </ac:spMkLst>
        </pc:spChg>
        <pc:spChg chg="add del mod">
          <ac:chgData name="Zhao, Bryan Z" userId="dc62660d-b465-474a-9fad-0526bf9c0986" providerId="ADAL" clId="{BE9A02CB-504B-4C47-9A60-46436195323D}" dt="2021-11-21T22:24:43.805" v="1639"/>
          <ac:spMkLst>
            <pc:docMk/>
            <pc:sldMk cId="3463210869" sldId="257"/>
            <ac:spMk id="4" creationId="{A6F68B91-736F-44F7-BE67-6EE32FAC5F2D}"/>
          </ac:spMkLst>
        </pc:spChg>
        <pc:spChg chg="add del mod">
          <ac:chgData name="Zhao, Bryan Z" userId="dc62660d-b465-474a-9fad-0526bf9c0986" providerId="ADAL" clId="{BE9A02CB-504B-4C47-9A60-46436195323D}" dt="2021-11-21T22:24:52.776" v="1642"/>
          <ac:spMkLst>
            <pc:docMk/>
            <pc:sldMk cId="3463210869" sldId="257"/>
            <ac:spMk id="5" creationId="{E43FC1DD-635F-4468-BE4C-75347E101BA1}"/>
          </ac:spMkLst>
        </pc:spChg>
        <pc:spChg chg="add mod">
          <ac:chgData name="Zhao, Bryan Z" userId="dc62660d-b465-474a-9fad-0526bf9c0986" providerId="ADAL" clId="{BE9A02CB-504B-4C47-9A60-46436195323D}" dt="2021-11-21T22:26:23.250" v="1722" actId="20577"/>
          <ac:spMkLst>
            <pc:docMk/>
            <pc:sldMk cId="3463210869" sldId="257"/>
            <ac:spMk id="6" creationId="{9884B7FA-9F28-4224-B846-F0A78F5887EA}"/>
          </ac:spMkLst>
        </pc:spChg>
        <pc:spChg chg="add mod">
          <ac:chgData name="Zhao, Bryan Z" userId="dc62660d-b465-474a-9fad-0526bf9c0986" providerId="ADAL" clId="{BE9A02CB-504B-4C47-9A60-46436195323D}" dt="2021-11-21T22:26:37.236" v="1786" actId="20577"/>
          <ac:spMkLst>
            <pc:docMk/>
            <pc:sldMk cId="3463210869" sldId="257"/>
            <ac:spMk id="7" creationId="{081296E0-D295-4478-995E-F407B1B9E28E}"/>
          </ac:spMkLst>
        </pc:spChg>
      </pc:sldChg>
      <pc:sldChg chg="modSp add mod">
        <pc:chgData name="Zhao, Bryan Z" userId="dc62660d-b465-474a-9fad-0526bf9c0986" providerId="ADAL" clId="{BE9A02CB-504B-4C47-9A60-46436195323D}" dt="2021-11-21T22:28:33.809" v="2066" actId="20577"/>
        <pc:sldMkLst>
          <pc:docMk/>
          <pc:sldMk cId="3948303528" sldId="258"/>
        </pc:sldMkLst>
        <pc:spChg chg="mod">
          <ac:chgData name="Zhao, Bryan Z" userId="dc62660d-b465-474a-9fad-0526bf9c0986" providerId="ADAL" clId="{BE9A02CB-504B-4C47-9A60-46436195323D}" dt="2021-11-21T22:15:32.035" v="744" actId="20577"/>
          <ac:spMkLst>
            <pc:docMk/>
            <pc:sldMk cId="3948303528" sldId="258"/>
            <ac:spMk id="2" creationId="{675E3428-8331-42A7-B901-F28B5BDCDA53}"/>
          </ac:spMkLst>
        </pc:spChg>
        <pc:spChg chg="mod">
          <ac:chgData name="Zhao, Bryan Z" userId="dc62660d-b465-474a-9fad-0526bf9c0986" providerId="ADAL" clId="{BE9A02CB-504B-4C47-9A60-46436195323D}" dt="2021-11-21T22:28:33.809" v="2066" actId="20577"/>
          <ac:spMkLst>
            <pc:docMk/>
            <pc:sldMk cId="3948303528" sldId="258"/>
            <ac:spMk id="3" creationId="{60FAEAAB-60FF-423E-84D3-6FBF56724BB7}"/>
          </ac:spMkLst>
        </pc:spChg>
      </pc:sldChg>
      <pc:sldChg chg="modSp new mod ord">
        <pc:chgData name="Zhao, Bryan Z" userId="dc62660d-b465-474a-9fad-0526bf9c0986" providerId="ADAL" clId="{BE9A02CB-504B-4C47-9A60-46436195323D}" dt="2021-11-21T22:31:57.829" v="2432"/>
        <pc:sldMkLst>
          <pc:docMk/>
          <pc:sldMk cId="632938701" sldId="259"/>
        </pc:sldMkLst>
        <pc:spChg chg="mod">
          <ac:chgData name="Zhao, Bryan Z" userId="dc62660d-b465-474a-9fad-0526bf9c0986" providerId="ADAL" clId="{BE9A02CB-504B-4C47-9A60-46436195323D}" dt="2021-11-21T22:24:37.656" v="1637" actId="20577"/>
          <ac:spMkLst>
            <pc:docMk/>
            <pc:sldMk cId="632938701" sldId="259"/>
            <ac:spMk id="2" creationId="{A5C0EE59-650D-4948-AD8B-A0FCE4E44FB8}"/>
          </ac:spMkLst>
        </pc:spChg>
        <pc:spChg chg="mod">
          <ac:chgData name="Zhao, Bryan Z" userId="dc62660d-b465-474a-9fad-0526bf9c0986" providerId="ADAL" clId="{BE9A02CB-504B-4C47-9A60-46436195323D}" dt="2021-11-21T22:31:50.001" v="2426" actId="21"/>
          <ac:spMkLst>
            <pc:docMk/>
            <pc:sldMk cId="632938701" sldId="259"/>
            <ac:spMk id="3" creationId="{0D31776B-5C44-4807-9AD6-7ED16BC2F8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94C-07A2-4797-93CA-4FEADB20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709EF-0DE5-434D-8800-637E4AFE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C4F2-F567-42A6-8988-1136F6C8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13A9-2240-47E2-AD8A-693991B7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D2F0-2316-461A-9B26-B345751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EC6E-22FC-4194-8BAE-A123734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F58B7-BE75-45DD-A3E1-54E3C450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A0EE-FE0A-40F1-802C-2C176B57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0D75-AADA-45FB-813E-94C9073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0F4E-C4F8-4136-B043-F6B1CC46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0E61B-6A10-420B-ADD4-75920AB7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62DA5-4834-4D1E-A3E6-0BFF784AB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8FC0-23F7-4B22-9E0F-ABA6B3A5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31CC-A5CC-469C-BE2E-C8BA935F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F243-D8E8-4C4F-9FCA-89E25D9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B4F1-5F87-4687-A0AB-7210E0BB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A1D8-B990-463E-BB93-B76CF8CD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90B7-7E12-4263-A464-384986D9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0E57-7838-43A2-BC09-1B11CE3B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EEE3-E62B-45D4-8628-1CB50E14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745-3A2B-443E-8622-4BAB2743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44C5-C087-406E-95FD-18539BBE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0C4-85FE-4BB2-8C71-1873FFF6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9F6D-C29A-4880-A867-D6A89B6E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89B4-122C-477C-8727-9C43A7D8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EE7-8DF2-40A7-95F9-C60424C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F185-DE8C-4647-9635-B5CA72C95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FAC4-B0F1-454B-945E-78DFD9C52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1786-E0F7-4A43-B3C9-D2C720E9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C1C6-C59A-4E40-A683-27AD779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2E4C-9DB2-4AC5-8719-E427C614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DD5E-2EE7-4056-A52A-EF01CA6B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1F47-4A94-4A43-A30E-EA5C4C5F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0DDA-ECFE-4E4F-9090-7DB46B84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88122-DE94-4E03-8C35-AACA70DEA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D27CF-A123-4500-8696-911BD1B55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5EA5-649B-4593-B7A8-A3BA105F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016F1-476D-4156-ADF9-C27825C0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7CF50-EE18-4219-9CA9-A062166B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41A9-13B0-4186-BC13-B7430B9E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EA9BF-4B03-4B33-8157-70D4F69B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28C7A-8803-47EF-A938-AF8DD299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53F34-F356-4F35-87CC-9E7AFBDB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8690D-21D5-430E-B405-AA449D01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4D15-5BDA-471A-8821-6B152BE5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DA59-8F3E-44CB-A540-7932A720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73D8-9D54-470E-8574-431971C0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4FE0-E0B1-41CC-9CDA-78F1739A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24247-BAAB-442D-92CB-7989EDD4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80C4-32DC-468A-952A-BED58AF8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ECC8-4B56-4D4B-8C44-9F2D84B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8323-92D9-4300-920E-A91B65C9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8181-A5DA-4763-ABBA-AEA7689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843CD-2AE0-4869-A502-B165E970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F9D27-0896-4503-838D-E63438DB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68AE-0AB0-4EC4-B22C-55CDEB5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3408-3F05-4439-B1DD-1F5D5FC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150E-49F2-4835-81A4-FFA3ABD2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CF111-8232-4697-BD98-E5E73065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7500-14C7-4D21-AF15-2FCD4DB0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8793-0E12-446B-8AC3-50D53DC3C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0C02-6D69-4B59-9C19-E71957D2AF4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C484-806B-49B6-B2E9-BAD7FE682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3082-DD6A-415C-9AD0-FBBBA46B8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B11D-0FF2-4171-8625-11AC62A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EE59-650D-4948-AD8B-A0FCE4E4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776B-5C44-4807-9AD6-7ED16BC2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logistic model using features and labels given in first_half_matchups.csv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through the games in second_half_matchups.csv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For each game, generate a new set of statistics (see slide 2)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Using the logistic model and generated statistics, predict whether the home team has won or not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Add a win to the team that won in first_half_win_totals.csv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standings based on the number of wins for each team</a:t>
            </a:r>
          </a:p>
        </p:txBody>
      </p:sp>
    </p:spTree>
    <p:extLst>
      <p:ext uri="{BB962C8B-B14F-4D97-AF65-F5344CB8AC3E}">
        <p14:creationId xmlns:p14="http://schemas.microsoft.com/office/powerpoint/2010/main" val="63293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286087C-0931-4E39-8BE4-D0ECBBAB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season:</a:t>
            </a:r>
          </a:p>
          <a:p>
            <a:pPr lvl="1"/>
            <a:r>
              <a:rPr lang="en-US" dirty="0"/>
              <a:t>Build a model, trying to predict whether the home team won based on different statistics</a:t>
            </a:r>
          </a:p>
          <a:p>
            <a:r>
              <a:rPr lang="en-US" dirty="0"/>
              <a:t>General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Label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C6486-F765-48C4-B93D-79E441D3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4456100"/>
            <a:ext cx="10035318" cy="194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211DB-D380-4313-9F9D-0944158B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5" y="4642504"/>
            <a:ext cx="9779576" cy="204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43C00-0515-4CD8-B3B9-7BABF952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35" y="5581137"/>
            <a:ext cx="726307" cy="184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191EA-5B83-4F64-8C2B-208B3949D6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92" b="-1"/>
          <a:stretch/>
        </p:blipFill>
        <p:spPr>
          <a:xfrm>
            <a:off x="1423335" y="3543845"/>
            <a:ext cx="7140318" cy="19436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0E1C2594-C458-488A-AAB4-F0BF168E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first_half_matchups.csv</a:t>
            </a:r>
          </a:p>
        </p:txBody>
      </p:sp>
    </p:spTree>
    <p:extLst>
      <p:ext uri="{BB962C8B-B14F-4D97-AF65-F5344CB8AC3E}">
        <p14:creationId xmlns:p14="http://schemas.microsoft.com/office/powerpoint/2010/main" val="34059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3428-8331-42A7-B901-F28B5BD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stat_generation_(something).csv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EAAB-60FF-423E-84D3-6FBF5672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stat_generation_avg.csv		average for each statistic for each team</a:t>
            </a:r>
          </a:p>
          <a:p>
            <a:pPr marL="0" indent="0">
              <a:buNone/>
            </a:pPr>
            <a:r>
              <a:rPr lang="en-US" sz="2000" dirty="0"/>
              <a:t>stat_generation_stdev.csv		std dev for each statistic for each team</a:t>
            </a:r>
          </a:p>
          <a:p>
            <a:pPr marL="0" indent="0">
              <a:buNone/>
            </a:pPr>
            <a:r>
              <a:rPr lang="en-US" sz="2000" dirty="0"/>
              <a:t>stat_generation_avg_op.csv	average for each statistic for all teams opposing the given team</a:t>
            </a:r>
          </a:p>
          <a:p>
            <a:pPr marL="0" indent="0">
              <a:buNone/>
            </a:pPr>
            <a:r>
              <a:rPr lang="en-US" sz="2000" dirty="0"/>
              <a:t>stat_generation_stdev_op.csv	average for each statistic for all teams opposing the given team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generate a statistic for game with Team A vs Team B, take number of shots taken for example:</a:t>
            </a:r>
          </a:p>
          <a:p>
            <a:r>
              <a:rPr lang="en-US" sz="2000" dirty="0"/>
              <a:t>Generate the number of shots taken by Team A, assuming it is normally distributed</a:t>
            </a:r>
          </a:p>
          <a:p>
            <a:pPr lvl="1"/>
            <a:r>
              <a:rPr lang="en-US" sz="1600" dirty="0"/>
              <a:t>Average shots from stat_generation_avg.csv</a:t>
            </a:r>
          </a:p>
          <a:p>
            <a:pPr lvl="1"/>
            <a:r>
              <a:rPr lang="en-US" sz="1600" dirty="0"/>
              <a:t>Std dev of shots from stat_generation_stdev.csv</a:t>
            </a:r>
          </a:p>
          <a:p>
            <a:r>
              <a:rPr lang="en-US" sz="2000" dirty="0"/>
              <a:t>Generate the number of shots taken by teams against Team B, assuming it is normally distributed</a:t>
            </a:r>
          </a:p>
          <a:p>
            <a:pPr lvl="1"/>
            <a:r>
              <a:rPr lang="en-US" sz="1600" dirty="0"/>
              <a:t>Average shots from stat_generation_avg_op.csv</a:t>
            </a:r>
          </a:p>
          <a:p>
            <a:pPr lvl="1"/>
            <a:r>
              <a:rPr lang="en-US" sz="1600" dirty="0"/>
              <a:t>Std dev of shots from stat_generation_stdev_op.csv</a:t>
            </a:r>
          </a:p>
          <a:p>
            <a:r>
              <a:rPr lang="en-US" sz="2000" dirty="0"/>
              <a:t>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39483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3428-8331-42A7-B901-F28B5BD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first_half_win_totals.csv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EAAB-60FF-423E-84D3-6FBF5672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Contains number of wins each team has after the first half of the season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84B7FA-9F28-4224-B846-F0A78F5887EA}"/>
              </a:ext>
            </a:extLst>
          </p:cNvPr>
          <p:cNvSpPr txBox="1">
            <a:spLocks/>
          </p:cNvSpPr>
          <p:nvPr/>
        </p:nvSpPr>
        <p:spPr>
          <a:xfrm>
            <a:off x="838200" y="286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second_half_matchups.csv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1296E0-D295-4478-995E-F407B1B9E28E}"/>
              </a:ext>
            </a:extLst>
          </p:cNvPr>
          <p:cNvSpPr txBox="1">
            <a:spLocks/>
          </p:cNvSpPr>
          <p:nvPr/>
        </p:nvSpPr>
        <p:spPr>
          <a:xfrm>
            <a:off x="838200" y="43275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Contains the game matchups for the second half of the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1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Procedure</vt:lpstr>
      <vt:lpstr>first_half_matchups.csv</vt:lpstr>
      <vt:lpstr>stat_generation_(something).csv</vt:lpstr>
      <vt:lpstr>first_half_win_totals.csv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</dc:title>
  <dc:creator>Zhao, Bryan Z</dc:creator>
  <cp:lastModifiedBy>Zhao, Bryan Z</cp:lastModifiedBy>
  <cp:revision>1</cp:revision>
  <dcterms:created xsi:type="dcterms:W3CDTF">2021-11-21T21:46:26Z</dcterms:created>
  <dcterms:modified xsi:type="dcterms:W3CDTF">2021-11-21T22:32:02Z</dcterms:modified>
</cp:coreProperties>
</file>