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591C-2DE4-5E9B-C0FD-35C46921A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CF151-66B5-8149-AD0D-59661B76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C7BD-3CEA-EB5D-8185-AB75D621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80FE6-C27B-E51C-8747-60A88D95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DD0A-80FC-0BE9-6F7E-02379FDF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10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A9ED-2568-0C01-6F3F-84A6054D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DF4D9-21F0-CB9B-980D-7F2AAAC1E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AFB9-C88A-6CFA-5FF4-CACFD784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FF25-BAF5-C0B3-60E6-D594436B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FDCD-E3D4-A5B9-939C-5A385BBD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5460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025E3-45E5-D16E-DD0C-37C13029E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587A8-1022-349F-EF3D-C5E885517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C7810-0CE0-C1E3-5D34-543D47CC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16D13-6256-D1BA-F30F-B5DEA194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8CE6-DCEF-E9C3-B8D4-576B4933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370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3EB5-E5D1-7092-E8B6-011DCCB7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0032-E10B-A3A5-14C8-912E1B5F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5063-8659-6717-D43A-C025C751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072C-3F5E-6EE4-9238-8F441524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F6F4-9EF3-888B-0133-92EC3FF6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691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46F9-E25A-FE32-8950-188EF349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E196-6BDA-20DF-C005-53CFA744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EF1DF-B3B8-7B1B-BE23-32DE7968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320C-3DB7-3F53-C91E-E4056967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BBF5-943B-C56B-1148-FAB76A3E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010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ECE7-CA89-1EB1-D0E5-6D0BBA80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7FC6-5E5B-5986-D05E-EF673715F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78265-FB98-E7A6-7F92-2002C7D30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5C8A1-2E0E-D8DA-CDB6-EE1C189A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3843F-F97B-F5BD-9B17-4E3F40C0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3DD76-41EB-FE29-FD80-A83A2298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5321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3D80-93B1-6BFF-080B-010105A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3F61-187A-4D20-769B-C88610E2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57CCE-6A3A-51D1-6C0C-5B874C4F3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DC8F0-A571-7CB3-16B0-93B5E76A8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327A0-8D2A-449E-3902-1CFB0A518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46E77-E83C-29B4-4883-8873EEC0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48B19-2027-7A17-C90D-151BFD2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4F968-1474-E33A-2A5E-0C28BE89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5217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4BB4-C2EB-8AB7-6A64-B87277D1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81976-5652-DEB1-E68C-E7610696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6B509-F555-26DD-2F2A-46AE7135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0A4D-6843-48F2-374B-95464229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53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D189-3DE7-EDA9-4CD7-926AAACF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433AD-FAB7-8B8B-189E-49B1CDC4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01004-BE3D-A2CE-500A-F6CC423D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18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7C62-9800-99D9-CEAB-27923892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4E91E-6C11-2C45-1979-E040BA28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2A0D8-6EC0-6783-5AC6-F232E2FC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9AE5-027C-9ED6-725B-90A7173B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122CB-A118-12B0-4E1D-72332913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2D490-4C83-172F-5ABD-5850ED94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794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2D63-3447-4074-B4F1-D88F1BF2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9663F-91E6-08AB-E89E-6B9462693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2AE13-FD22-BA62-3F17-D2244BA1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95FE-EB3A-4DBD-808F-12FC4679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A1BC-8261-07E9-4942-8705022D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47E56-3D23-0290-975A-09F20AF1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4642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2F1DB-E7F1-C57C-6B6C-A2C5CE32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CF47-FF6D-3D68-2B10-360146C6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6E04-79F1-E83A-9407-4B02499FB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472D-33B5-AE44-864A-C0D0E9F3F9E1}" type="datetimeFigureOut">
              <a:rPr lang="en-UA" smtClean="0"/>
              <a:t>20.05.2022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7213-D33F-3193-49AA-DE2E18D01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68C7-E0AA-0F1B-8C5D-98A421346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1E10-407E-0B4C-844F-A196D6380EF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897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B93E-49FC-D3EB-0B5D-5A3B0D05B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Test PPT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0678C-C118-D813-6D1D-AF25CA65D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A" dirty="0"/>
              <a:t>Some Description</a:t>
            </a:r>
          </a:p>
        </p:txBody>
      </p:sp>
    </p:spTree>
    <p:extLst>
      <p:ext uri="{BB962C8B-B14F-4D97-AF65-F5344CB8AC3E}">
        <p14:creationId xmlns:p14="http://schemas.microsoft.com/office/powerpoint/2010/main" val="336148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PPT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 File</dc:title>
  <dc:creator>Sydorenko, Yevhen (Extranet)</dc:creator>
  <cp:lastModifiedBy>Sydorenko, Yevhen (Extranet)</cp:lastModifiedBy>
  <cp:revision>1</cp:revision>
  <dcterms:created xsi:type="dcterms:W3CDTF">2022-05-20T12:50:34Z</dcterms:created>
  <dcterms:modified xsi:type="dcterms:W3CDTF">2022-05-20T12:51:46Z</dcterms:modified>
</cp:coreProperties>
</file>