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E20"/>
    <a:srgbClr val="2E7D32"/>
    <a:srgbClr val="A5D6A7"/>
    <a:srgbClr val="81C784"/>
    <a:srgbClr val="66BB6A"/>
    <a:srgbClr val="E8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50"/>
  </p:normalViewPr>
  <p:slideViewPr>
    <p:cSldViewPr snapToGrid="0" snapToObjects="1">
      <p:cViewPr varScale="1">
        <p:scale>
          <a:sx n="132" d="100"/>
          <a:sy n="132" d="100"/>
        </p:scale>
        <p:origin x="176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00731-D49F-D047-B6A4-2514522288C8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63692-DAE5-BF4E-ABED-13754042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63692-DAE5-BF4E-ABED-13754042B9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39A-BFD2-A54B-9B4E-5CA8EF8FB5B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2261-24C0-7C48-96C2-B662D8D3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39A-BFD2-A54B-9B4E-5CA8EF8FB5B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2261-24C0-7C48-96C2-B662D8D3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39A-BFD2-A54B-9B4E-5CA8EF8FB5B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2261-24C0-7C48-96C2-B662D8D3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39A-BFD2-A54B-9B4E-5CA8EF8FB5B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2261-24C0-7C48-96C2-B662D8D3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39A-BFD2-A54B-9B4E-5CA8EF8FB5B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2261-24C0-7C48-96C2-B662D8D3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39A-BFD2-A54B-9B4E-5CA8EF8FB5B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2261-24C0-7C48-96C2-B662D8D3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39A-BFD2-A54B-9B4E-5CA8EF8FB5B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2261-24C0-7C48-96C2-B662D8D3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6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39A-BFD2-A54B-9B4E-5CA8EF8FB5B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2261-24C0-7C48-96C2-B662D8D3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0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39A-BFD2-A54B-9B4E-5CA8EF8FB5B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2261-24C0-7C48-96C2-B662D8D3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39A-BFD2-A54B-9B4E-5CA8EF8FB5B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2261-24C0-7C48-96C2-B662D8D3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339A-BFD2-A54B-9B4E-5CA8EF8FB5B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2261-24C0-7C48-96C2-B662D8D3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9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339A-BFD2-A54B-9B4E-5CA8EF8FB5B6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22261-24C0-7C48-96C2-B662D8D3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1482291" y="1126156"/>
            <a:ext cx="7709835" cy="2290812"/>
          </a:xfrm>
          <a:prstGeom prst="bracePair">
            <a:avLst/>
          </a:prstGeom>
          <a:noFill/>
          <a:ln w="152400">
            <a:solidFill>
              <a:srgbClr val="A5D6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7183" y="1003989"/>
            <a:ext cx="66318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1" dirty="0" err="1" smtClean="0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Listi</a:t>
            </a:r>
            <a:r>
              <a:rPr lang="en-US" sz="11500" b="1" dirty="0" err="1" smtClean="0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Wiki</a:t>
            </a:r>
            <a:endParaRPr lang="en-US" sz="11500" b="1" dirty="0">
              <a:solidFill>
                <a:schemeClr val="bg1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27183" y="2798662"/>
            <a:ext cx="6468177" cy="0"/>
          </a:xfrm>
          <a:prstGeom prst="line">
            <a:avLst/>
          </a:prstGeom>
          <a:ln w="127000">
            <a:solidFill>
              <a:srgbClr val="66B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27183" y="3105068"/>
            <a:ext cx="6468177" cy="0"/>
          </a:xfrm>
          <a:prstGeom prst="line">
            <a:avLst/>
          </a:prstGeom>
          <a:ln w="127000">
            <a:solidFill>
              <a:srgbClr val="66B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/>
          <p:cNvSpPr/>
          <p:nvPr/>
        </p:nvSpPr>
        <p:spPr>
          <a:xfrm>
            <a:off x="1482291" y="1126156"/>
            <a:ext cx="7709835" cy="2290812"/>
          </a:xfrm>
          <a:prstGeom prst="bracePair">
            <a:avLst/>
          </a:prstGeom>
          <a:noFill/>
          <a:ln w="152400">
            <a:solidFill>
              <a:srgbClr val="2E7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27183" y="1003989"/>
            <a:ext cx="66318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1" dirty="0" err="1" smtClean="0">
                <a:solidFill>
                  <a:srgbClr val="2E7D32"/>
                </a:solidFill>
                <a:latin typeface="Constantia" charset="0"/>
                <a:ea typeface="Constantia" charset="0"/>
                <a:cs typeface="Constantia" charset="0"/>
              </a:rPr>
              <a:t>Listi</a:t>
            </a:r>
            <a:r>
              <a:rPr lang="en-US" sz="11500" b="1" dirty="0" err="1" smtClean="0">
                <a:solidFill>
                  <a:srgbClr val="2E7D32"/>
                </a:solidFill>
                <a:latin typeface="Constantia" charset="0"/>
                <a:ea typeface="Constantia" charset="0"/>
                <a:cs typeface="Constantia" charset="0"/>
              </a:rPr>
              <a:t>Wiki</a:t>
            </a:r>
            <a:endParaRPr lang="en-US" sz="11500" b="1" dirty="0">
              <a:solidFill>
                <a:srgbClr val="2E7D32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27183" y="2798662"/>
            <a:ext cx="6468177" cy="0"/>
          </a:xfrm>
          <a:prstGeom prst="line">
            <a:avLst/>
          </a:prstGeom>
          <a:ln w="127000">
            <a:solidFill>
              <a:srgbClr val="66B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27183" y="3105068"/>
            <a:ext cx="6468177" cy="0"/>
          </a:xfrm>
          <a:prstGeom prst="line">
            <a:avLst/>
          </a:prstGeom>
          <a:ln w="127000">
            <a:solidFill>
              <a:srgbClr val="66B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4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844431" y="1003989"/>
            <a:ext cx="4657969" cy="4657969"/>
          </a:xfrm>
          <a:prstGeom prst="roundRect">
            <a:avLst>
              <a:gd name="adj" fmla="val 0"/>
            </a:avLst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8823" y="1623292"/>
            <a:ext cx="49471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i="1" dirty="0" err="1" smtClean="0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Listi</a:t>
            </a:r>
            <a:endParaRPr lang="en-US" sz="15000" b="1" dirty="0">
              <a:solidFill>
                <a:schemeClr val="bg1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89706" y="3775585"/>
            <a:ext cx="3992263" cy="0"/>
          </a:xfrm>
          <a:prstGeom prst="line">
            <a:avLst/>
          </a:prstGeom>
          <a:ln w="127000">
            <a:solidFill>
              <a:srgbClr val="66B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7283" y="4103832"/>
            <a:ext cx="3992263" cy="0"/>
          </a:xfrm>
          <a:prstGeom prst="line">
            <a:avLst/>
          </a:prstGeom>
          <a:ln w="127000">
            <a:solidFill>
              <a:srgbClr val="66BB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841222" y="4665785"/>
            <a:ext cx="4657969" cy="996173"/>
          </a:xfrm>
          <a:prstGeom prst="roundRect">
            <a:avLst>
              <a:gd name="adj" fmla="val 0"/>
            </a:avLst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46"/>
          <a:stretch/>
        </p:blipFill>
        <p:spPr>
          <a:xfrm>
            <a:off x="5744103" y="4861169"/>
            <a:ext cx="567915" cy="5302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091" y="4780671"/>
            <a:ext cx="2392839" cy="6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7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</Words>
  <Application>Microsoft Macintosh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Constantia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Zhu Bingyao</cp:lastModifiedBy>
  <cp:revision>7</cp:revision>
  <dcterms:created xsi:type="dcterms:W3CDTF">2018-07-19T08:32:28Z</dcterms:created>
  <dcterms:modified xsi:type="dcterms:W3CDTF">2018-09-13T09:46:31Z</dcterms:modified>
</cp:coreProperties>
</file>