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6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7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8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9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0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11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12.xml" ContentType="application/vnd.openxmlformats-officedocument.presentationml.notesSlide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13.xml" ContentType="application/vnd.openxmlformats-officedocument.presentationml.notesSlide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14.xml" ContentType="application/vnd.openxmlformats-officedocument.presentationml.notesSlide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notesSlides/notesSlide17.xml" ContentType="application/vnd.openxmlformats-officedocument.presentationml.notesSlide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notesSlides/notesSlide18.xml" ContentType="application/vnd.openxmlformats-officedocument.presentationml.notesSlide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notesSlides/notesSlide19.xml" ContentType="application/vnd.openxmlformats-officedocument.presentationml.notesSlide+xml"/>
  <Override PartName="/ppt/ink/ink130.xml" ContentType="application/inkml+xml"/>
  <Override PartName="/ppt/ink/ink131.xml" ContentType="application/inkml+xml"/>
  <Override PartName="/ppt/ink/ink132.xml" ContentType="application/inkml+xml"/>
  <Override PartName="/ppt/notesSlides/notesSlide20.xml" ContentType="application/vnd.openxmlformats-officedocument.presentationml.notesSlide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notesSlides/notesSlide23.xml" ContentType="application/vnd.openxmlformats-officedocument.presentationml.notesSlide+xml"/>
  <Override PartName="/ppt/ink/ink146.xml" ContentType="application/inkml+xml"/>
  <Override PartName="/ppt/ink/ink147.xml" ContentType="application/inkml+xml"/>
  <Override PartName="/ppt/notesSlides/notesSlide24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notesSlides/notesSlide25.xml" ContentType="application/vnd.openxmlformats-officedocument.presentationml.notesSlide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366" r:id="rId4"/>
    <p:sldId id="379" r:id="rId5"/>
    <p:sldId id="367" r:id="rId6"/>
    <p:sldId id="368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9" r:id="rId26"/>
    <p:sldId id="400" r:id="rId27"/>
    <p:sldId id="401" r:id="rId2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73" autoAdjust="0"/>
    <p:restoredTop sz="87131" autoAdjust="0"/>
  </p:normalViewPr>
  <p:slideViewPr>
    <p:cSldViewPr>
      <p:cViewPr>
        <p:scale>
          <a:sx n="92" d="100"/>
          <a:sy n="92" d="100"/>
        </p:scale>
        <p:origin x="248" y="144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4:17.33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1643 3620 11463,'44'11'107,"-2"-1"-102,-34-8 1,5 0 5,-6-1 0,2 1 56,0-2 68,5 1-85,-4-1-44,2 0 5,-2 0 34,-1 0-6,5 0-22,7 0-12,0 0 40,5-1-39,-10 1-6,8-2 0,-7 2 5,4-1 79,2 1-84,-8 0-44,13 0 77,-2 0 6,0 0-39,10-3 6,-15 2 16,15-4-22,-16 2 0,4 0-44,-8 1 83,5-1-34,-4 1 7,4-2 77,-6 2-43,0-1-35,6-1-11,-7 2-45,11 0 112,-4 1-67,13 1 0,-9 0 6,3-2 5,-11 0 6,15-5-12,-9 2 7,12-3-7,-15 4-5,0-1 39,2 0-39,-2 0 17,8 0-17,3 0-56,0 2 45,0 2 17,-14 1-6,5 0 0,-8 0 0,11 0 5,-9 0 1,21 0-6,-9 0 45,23 0-45,-11 0-12,17 0 18,-22 0 0,4 0-6,-18 0 0,-1 0 0,-1 0 0,2 0 11,13 0-11,-5 1 0,7 0 45,-3 3-45,-5-3-40,18 1 96,-15 0-44,5-1-12,-17 1-6,10 0 6,-7-1 6,16 2-12,-15-2 0,18 1-33,-15 0 95,19 1-56,-6 2-67,24 1 61,-7 1 12,-2-1-6,0-1 0,-21-3 0,11 1 0,-14-2 6,0 1-12,15 1 6,17 2 0,3 1 0,-4-1 0,-9 2 6,-10-1-12,-2 0 6,10 2 28,-20-5 11,9 0-78,-10-1 78,-1-2-33,26 0-1,-7 0-8,-13 0 1,0 0 7,9 0-5,7 1-61,3 0 61,-8 0 0,5-1 5,-21 0-5,14 0 6,-9 0 0,24 0 5,-22 0-6,11 0 7,-12 0-7,0 0 12,17-2 0,0 0 13,-12 0 1,1 0-25,26-2 36,-21 2 0,0-1-36,6 0-6,10 0 0,-29 1 0,-1 1 39,13 0-39,-13 1-17,19 0 17,-7 2 0,1-1 6,2 0-1,-20 0 62,4-1-61,-15 0 28,5-2 5,-9 1-34,0-2 51,3-1-56,-4 1 45,5 0-84,-3 1-17,-4 1-67,-2 0 61,-6 1-3058,-1 0 3120,-5 0 0,4 0 0,-4 0 0</inkml:trace>
  <inkml:trace contextRef="#ctx0" brushRef="#br0" timeOffset="3775">8475 3643 13172,'33'5'129,"-5"-2"-90,-19-4-6,6-2-27,-4 1 0,5 1-1,-6 0 34,13 1-39,0 0 17,21 0 22,-7-2-50,-2 1 11,-4 0-22,-15 1 22,6 0 0,-9 0 0,0 0 0,-1 0 0,1 0 0,5 0 0,-3 0-6,11-2 1,-10 1 5,10-3-12,-7 1 12,0 0 28,3 1-33,-8 0 5,3 2-6,-4-1 6,0 1-78,6 0 22,-3 0 56,6 0-6,-6 0-50,8 1 56,-4 1 84,14 2-78,-4 2-1,18 2-5,-14-3-11,5 1 6,-18-5 16,22 1-6,-15-2-5,16 0 6,-20 0 28,12 0-29,-10 1 6,21-1 1,2 1-1,2-1-6,-2 1-5,-15 0 0,-10-1 6,10 2-6,-8 0 0,7 0 6,-11-1-6,-1 1-62,16 1 73,-3 0 28,23 3-22,-15-3-28,16 2 11,-25-2-6,5 1 6,-18-2 45,10 2-78,-6-1 33,21-1 0,-17-1-12,23-1-4,-20 0 16,22 0 11,-9 0-6,-11-1 1,1 1-12,13-1 6,4 1-5,-24 0 5,21 0 5,-17 0-5,17 0 0,-22 0 6,12 2-6,-11-2 6,19 0 5,-3 2-11,4-1 17,-4 0-1,-9 0-32,-10-1 32,14 0 18,-8 0-28,9 0-6,-11 0 0,-1 0-56,27-1 56,-5 0-3,-13-1 0,0 1 3,12-2 11,14-1-11,-23 1 5,-6 1 1,1-1-774,8 1 768,13-2 0,-16 2 0,2 0-292,-1 0 286,19-2 1,2 0 7,-23 1 1,0 0-3,20 0-3,-24 1 1,-1 0 52,22 0-50,1 0-5,11-1-313,-27 1 318,13-2 282,-15 0-291,-3 1 1,0-2 8,11 0-3,-11 2 0,-1 0 3,1 0-5,11 2 5,-11 1 5,24 0 1,5 0-1,-29-1 1,-1 2-6,32-1 0,-18 0 0,-18 0-67,12 0 56,-10 1 5,8 1 6,-13 2 39,1 0 1091,26 3-1124,-3-3-1,-12 0 1,-1-2 0,14 1 38,11 1-44,3 2 6,-11-1-12,8 1 6,-29-3 0,19 1 12,-13-2-7,15 0-5,-16-1 6,0 1 5,18 0-8,-22 0 0,3 0-6,-1 0 0,1 1-6,13 1 1,-2 0 8,7 0 17,8 2-17,-30-3 17,16-1-12,-11 0 18,26-2-23,-27 1-56,24 1 56,-28 0 5,24 3-5,-11 0 3,-9-2 0,0 0 3,15 2-6,9-2 0,-26-2-28,17-1 33,-12 0-5,9 0 0,-19 0 28,-2 0-22,6 0-1,-10 0 7,12 0-1,-9-1-6,-2 1 1,6-2 44,-5 0-50,1 0 62,8-2-62,-15 2 45,17-2-40,-16 1 7,15-2-7,-18 2-72,8-1 28,-15 3 28,-2 0 5,-4 1 6,-2 0-6,-1 0 12,2 0-6,-3 0 0,0 0-6,0 0-33,0 0 34,0 0 55,1 0-33,0 0 0,0 0-12,-1 0-1579,-1 0 0,-1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3:10.6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10094 6525 15249,'-20'7'185,"2"-1"-179,10-6 5,1 0 67,-6 0-38,4 0-40,-3 0 11,2 0 29,2 0 44,-8 3-96,3-1 108,-5 1-91,7-2 46,0 0-12,6-1 22,-1 1-61,4-1 23,1 0-348,-1 0 269,2 2 56,-1 4 62,2 11-18,1-2-38,2 8 28,0-6-23,0 1-6,1 12 1,-1-5 0,0 10-6,-1-9 0,-1 2 0,0 0 5,0 1-5,1 12 0,2 9 17,1 1-11,0-6 66,-1-15-72,-3-7-5,1 11 61,-1-7-51,-1 9-10,1-10-12,-2 1 17,1 0 0,-1 1-39,1 2 39,-1 15-28,0 4 28,0 1 39,0 10-33,0-25-6,0 8 0,0-3-6,0-9 6,0 9-6,0-12 6,1 1 6,-1 1 0,0 1 27,0 17-100,0 9 16,0-12 1,-2 3 27,1-7 1,-1 1 19,1 16 1,-1-2 2,0 8-3,1-28 0,0-3 42,1 0-39,-1-2 0,0 0 6,-1-1-6,-1 15-11,1-8 5,-1 12 12,1-13-12,-1 0-16,1 18 16,1 3 28,0-13 1,0 0-23,1 15 6,-1 7-57,-1-30 40,-3 19 11,0-11 0,-2 14 0,0-15 0,1-1 6,0-1 22,1 0 5,0-3-72,0 18 67,-1 3-22,1 1 8,2-21 0,0-2-20,-1 9 0,-2 15 1,1-17-29,1 0 34,0-1-5,0 0-1,-1-1 6,2-1 0,-1 0 0,2 0 6,-1-1-6,1 0-51,-2 20 51,3 5 23,-1 1-23,1-26 0,0 2 0,1 1 0,0 0-20,0-7 0,0 0 20,-1 5 0,2-2 62,-1 2-51,0-1-11,0-1 0,0-1 0,0 0-33,0-1 10,0 1 34,0 18-11,0-11 3,0-5 0,0 1-37,0-7 1,0 1 33,-2 19 0,0 1 0,1-17 0,0-1 2,-1 7 1,0-4-3,1 2 0,0 16 34,1-15-34,0 12-6,0-18 6,0 0 73,-2 17-62,1-12-8,-1-7 0,0 3-6,0 1 0,0 0-14,1 2 1,0 0 10,0-1 1,0-3 5,1 17 5,0-20 1,0-1-6,0-2-17,0 0 11,0 0 6,0 0-11,0-1 6,0 1-1,0 0 0,0 1-27,0 0-1,0 0 34,0 14 0,0-10 0,0 10 0,0-14-23,2 26 29,-1-22-6,1 17 73,-2-29-73,0-3 6,0-2-1,0-3 68,0 2-67,0-7-6,0 0-51,0-8 40,0-2-264,0 0 275,0 1 90,0 0-79,0 1 56,0-1-184,0-2 117,6 1 67,0-2-22,6-1 17,2-1-29,2 0 18,5 1-46,2 0 40,2 1-39,10 1-12,2-1 6,-1-1-33,3-4-399,-13-3-223,-2 1 655,-2-2 0,-15 7 0,1-1 0</inkml:trace>
  <inkml:trace contextRef="#ctx0" brushRef="#br0" timeOffset="2939">11213 6644 8982,'-17'9'1059,"2"-2"-695,12-7 56,0 0 997,3 0-930,5 0-162,6 4-123,18 3-146,3 0 157,16 7-180,-20-6 12,3 2 11,-17-4-6,-2 0 1,-2-1-46,-2-2 29,-2 1-28,-2-2 44,-2 0-44,-1 0 78,-1 0 313,0 6-251,0 6-45,0 3-12,-1 17-27,0-5-51,-2 13 45,1-5-17,0 4-20,1-7 1,0 0-20,-1 21 0,0-6 0,0 4 17,1-7 0,0-1 0,0 0 0,0 2-17,1 10 0,0 1-3,0 2 0,0-2 6,0-9 0,0-1-3,0 7 0,0-5 0,0 1 0,0-1 0,0-1 0,1-12 0,0-1 0,2 21 0,-2-19 0,0-1 5,2 18 6,-1 0-5,0 3-3,-1-17 0,-1 3-1,1 0 1,-1 4 19,0-2 1,1 3-1,-1-1-22,1 13 0,0-1 0,0-2 0,1-3-763,-1-13 0,2-4 730,0 16 27,2 1 12,0 0 50,1 0-56,-1-1-6,1 1 1,0-1 5,-1 0 0,-1-15 0,-1 2-20,-1 4 0,0 0 20,0 0 0,0 1 28,-1 11 0,-1 0-28,0-8 0,0-2-362,0 1 1,-1 0 353,0 11 0,0-3 8,-2 9 0,1-23 0,0-2 0,0 12 0,0-2 22,2-16 0,-1 0-27,1 17 5,-1 17 5,1-22 29,0 20-34,0-17 741,1-9 0,-2 2-716,0 0 1,-1 1-21,-1 3 1,0-1-6,0 0 0,-1-2 6,-3 24 16,1-20-22,2 1 0,1-15 0,-1 1 6,0 16-1,-2 13 1,2-22-6,1-2 11,-1 15 862,1 0-865,1-12 1,-1 1 10,0-6 1,1 0-1,-3 15 1,-1 0-20,0 9 3,2-24 0,0-2 36,0 3 34,2 0-67,-1-1 5,0-1-5,1 0 33,0 10 17,1 2-28,0-12 0,1 1-22,0 24-1,0-4 12,0-3 33,0-22-44,0 7 56,-1-13-62,1-4 5,-1-3-5,1-2 6,-1-3-6,1-1 0,0 0 0,0 0 5,0 1 1,0 4 44,0 9-27,-2 9 16,0 0-22,-1 14-12,1-20-5,0 10 0,0-14-61,-1 6 61,2-11-6,-1 0-89,2-14-51,0-4-27,-1-1 83,0-2 95,-1-6 102,-1-5-17,1 1-34,-1-1-17,1 9 45,0 2-11,-3 0 44,-2 0-27,-2 0-90,-5 0 50,-3 2 57,-5 0-107,-2 1-11,-18-1 123,-3 1-107,-6-1-38,17 1 33,9 1-1367,9-1-1546,3 0 2913,-2-2 0,9-1 0,1 0 0</inkml:trace>
  <inkml:trace contextRef="#ctx0" brushRef="#br0" timeOffset="5347">10427 11097 12455,'26'-30'1030,"0"1"-906,-13 5-18,-1 4-33,-5 9 0,0 3-45,-2 4 235,-2 2-73,-2 2 247,-1 5-230,1 11-78,1 27-129,-1-6 50,2 14-50,-2-21-11,0-1 6,1 8-281,1-6-67,1-3-257,-1-9-404,-1-9-599,2-1 1613,-1 1 0,-1-5 0,0 0 0</inkml:trace>
  <inkml:trace contextRef="#ctx0" brushRef="#br0" timeOffset="6308">10498 11620 14493,'-30'23'264,"7"-1"-259,22-2 79,1 1-84,3 2 0,3 0 0,4 1 0,3-2-151,0-2 17,1-4-118,6 0-62,-1-7 331,9-14 33,-7-19-50,-4-8 129,-5-21-28,-9 20-23,1-9 79,-5 17-67,-5 3-40,-4 4-5,-4 3-40,-3 3-72,-8 5-694,-3 6-331,0 7 1092,-14 36 0,28-26 0,-10 21 0</inkml:trace>
  <inkml:trace contextRef="#ctx0" brushRef="#br0" timeOffset="6675">10475 12168 14701,'8'-29'-17,"0"4"-465,-6 22-890,1 1-460,0 0-492,0 6 2324,1 3 0,-3-2 0,1 0 0</inkml:trace>
  <inkml:trace contextRef="#ctx0" brushRef="#br0" timeOffset="6892">10522 12406 10343,'3'5'3098,"-1"-1"-785,-2-4-2790,0 6-4737,4-17 5214,-2 14 0,2-15 0,-3 12 0</inkml:trace>
  <inkml:trace contextRef="#ctx0" brushRef="#br0" timeOffset="7544">10427 12644 13004,'-18'47'241,"6"-5"-230,18-23 62,9 8-51,-1-6 28,12 12-122,-5-11-528,11 0 365,-10-11 230,0-7-7,-9-10 259,10-24-79,-9 6 28,7-20 61,-12 15 23,1-18-61,-5 11 145,-3-19-275,-11 26-21,-18-10-886,-16 19-112,-6 4-985,-1 10 1915,14 11 0,17-2 0,6 2 0</inkml:trace>
  <inkml:trace contextRef="#ctx0" brushRef="#br0" timeOffset="8547">10403 10573 14477,'-14'42'537,"3"-4"-397,9-13-140,1 2 56,6 13-112,17 5-11,-3-9-6,12-6 0,-12-25 73,0-3 40,1-7-35,-1-4 34,-2-8-33,-2-5 67,-2-4-73,-2 0 5,-4 0 119,-3 2-12,-2 2-107,-7 3 107,-15-2-347,-13 4 45,-4 3-617,-10 6 807,13 6 0,10 1 0,6 1 0</inkml:trace>
  <inkml:trace contextRef="#ctx0" brushRef="#br0" timeOffset="9081">10498 10168 13558,'15'-21'-760,"-4"7"0,-11 8 0</inkml:trace>
  <inkml:trace contextRef="#ctx0" brushRef="#br0" timeOffset="9300">10546 9763 9755,'4'-58'-170,"3"21"0,-13 20 1</inkml:trace>
  <inkml:trace contextRef="#ctx0" brushRef="#br0" timeOffset="9495">10546 9335 11704,'7'-43'-1184,"-3"4"1,-4 29 0,-2 1 0</inkml:trace>
  <inkml:trace contextRef="#ctx0" brushRef="#br0" timeOffset="9667">10522 8858 11474,'11'-38'-224,"-2"4"-834,-8 7-987,1 2 2045,-1-4 0,0 14 0,-1 3 0</inkml:trace>
  <inkml:trace contextRef="#ctx0" brushRef="#br0" timeOffset="9834">10522 8334 11525,'11'-36'-187,"0"0"1,4-11 0,-12 28 0</inkml:trace>
  <inkml:trace contextRef="#ctx0" brushRef="#br0" timeOffset="10000">10570 7834 10422,'5'-66'-195,"-1"25"1,-4 20 0</inkml:trace>
  <inkml:trace contextRef="#ctx0" brushRef="#br0" timeOffset="10179">10522 7310 11122,'15'-58'-170,"-7"23"0,-2 15 0</inkml:trace>
  <inkml:trace contextRef="#ctx0" brushRef="#br0" timeOffset="10796">10475 6620 12360,'-13'43'493,"1"0"-348,2 6-117,4-9-28,1 14-78,10 13-241,10-18 405,2-18 1,2-3 98,12-5 33,9-21-38,-17-15-40,0-10-34,-2-6 6,-1-5 0,-5-3 95,-4 0-39,-6-1 118,-9-12-247,-7 12-61,-22-19-258,-7 25-107,-1 4-2251,-8 24-986,24 15 3624,-5 14 0,19-10 0,4-2 0</inkml:trace>
  <inkml:trace contextRef="#ctx0" brushRef="#br0" timeOffset="11882">10879 10716 12399,'35'1'736,"-1"-1"1,29 1-396,-28-6-89,2-2 0,4-5-140,1-3 51,2-4 10,2-5-33,2-5-61,1-6-21,-12 4 1,-1-2-39,-8 7 0,1-2-5,1-4 0,3-3 0,-2 1 13,3-7 0,-2 1-300,1 1 1,-2 0 234,-4 3 1,-3 3-87,-5 6-129,-3 1-107,-13 17-352,-2 3-5338,-7 2 6049,-2 2 0,1 1 0,1 1 0</inkml:trace>
  <inkml:trace contextRef="#ctx0" brushRef="#br0" timeOffset="12565">11046 10573 15507,'-38'26'801,"-1"10"-694,19-3-107,1 0 5,5-2-5,9-12 0,3-1-50,1 1 39,4-7-96,3 1 135,13-6 28,12 2 90,17 4-171,-12-2 0,-1 2-418,16 5-677,6 8-2107,-31-12 3227,-3 0 0,-10-7 0,-6-2 0</inkml:trace>
  <inkml:trace contextRef="#ctx0" brushRef="#br0" timeOffset="14347">12022 9835 14846,'-16'60'650,"1"-3"-454,4-19-134,1 24-62,5-13-6,2 14-27,8-24-102,11 5-84,10-10-66,14-5 285,-12-16 5,-1-15 68,-17-6 17,-2-7-51,-2-2 23,-3-2-57,-2-1-5,-1 1-5,-6 2-124,-3 0-78,-6 2-6,-3 3-622,-8 3-5662,-3 15 6497,7 0 0,6 7 0,14-7 0</inkml:trace>
  <inkml:trace contextRef="#ctx0" brushRef="#br0" timeOffset="15032">12260 9882 14829,'11'66'521,"1"-8"-420,0-16-107,1-10 1,6 10 5,-6-14 0,-1-2 11,-2-2 0,-2-2-11,-2-2 34,-2-2-29,-1-2 40,-2-3-5,0-3-40,-1-2-141,-4-2-77,-6-4-6,-16-14-67,-3-7 285,-1-6-67,10-1 17,14 9 56,2 1-5,3 2 5,7 1 5,1-1-5,8 1 0,0 0 51,0 0-51,0 0 56,-1-1-39,7-16-17,-9 3 78,2-11 0,-11 15-117,-12 0-34,1 11-190,-10 0-146,4 7-587,-4 2-1150,1 4 2146,0 4 0,9-2 0,1 2 0</inkml:trace>
  <inkml:trace contextRef="#ctx0" brushRef="#br0" timeOffset="15665">12522 9906 13194,'33'-14'375,"1"1"1,22-9 128,-38 33-292,-9 11-66,0 4-146,-12 5 56,-2-8-22,-4-2 5,0-2-28,0-4-22,2-4-45,2-5-84,2-2-129,2-3 275,12 2-6,-2 3 78,15 16 62,-8 18-17,-5-5 163,-3 12-247,-13-28 0,-3 3-39,-5-10-56,-5-3-269,-2-4-16,-3-2-1804,-14-10 420,9-5 1725,-6-9 0,23 10 0,4 1 0</inkml:trace>
  <inkml:trace contextRef="#ctx0" brushRef="#br0" timeOffset="16118">12855 9930 14096,'1'63'162,"-1"-5"-156,0-29 27,1 1-33,4-2-78,2-4-51,3-2-28,2-5-78,5-5 235,-3-6 90,9-12 33,-3-20 23,-1-4 481,-1-28-364,-12 21-67,0-12-101,-13 17-84,-6 3-11,-10 1-151,-4 5-241,-2 5-1439,-13 12 1831,3 22 0,9-8 0,10 11 0</inkml:trace>
  <inkml:trace contextRef="#ctx0" brushRef="#br0" timeOffset="19633">5452 4739 12729,'34'24'745,"-5"-3"-605,-19-13-50,1 1-34,0-1-17,1 1 0,-1 0-28,0 0 90,0 0-101,-1 0 0,2 0 45,-2-2 173,9 6-212,-8-5 89,7 3-89,-11-5 33,2-1 6,-1 2 28,13 8-68,-7-4 1,12 6-6,-7-7 11,1-1 6,13 5-6,3 0-11,24 8 0,-8-5 0,-2 0 6,-12-4-6,-11-4 5,1 1-5,1-1 6,0 1 55,1 0-61,0-1 0,0 1-56,1 0 51,14 5 10,3 1 63,1 0-124,11 4 112,-11-4-51,-13-5 1,1 1-1,11 2-10,12 5 5,-34-11 5,8 2 1,-11-3 0,0 0-6,0 0 0,1 0 0,-1 0 0,2 0 5,0 0 1,12 4-23,19 3 11,-9-2 1,10 0-1,-24-7 6,0-2 6,2 1-6,0-1 0,0 0-6,0-1 1,1 2-1,-1 0 6,3 2 0,-2 1 6,20 6-6,5 3 14,-21-5 0,0 0-14,24 6 28,-26-6 0,-1-1-23,8 1-5,13 4 6,-17-5-12,0 2 12,0-2-6,-1 3 0,1-1-6,-1 2 6,0-1-5,-1 1 5,18 6-45,6-1 45,0 0 19,-23-7 1,-2-1-14,9 2-12,14 4 6,-17-5 0,17 6 0,-15-5 0,13 4 0,-21-6 0,-2 0 0,-1 0 11,1 0-11,-1 0 6,2 0 22,0 0 33,19 4-55,-12-3-3,-8-2 0,3 0 2,24 7-10,-1 0-7,-24-5 1,-2 0-842,6 2 853,13 4 6,-19-5-6,0-1 5,0-1 1,0 1-1,-1-2 1,0 1-6,0-2 6,14 2-6,-12-3 67,16 3-34,-13-4-27,-8-2-56,-5-1 100,-18-2-95,-1-2 943,-3 1-892,-1-1-1,0 1-5,-1 0 0,0 1-44,0-1 88,2 1-27,4 2-6,3 1-11,14 5 0,-1-2 6,12 2 0,-16-4-6,1 0 5,-14-3-5,-1-1 0,-3 0 6,1 0-1,-2 0 1,0 0-6,0-1 0,0 0 0,1 1 6,-2-1 5,5 2-11,0 2 0,2 1 0,1 1 0,-3-3 0,-1 0 5,-4-2-5,1-1 6,-2 0 117,1-1 96,-2 2-107,-1 1 0,-8 3-78,-9 1-29,-3 0 35,-17 1-40,12-6 0,-11 1 0,8-3 11,-2-3-11,-12-6-6,12-1 6,-4-4 0,18 4 6,7 3 33,3 0-117,5 5 72,11 0 62,7 7 28,18 7-50,-8-2-29,6 5-5,-13-8 6,2 0-6,0-1 5,0 0 1,17 1-6,7-2-1646,0-1 1523,-3-3 117,-27-1-39,-3 0 45,-9-1 51,-2-3 66,0-8-21,-2 0-29,-3-6 17,-4 2 1567,-4-2-1656,-9-14 5,6 8-84,-8-14-224,12 13-29,2 3-643,4 4-117,3 12 1097,-1 1 0,1 5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26:29.2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7142 2429 13099,'-16'4'174,"4"0"162,11-4-112,1 0-224,3-1 5,3 0 46,3-2-40,10-1 22,3 0 1,7 1-34,-5 2 0,0 1 0,-7 0 6,10 0-6,1 0 33,1 1-27,2-1-6,-16 0 0,7 0 0,-12 0 0,2 0 5,-5 0-5,-2 0 6,1 0 0,-1 0-6,3 0-40,-3 0-178,2 0-1204,-1-2-3776,-3-3 5198,0 0 0,-3 0 0,0 4 0</inkml:trace>
  <inkml:trace contextRef="#ctx0" brushRef="#br0" timeOffset="384">7356 2500 13289,'-7'53'381,"1"-4"-235,6-21-6,0 3 17,0 13-85,2 2-72,0 0 23,5 3-23,-2-24 0,1 5-123,-2-15-281,-2 2-66,1-8-370,-1 0-695,-2-6 793,1-2 1,-1-1 0</inkml:trace>
  <inkml:trace contextRef="#ctx0" brushRef="#br0" timeOffset="1118">7547 2429 9514,'0'10'3305,"1"-2"-3204,-1-6 196,0 4 106,0 17-190,0 14-118,1 4-90,1 6 7,-1-13 38,0 11-11,1-13-39,-1 11 0,1-26-33,-1-1 33,0-11-79,0-4 158,-1 0-46,2-6-27,-1 0-6,2-7 0,0-2 45,1-4-45,5-12-45,-2 6 39,4-5-33,-3 12-6,-1 5 40,1 5-74,0 3 12,-1 3 11,2 2-34,0 4 90,0 4 6,0 5 50,0 5 129,-1 13-146,-4 4-185,-1 17 1,-2-19-236,-1-2-414,0-21-2163,0-2 219,0-4 2739,0 0 0,0-3 0,0-1 0</inkml:trace>
  <inkml:trace contextRef="#ctx0" brushRef="#br0" timeOffset="1592">7808 2762 11334,'44'15'1216,"-7"-4"-768,-28-15-56,0-3-101,0-2-55,-1-2-18,-2-1-39,0 1 280,-3-7-307,-1 4 150,-2-10-106,-2 12 107,-1-3-34,-4 10-224,1 3-45,-1 1-118,-3 14 96,-1 16 27,1 24 57,4-2-62,3 1-84,3-20 5,5-6-1187,21-3 174,3-14-2084,16-8 3176,-10-11 0,-16 2 0,-6 1 0</inkml:trace>
  <inkml:trace contextRef="#ctx0" brushRef="#br0" timeOffset="2543">8713 2596 12953,'-42'22'460,"-1"9"-449,26 0-6,1 2-61,7 13-509,11-3-13,3-8-581,6-3-571,3-22-550,1-2 2280,2-2 0,-7-3 0,-4-2 0</inkml:trace>
  <inkml:trace contextRef="#ctx0" brushRef="#br0" timeOffset="3066">8903 2715 9990,'10'11'3036,"-3"-2"-2577,-7-9-139,0 0-85,-15 6-224,3 9 39,-9 4-61,9 18 11,8-13-5,0 8-91,3-11-374,6 3 252,0-7-34,5-2 56,-2-9 196,2-4 5,-1-2 90,1-4-22,0-4 162,5-16 45,-4-8-151,-1-2-17,-6-11 34,-5 15 89,0 3-22,-3 11-247,2 13 34,0 9 45,1 5-45,1 10-17,0 5-16,0 3-326,4-1-419,2-1-410,5-4-3696,16-3 4884,-8-9 0,3-3 0,-14-7 0</inkml:trace>
  <inkml:trace contextRef="#ctx0" brushRef="#br0" timeOffset="3408">9165 2500 14930,'4'57'321,"0"-1"1,-1-5-1,0-3-324,-1-7 0,-1-3-42,3-2 1,1-3-702,9 8-777,4-2 381,-3-21 1142,-4-16 0,-7-3 0,-2-5 0</inkml:trace>
  <inkml:trace contextRef="#ctx0" brushRef="#br0" timeOffset="3561">9118 2691 11973,'-2'8'1714,"1"-1"-1367,1-7-128,32 17-331,34-9-720,-32 2 0,1-2 663,9-5 0,-4-4 1,-13 1-1,-7-2 1</inkml:trace>
  <inkml:trace contextRef="#ctx0" brushRef="#br0" timeOffset="4563">9832 2667 12847,'18'33'71,"0"0"0,-1-2 0,-2-2-15,-2 4-56,2-2-51,-3-5 51,1-5-140,-3-7 12,3-6 615,4-25-258,-5 0-33,2-22-106,-9 9 28,-1-1-46,-2 1-66,0 4 100,-1 5-100,-1 7-6,1 6-17,0 5-184,3 13 419,3 18-95,6 16-123,5 14-106,-5-21-45,2-11 571,-4-29-140,0-10-112,8-25-331,-4-14-290,-1-2-673,-5 4-745,-5 21-1507,0 7 3378,-1 6 0,-2 9 0,0 4 0</inkml:trace>
  <inkml:trace contextRef="#ctx0" brushRef="#br0" timeOffset="5139">10356 2453 13833,'0'34'702,"1"0"1,0 30-624,-1-24-29,-1 3-50,0-1 39,-1 0-39,0-3 0,1-3-5,1-6-203,0-5 80,0-8-600,0-5 728,2-6 128,1-9 68,2-8-5,7-25-186,-1 3 7,6-16 66,-4 11-72,1 4-6,0 6 61,-1 7-55,-1 9-6,3 10 291,0 21-185,0 2-100,-2 16 117,-7-5-105,-2-1-18,-3 1-298,0-4-1539,-1 3-4738,0-10 6575,0-3 0,0-12 0,0-5 0</inkml:trace>
  <inkml:trace contextRef="#ctx0" brushRef="#br0" timeOffset="5339">10641 2762 13407,'12'66'448,"-3"-8"-448,-9-32-431,2-3-527,0-4-554,3-6-1267,1-5 2779,1-4 0,-3-3 0,-1-1 0</inkml:trace>
  <inkml:trace contextRef="#ctx0" brushRef="#br0" timeOffset="5507">10713 2524 12388,'0'11'2626,"0"-3"-2626,0-8-358,0 0-454,12-3 812,7 4 0,-3-3 0,1 3 0</inkml:trace>
  <inkml:trace contextRef="#ctx0" brushRef="#br0" timeOffset="6040">11070 2667 14824,'-49'19'1036,"0"12"-980,26 8-56,12-5 0,3 1-117,1 16 55,13 5-224,9-34-744,17 0 145,-4-12-398,17 0-1467,-13-16 2750,1-2 0,-15 0 0,-6 2 0</inkml:trace>
  <inkml:trace contextRef="#ctx0" brushRef="#br0" timeOffset="6513">11236 2381 12304,'10'6'1893,"-2"-1"-1311,-8-5 387,-4 67-711,3-27 0,0 2-219,-1 10 0,0 1-36,2-6 0,0-5-3,0-1 0,0-6-118,3 0-134,1-12 185,2-6-90,0-12 157,0-10 62,2-5-6,10-23-45,5-13-22,0 0-118,5-1 62,-13 32 67,4 1 140,-7 22 162,5 20-128,-6 3-135,2 15 62,-9-10-101,-2-2-140,-2-5-353,0-3-773,0-8-3002,0-7 4268,0-6 0,0-3 0,0-2 0</inkml:trace>
  <inkml:trace contextRef="#ctx0" brushRef="#br0" timeOffset="7226">12117 2977 13200,'46'-1'-21,"0"0"0,5-1 0,-9 2 0</inkml:trace>
  <inkml:trace contextRef="#ctx0" brushRef="#br0" timeOffset="7429">12570 2977 13211,'60'5'-157,"3"-1"-2313,-28 0-292,1 0 2762,0 1 0,-22-3 0,-4-2 0</inkml:trace>
  <inkml:trace contextRef="#ctx0" brushRef="#br0" timeOffset="7596">13069 2929 12780,'53'10'-437,"-5"-3"-1249,-19-7-2498,0 0 4184,3 0 0,-16 0 0,-4 0 0</inkml:trace>
  <inkml:trace contextRef="#ctx0" brushRef="#br0" timeOffset="7764">13665 2929 10993,'57'-7'-364,"5"1"0,-42 5 0,4 0 0</inkml:trace>
  <inkml:trace contextRef="#ctx0" brushRef="#br0" timeOffset="7946">14331 2858 12606,'35'2'-1913,"-1"1"0,26 1 1913,-26-8 0,-16 3 0,-5-1 0</inkml:trace>
  <inkml:trace contextRef="#ctx0" brushRef="#br0" timeOffset="8122">14974 2810 10438,'42'4'-391,"-1"1"1,-1-1 0,-8-1 0,-16-3 0,-4 0 0</inkml:trace>
  <inkml:trace contextRef="#ctx0" brushRef="#br0" timeOffset="8312">15617 2834 15126,'34'2'33,"0"0"1,27 3-2128,-13-4-1183,-9 1 3043,17 0 0,-34-2 0,-7 1 0</inkml:trace>
  <inkml:trace contextRef="#ctx0" brushRef="#br0" timeOffset="8497">16355 2881 13261,'59'1'-313,"-6"0"-785,-33-1-840,6 0-2240,1 0 4178,2 0 0,-14 0 0,-3 0 0</inkml:trace>
  <inkml:trace contextRef="#ctx0" brushRef="#br0" timeOffset="8664">16926 2905 12774,'37'6'-199,"-1"-1"1,25 3-2116,-23-9 2314,-12-1 0,-12 1 0,-6 1 0</inkml:trace>
  <inkml:trace contextRef="#ctx0" brushRef="#br0" timeOffset="8844">17497 2929 9279,'0'0'0</inkml:trace>
  <inkml:trace contextRef="#ctx0" brushRef="#br0" timeOffset="9349">17926 2881 15434,'6'59'616,"-6"-22"1,-2-3-488,-7 6-62,-6 13 28,3-19-95,0-3-224,-2-4-610,-4-4 834,-10-2 0,13-10 0,-4-2 0</inkml:trace>
  <inkml:trace contextRef="#ctx0" brushRef="#br0" timeOffset="10526">18306 2619 11407,'13'35'108,"0"0"0,0-2 1,-3-2-47,2 6-62,0-2-40,5 5 40,-5-15 40,3-1 144,-8-18 254,2-4-186,-1-7-39,6-20-96,-4-1-66,3-17-40,-7 7 101,-1 0-112,-2 0 162,-1-4-156,-2 16-62,0 3-230,3 25 320,1 10 83,3 12 91,0 6-108,6 21-60,-5-12-35,4 9-5,-4-23-39,-1-7-101,0-8 84,-2-5 56,2-5 1131,6-16-778,5-18-291,1-7-26,-6 5 0,0-1-41,1-7-499,7-17-571,-9 32-1631,1 6-783,-5 15 3489,-2 6 0,-2 0 0,-3 0 0</inkml:trace>
  <inkml:trace contextRef="#ctx0" brushRef="#br0" timeOffset="10973">18949 2834 12808,'34'-14'876,"-1"0"1,19-15-541,-48 1-297,-6 4 190,-3 0 1,-3 8 45,-3 5-191,0 3-84,-1 5-56,-5 7 56,3 6 0,-2 9 0,6 5 0,1 5-50,4 28-46,4-24-95,6 17-105,5-33 296,51-10 0,-40-3 0,34-6 0</inkml:trace>
  <inkml:trace contextRef="#ctx0" brushRef="#br0" timeOffset="11523">19306 2643 13435,'-3'46'924,"1"-3"-717,4 2-56,0 4-151,0-10-5,-1-8-40,0-24 45,-1-4 543,1-2-498,1-21-45,0 4 11,4-22-22,0 7-6,4-4-11,1 2-95,11-5 50,5 13-268,-1 5-2202,9 22-936,-17 10 3479,2 8 0,-14-9 0,-2-2 0</inkml:trace>
  <inkml:trace contextRef="#ctx0" brushRef="#br0" timeOffset="11891">19592 2786 9895,'8'6'4419,"-2"-1"-3887,-6-5-201,33 0 218,-11-11-353,16 4-73,-22-11 73,-13 5-190,-2-1 61,-1-4 17,-3-1 50,-7-5 46,-13 11-281,-4 19 252,-1 12-112,8 20 45,6 13-157,8-13-380,3 17-281,13-30-280,18-4-2572,7-14 3586,14-6 0,-23-1 0,-5 0 0</inkml:trace>
  <inkml:trace contextRef="#ctx0" brushRef="#br0" timeOffset="12726">20687 2405 15081,'-58'4'673,"8"4"-667,33 13 50,1 8 39,2 9-37,7-2 1,1 4-59,2 6 0,1 1-6,0 0 1,1 0 5,1-2 0,2-3 0,6 25-369,3-16-898,4-3 360,-4-24-1244,-3-21 130,-4-12 2021,0-7 0,-3 6 0,0 1 0</inkml:trace>
  <inkml:trace contextRef="#ctx0" brushRef="#br0" timeOffset="12948">20425 2643 10752,'-4'-6'1574,"0"1"-1103,4 5 307,0 0-520,35 15-174,-11-6-166,9 5 1,4-1-977,2 0-1872,11 1 2930,-19-7 0,-15-5 0,-6 0 0</inkml:trace>
  <inkml:trace contextRef="#ctx0" brushRef="#br0" timeOffset="13377">20854 2667 13609,'-4'35'70,"1"-1"0,0 20-160,-1-26-84,3-10-212,4-8 347,2-3 39,4-10 39,3-4 34,10-16-23,1-4-11,3-5 6,-9 10 151,-8 10-117,-7 12 133,-2 6 35,0 6-40,0 8-162,0 5-45,0 3-359,0 0-2480,2 3 2839,8-9 0,-4-4 0,3-13 0</inkml:trace>
  <inkml:trace contextRef="#ctx0" brushRef="#br0" timeOffset="13713">21092 2453 10892,'11'0'2319,"-3"0"-1854,-8 0 0,0 0-45,-4 61-241,-2-6-207,3-9 0,-1 1 22,-3 17-386,4-21-347,1-4-830,0-6-2055,2-7 3624,3-6 0,-2-11 0,2-4 0</inkml:trace>
  <inkml:trace contextRef="#ctx0" brushRef="#br0" timeOffset="14058">21258 2453 14650,'3'42'222,"-1"1"0,0-2 1,-1-2-123,-5 12-100,0 1-22,2-18 0,1 0-398,0 13-2616,-1 15-2912,5-38 5948,-1-2 0,1-17 0,-1-3 0</inkml:trace>
  <inkml:trace contextRef="#ctx0" brushRef="#br0" timeOffset="14307">21496 2953 16342,'37'-51'-1023,"-7"15"0,-30 29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27:32.8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8356 1691 13715,'3'-14'683,"0"3"-537,-3 10-45,0 1-477,0 7 404,1 11-22,2 4 33,1 9-33,2-4-6,0 2 0,0 1 0,-2-1-56,0 0-45,1 13 45,-2-11 17,1 8-28,-2-13-62,-1 9 34,0-10 78,-1 6 11,0-13 12,0-1-6,0-3 0,0-1-11,0-2-23,0 0-84,0 0 18,0 1 66,-2 2 34,0 0 0,0 4-39,1-7 39,0 1-51,1-9 51,0-1 381,0-2-274,8-4-63,-2 1 12,8-2-50,4 0 5,10 2-5,-2 0-6,5 2 11,-10 1 0,14 0 51,-6 0-34,12 0-28,-9 0 0,3 0 0,3-1 11,16-4-5,-14 1-1,9-2 62,-9 2-55,-11 2-12,14 0 33,-13 2-27,-2 0 89,4-1-78,-8 1-12,-1 0-5,-3 0 0,-9 0 0,-1 0 0,-1 0-5,0 0 5,-2 0-34,4 0 34,-2 2 39,6 1-27,0 0-12,-1-1 0,1 0 50,-6-1-50,1-1 0,-1 1-6,1-1 6,2 0 6,0 0 28,1-2-29,0-1 1,0-2-1,-1-1 1,-1 1 33,-2 0-39,-3 0 157,0 0 45,-3-3-158,0 1-4,-2-3-40,-1 2 33,1-3-22,-1-8 57,0 4-57,0-17-6,0 11 12,0-21-17,0 15 6,0-10-1,0-4 1,0-6 0,0 1-1,0-8-5,0 23 39,0-16-33,0 14 44,-2-4-44,1 13 33,-3 6 84,1 6-111,1 4 60,0 1-72,1 5 180,0 0-34,0 2-85,-3 0-61,1 0 0,-3 0 0,0 0-56,-9 0 56,0 0-50,-7 0 11,0 0-23,-31 0 68,17 0 16,-23 0-22,26 0-61,0 1 49,-2 1-38,0 2-40,0 1 90,-1 2-6,1 0 12,0 0 73,-15 1-40,11-3-11,-11 0-34,-2-1-112,-3 3 118,-1-1 0,-6 6 6,29-3 73,-15 4-74,16-6 63,-7 0-124,13-5 0,-5-1-163,16-1-297,-4-1-2827,7-7 3343,4 4 0,2-4 0,4 6 0</inkml:trace>
  <inkml:trace contextRef="#ctx0" brushRef="#br0" timeOffset="4129">8404 2477 12517,'4'38'252,"0"-1"-252,-4-12 56,2 5 39,0 0-95,0 3 0,1 0 33,0 1-33,0-2 0,-1-1 6,1 11-62,-1 0 62,0 13 38,-2-15-32,0-3-12,0-13 0,0-1 44,-1-2-44,0-2 34,-3 13-34,1-13 0,-1 10-34,2-16-44,1-1 28,1-1-6,0-1-34,0-3 84,0-1-145,0-2 84,0-1-6,1-2 73,0-1 179,2 0-55,-1 0 60,2 0-88,-1 0-52,0 0-32,1 0 27,4 0-34,-1 0-5,5 0 6,6 0 0,-3 0 5,6 0-6,-4 0 51,13 0-50,19 0 106,-8 0-62,12-3-5,-22 1 22,0-4-61,0 2-6,-3-1 6,-2 1-1,-2 0 68,-2 1-73,-2 1 6,9-2 33,1 2-34,9-2 1,-10 3-6,-1 0 6,-9 1 5,0 0-6,0 0 1,-1 0 5,8 0-5,-7-1 5,5 0 45,-7-2 67,6-2-67,-6 1-56,5-3 6,-8 3 27,-1-1-33,4 0 6,-5 1-6,5-1-6,-9 2 12,5 0-6,-2 2 6,0-1-6,3 0-6,-1-1-5,2 1 11,2-3-6,1 2-22,0-1 23,8-2-35,0 1 40,-1-1-5,0 0-23,-9 2 22,-3 1 6,-5 1 0,-6 1 0,-1 0 84,-1-3-39,1-4 22,-1-1 23,0-10-51,0 6 0,0-7 12,0 4 38,-2-11-55,1 5 61,-2-20-89,0 14-1,0-10 1,-1 10 33,-4-28-39,2 21-6,-2-19 6,4 29 6,1 0-6,0 3 6,1-2 27,0 4-27,-1-2 11,0-5-17,1 6 0,0-4 5,1 10 6,0 1 23,0 3 33,0-1-56,1 4-11,-1 0 51,1 4-46,-1 0-5,0 2 6,0-1 5,0 2-5,0-1 83,-1 1-83,0 1 117,-1-1-72,-4 1-102,-7 3 124,1-1-39,-6 3 10,8-2-38,-2 0 56,0-1-1,-2 0-50,-1-1-11,-1 0 0,-2-1-28,-11 0 28,6 2 6,-7-2-6,8 1-6,0 0-33,-2-1 11,-1 0 39,-15 0-11,7 0 0,-11 0-5,12 0-40,0 0 45,-2 0 0,-14 2 34,11-1-34,-11 3-28,17-1-28,-14 3-17,10-2-34,-10 3-307,-2 6 252,9 0 36,6-1 0,0 2 53,-7 3 67,-11 5-89,17-9-157,-9 1-1025,4-6-543,5-2-2151,12-9 3971,15-3 0,4 0 0,2 1 0</inkml:trace>
  <inkml:trace contextRef="#ctx0" brushRef="#br0" timeOffset="6400">18164 1595 7414,'6'39'205,"0"0"0,0-2 1,-2-4 29,-4 1-73,0-1-33,0 0 39,0-1 174,0 13-185,0-13-56,0 9-45,0-15 17,0-1-34,0-2-28,0-1 23,0-1-34,0-3 56,0 0-51,-3 4 68,1-5-39,-2 2 39,1-7-34,0 0-39,-1 0 11,1-1 191,-2 5-124,2-6-22,1 4-50,1-6-6,1-2 5,0-1 130,0-1-35,0-1 108,0-1-46,1 0-67,2-1 168,2 0-117,0-1 95,7 0-135,-2 0 29,4 0 10,-1 0-55,2 0 173,10-1-94,6 0-113,1 0-6,1-1 62,2 2-56,-6 0-11,9 0 11,3-1 106,26 1-162,-11-1 33,-20 1 1,-2 0 11,4 0-39,-1 0 67,-2 0-68,-1 0 40,-2 0-39,0 0 83,0 0-83,-1 0 67,0 0-34,-2 0 0,12 0-28,-2 0-11,-1 0 11,-7 0 1,-11 0 21,0 0-27,-2 0 67,0-2-6,6-1-56,-8 0-5,3-2 5,-8 2-6,-3 1-5,0 0 0,-2 2-50,1 0 5,4 0 51,4 0-1,0 0 35,10 0-35,-8 0-5,5 0 0,-6 0 6,-1 0-6,-1 0 0,-2 0 0,-1 0 0,-4 0 0,-1 0 11,-4 0 135,-1 0-57,0-2 34,0-2 101,-1-8-156,0-1-57,0-16 22,0 6 7,0-20-40,0 14 5,-1-10 51,-1-1-56,-1 9 51,-1-9-51,2 11 0,-1-1 33,2-2 6,-2 0-39,2-2 0,-1-1 40,0-16 44,1-1 67,-1 2-34,1 3-61,0 26-44,1 0 21,0 10-27,0 5 27,-1 1-33,1 3 12,-1 1-259,1-1-727,-3 2-449,-1 1 1423,-5 2 0,5 0 0,-1-1 0</inkml:trace>
  <inkml:trace contextRef="#ctx0" brushRef="#br0" timeOffset="7449">18283 1595 10080,'58'-4'902,"-5"0"-740,-29 2 23,2 0 140,14 1-101,3 1 22,-7 0 1,0 0-113,14 0-78,9 0 96,-11-1-85,2 0-28,1-1 17,-3 0 34,-15-1-40,2 1-50,-1-1 34,0-1-23,11 1 6,-3-1-17,-2 2 5,-9 1-5,-14 1 6,0 0-6,-1 0 61,11 0-49,-5 0 66,15-2-61,-11 0 16,-1 0-21,-7 0-12,-10 1 0,-3 1-40,0 0 40,-2 0 0,2 0 6,0 0 39,0 0-45,0 1 56,1 0-51,0 0 46,-1 0-23,0 1-34,-3-1-27,1 0-35,-2 0 29,0 0 0,2 0-415,2 1-308,1 1-1119,0-1 1881,-3 1 0,-1-1 0,-2-1 0</inkml:trace>
  <inkml:trace contextRef="#ctx0" brushRef="#br0" timeOffset="10934">18164 2548 11654,'5'44'369,"0"-3"-313,-2-19-45,-1 2 51,1 1-62,0 1 0,1 0 6,-1 1 66,1 0-66,0 11-6,0-11 0,1 18 39,-2-11-39,1 1 0,1 3 6,-2-17-6,1 3 6,-1-9 11,-1 3-12,-1-1-5,0-1 17,-1-2-22,0-6 5,1-1 0,-1 0 0,1-3-6,0 0-5,0-1-46,0-1 57,0 1 40,-1-3-18,1 2-16,0-1 61,-1 3-61,0-3-6,1 1 106,2-2-27,0 0-7,2 0 7,5 0 61,5 2-140,0-1 11,12 2 39,-9-1 23,6-1-17,-6-1 0,0 0 34,0 0-1,1 0 40,11 0-95,-6 0-23,10-1-5,-7 1 44,1-1-11,3 1 6,20-3 17,6-2-57,-1-1-5,-4-1 34,-20 2-1,-2-1-27,-3 1-6,0 1 6,-3 0-1,11 0-5,1-2 6,1 1 27,-2-2 18,-8 3-51,1-1 5,12-2-5,1 1 0,17 0 6,-22 3-6,2 3 6,-19 0 16,1-1-16,11-2-6,-7 1 16,10-3 29,-8 2-39,15-3-1,-9 1 1,21 0-6,-10 1 0,11 0 0,-12 2 45,6 1-12,-21 1-38,17 0-1,-10 0 6,9 0 0,-11 0 6,-3 0-6,-11 0 0,0 0 0,-1 0 5,5 0 1,-6 0 0,6 1-1,-12-1-44,-1 0-1551,-6-1-2326,-4-3 3916,-2-1 0,1 1 0,-1 0 0</inkml:trace>
  <inkml:trace contextRef="#ctx0" brushRef="#br0" timeOffset="13365">18235 2477 12718,'33'3'157,"-4"0"-151,-17-3 100,2-1-89,-4 1 33,2 0 6,1 0 0,-2 0 0,12 0-11,-7 0-11,6-1 38,5-1-66,-5 0 33,16-3-28,-4 2-11,0-1 6,12 1 0,-17 1-6,9-1 0,-12 2 44,1-1-44,-2 0 0,-1 2-11,-2-1 11,-1 1 0,-2-1 11,9 1-5,-8-2 11,16 0-12,-2-3 1,-4 1-6,1-2 0,-14 3 0,-1 1 0,1-1 6,1 1-6,-1 2 0,0-2 0,1 2 0,-1-1 0,0 1 0,0-1 0,-2 0 0,2-1 0,5 0 0,-5 0 5,6-1-5,-8 2 0,-1 0-5,1-1-1,-1 0-5,9-1 11,1-1 5,0 0-5,-1 0-5,-8 1-1,4 1 6,-6 1 0,4 0 0,-4 1 0,-2 0 0,3 0 0,-3 0 6,8 0-6,-4 0 5,11-1-5,-10 1 0,4-1 0,-7 1 28,-1-1-28,-2 1-5,0-1 5,-2 1 0,-1-1 0,1 1 0,4-1 5,-2 1 7,12 0 4,0 0-16,1-2-22,4 2 22,-14 0-6,2 0 12,-5 0-6,-4 0 0,1 0 0,-2 0 0,-2 0 0,1 0 0,-2 0 11,1 0-11,-1 0-95,-2 0 129,3 0-34,-2 0 0,2 0 0,0 0-107,-1 0 18,1 0-51,-1 0-23,0 4 197,2 2-29,-1 1-10,2 5-6,3 3-1,-1-2 7,1 4 5,-1 1 0,-2-3 11,1 5-11,-2-2 11,3 10 23,3 6-34,1 0 0,0 0 5,-2-9 7,3 12-7,-4-9 1,4 20 27,-7-19-33,0 7 0,-3-10-5,0-2 5,-2 1 0,0-2-6,0 0 6,0-1 0,1-1-5,0-3 5,1-2-6,0-2 6,-1-1-11,1-2-90,1 7 11,-2-6-195,3 3-108,-3-9-27,2-2-381,0-2-856,2-1 1657,0-2 0,-2 1 0,-2-1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0:34.3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5095 16002 11889,'33'-1'39,"-6"1"-28,-17-3-11,-2 1 34,3-1-34,-3 2 0,0 0 0,4-2-11,-4 2 11,4-2 5,-5 3 1,5-2 33,1 1-56,5 0 17,-4 0 34,5 1-34,-7 0 0,3 0 39,1 0-39,-5 0 0,3 0 0,-4 0 6,-2 0-6,2-1 5,3-2 1,-2 0-1,4-1-5,-4 1 6,6-1 0,-5 2-6,5-1 0,-6 2 5,1 1-5,0 0 0,0 0 6,7 0-1,-4 0-5,4 0 0,-4 0 0,1-1 0,1-1 0,0-1 6,2-1-6,-1 1 6,1-1-6,7 2 44,-6 0-38,6 1-6,-8 1 6,1 0-1,8 2 1,-5-1-6,8 1 5,-9 0 12,2-1 22,11 0 1,6-1-40,0 1 6,0-1-1,-11 0 1,1-2-6,14-2-11,4-2 13,-10 1 1,1 1-3,13 0 0,8 0-5,-28 3 10,0 0-5,-1 1 0,-1 0 40,0 0-40,-2 0 0,-2 0 11,-1 0 0,8 0 11,2 0-16,10 0 0,-9 0 55,10 0-50,-19 0 29,11 0-24,-11 0 74,16 0-84,-11 0 50,12 0-12,-13 0-44,-1 0 56,0 0-50,0 0-6,-1 0 0,2 0-28,0 0 28,18 5 6,-10-1 13,-2 0 1,0 1-20,8 0 0,16 1 5,-19-2-5,1 1 6,-2 0-6,-1 0 6,-2-2 50,-2 0-51,-2-2-5,0 0 0,1-1 23,0 0-12,1 0-11,1 0 11,18-1-11,-13 0 0,13-1 0,-17 1 0,-4 0 0,0 1 0,10 0 0,21-1-45,-32 1 45,-1 0 6,13 0-6,7 0 5,-1 0-5,15 0 0,-26 0 0,11 1 0,-16-1 0,12 3 40,13 0-29,-10 0-11,5 0 0,-25-2 0,0 1 0,0-1 0,2 0 0,0 0 0,2 0 0,0-1 0,2 0 0,1 0 0,1 0 0,1 0 5,-1 0-5,17 0 0,-13 0-22,12 0 22,-17 0 0,2 0 0,1 0 0,0 0 6,23 0-6,-14 0-6,17 0 6,-21-1 50,19 0-1176,-17-1 1137,16 1-22,-19-1 11,1 2 0,21-1 0,-16 0-14,-10 1 0,4-2 19,0 0 1,0-1-6,-7 1 0,-1 0-3,6-1 1,-2 0-4,3 0 1,-2-1-1,0 1 6,-1 0 0,14 1 0,-15 0 0,10 0 0,-6 2 1132,0-1-1132,9 1 61,10-1-61,-19 1 6,9 0-6,-22 0-6,18 0 6,-11-1 0,13 0 0,-13 0-5,1 0 5,1-1 0,2 0 5,1-2-55,21-2 50,-28 2 0,1-1 11,11 1 0,-1-1-11,-10 1 0,1 1-6,7 1 1,-2 0 5,7 0 39,13 1-39,-23 0 0,-3 0-11,-2 0 0,-3 0 5,-1 0 6,-3 1 6,0 0 5,-2 0 0,0 0-11,0 0 6,11 1 0,-7 0-6,9 1 5,-11 0-5,12 1 0,-9 0 0,8 0 0,-13-1 0,-1 0 6,1 0-1,-3 0-5,2-1 0,1 0 0,1 0 0,3-1 45,1 0 0,3 0-34,21-2-5,-11 0-6,-4 1 0,1-1 5,7 1-5,15 0 12,-20 1-12,-2 0 5,-1 0 40,-2 0-39,-1 0-6,1 0 5,-2 0-5,16 0 0,-12 0 0,12 0 6,-16 0-6,0 0 0,17 1 0,7-1-39,-1 1 53,-20-1 0,-1 0-969,7 0 955,14 0-164,-19 0 164,18 0 0,-14 0 0,14 0 0,-20 0 0,1 0 0,-3 0 0,0 0 5,-2 0 1,1 0 5,-1 0-5,18-4-6,-11 2 5,-6-2 1,2 1-6,23-2 0,0 2 0,-5 1 938,-19 2-938,-1 0-17,1 1 148,13 3-126,6 2-5,1 0 6,-1-2-1,-13-4 1,24 0 0,-15 0-4,-6-2 1,1 1-3,-9 0 0,-1-1 0,0 1 0,0 0-828,25-1 828,-20 2 0,-1 0 0,0 1-582,0 0 587,0 1 34,20 0-39,-12-1 0,17-1 0,-18 0-14,-3-1 0,3-1 8,-8 1 1,0 1 10,7-2 1,1 0-272,-5 2 1,-3 0 265,8 0 730,13 0-725,-19-1-5,20-1 596,0-2-596,1-1 0,-7 1 12,-18 2 38,17 1-50,-13 0 0,12 1 0,-3 0 6,-13 1 621,23-1-621,-11 1 27,-1 0-27,15-1 27,-23 0-33,14 0-11,-13-1 11,1 0-5,1-1 5,0 1 0,1-1 0,-1 0-6,0 1 6,13-2 0,-14 2-6,9-2 6,-18 2 45,31 1-45,-21 0 3,-9 0 0,1 0-3,23 0-6,7-1 3,-22 0 1,0-1 2,-7 1 0,-2 0 0,32-4 0,-17 1-12,0 0-21,2 0 27,1 0 6,-13 2 0,0 0 0,22-1 5,-11 1 1,1 0-6,-11 1 0,-2 1 0,0-1 0,0 1-6,3 0 1,0 0 11,24 0-6,2 0-6,-2-1 1,-14-1-54,-12 0 0,1 0-1532,22-3 1566,-20 2 0,-1 0-369,16 0 391,-18 1 0,1-1 6,0 1 0,2-1-3,11-1 0,0-1 0,-11 2 0,-2-1-518,-1 0 0,-2-1 530,16-2 628,-16 2 0,1-1-550,20-2-88,-19 2 1,-2 1 48,17-2-51,-1 1 329,-1 2-329,-17 2 0,2 0 3,-2 1 0,1 1-3,0 0 0,-1-1-34,25 1 34,-20 2-5,18 0 10,-14 0-2,-6 0 0,0 0 2,5 0 1,15 2 0,-19-1 55,3-1 1299,-2 1-1304,1-3-50,-1 2 27,-1-2-27,-2 0 33,8 0-39,-14 0-6,2 0 6,-16 1 101,4 1 62,-1-1-119,1 0 1,-3-1-34,-5 0-11,-1 0 6,-2 0-6,-2 0 112,-2 0 84,-3 0 168,-1 0-151,0-3-180,-3-5-38,-6-8 10,0 0 23,-9-8-28,7 10 0,-5-6 0,8 11 0,0 0-11,3 4 0,2 2-34,0 1-22,2 2 61,4 0 6,0 0 6,10 8 33,-2 0-39,3 9 0,-3-4 6,0 1-6,0 0 0,-2-1 0,-2-1 5,-2-1 57,-4-1-51,-3 6 23,-6-2-34,-5 6 0,-3-6-107,0 1-525,-3 2-2371,3-2 3003,3-1 0,5-7 0,5-5 0</inkml:trace>
  <inkml:trace contextRef="#ctx0" brushRef="#br0" timeOffset="1847">21853 16169 12388,'36'-20'806,"-4"2"-582,-18 6-89,0 1-74,0 1 23,-2 0 6,3 1-51,-6 3-39,1 0 0,-6 4 39,-3 2-39,1-1 0,-1 1 51,1 1 55,3 12-100,1 10-1,1 6-5,-2 14-39,-3-17-95,-1 6 10,-1-14-200,0-2-220,0-4-229,0-2-481,0-2-477,0-3 1731,0-1 0,0-3 0,0 1 0</inkml:trace>
  <inkml:trace contextRef="#ctx0" brushRef="#br0" timeOffset="2386">22258 16145 11866,'-8'42'56,"1"-3"-50,7-18-6,0 0 0,2 1 0,2-2-6,2-3-5,3-1 0,4-2 11,3-6 95,10-10-11,-9-5 169,5-9 44,-13 2-6,-1-2-45,-4-1-44,-1-2-23,-3-2 17,-6-8-140,-1 7 11,-11-4-112,0 17-481,0 10-275,7 9 801,5 39 0,4-32 0,2 22 0</inkml:trace>
  <inkml:trace contextRef="#ctx0" brushRef="#br0" timeOffset="2897">22520 16240 12595,'-1'37'19,"-1"0"1,3 14-20,4-7 0,4-25 0,3-4 0,0-4 6,1-6 89,1-2 67,2-6 74,8-15-164,-5 1 68,4-15 56,-11 7 168,-4-14-291,-4 9-56,-7-12 33,-5 15-5,-16 2-174,4 12-397,-17 17-124,16 13-801,-6 23-1613,12-2 3064,3 6 0,7-20 0,2-8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0:52.6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22401 13287 12029,'-35'-18'846,"7"4"-628,13 14-16,4 0 11,-3 0-101,0 0 173,-9 0-161,-3 0-52,-1 2 29,-4 3-67,14 0-34,-4 3 17,8-2-17,-5 6 11,4-3 39,-5 5 12,-2 4-57,6-3-5,-5 4 0,3 3 0,5-4 0,-10 14 23,10-11-23,-10 15 0,5-6-6,-10 19 1,11-16-1,-1 6 6,11-17 0,2 0-6,1 0 6,1 0-5,1-1 5,1 1-6,0-2 1,0 1 5,2 8 5,-1 4 1,5 19-6,-3-16 0,4 5 0,-1-21 0,2 1-6,7 7 6,-3-6 0,4 3 0,-3-7 6,1-1-6,7 9 33,-4-7 7,7 7 72,3-3-68,2-3 18,0-1 33,1-4-44,-14-8 44,10 3-6,-4-5-55,0-1 22,1-2 34,3-2 78,2-6-79,1 1 63,8-13-118,-14 6 22,8-6-56,-8 3 100,10-8-100,-7 4 96,15-17 105,-9-1-128,-2 0-6,-3-4-22,-3-5-39,-7 10-1,4-12 29,-11 15-1,-2 2-33,-2 1 0,-2 2 6,-2 2 0,0 0 5,-2-9 22,0 8 1,-6-17-34,0 17 6,-6-7-6,1 10 0,-2-1 0,-1-2-12,-11-14-38,4 8-45,-7-11-23,6 12-117,0 1-51,-1 1-963,-10-7-5982,-16 2 7231,5 5 0,7 11 0,22 14 0</inkml:trace>
  <inkml:trace contextRef="#ctx0" brushRef="#br0" timeOffset="2832">5690 12025 11010,'-54'-7'1871,"6"2"-1619,30 7-34,-2 3-95,-1 2 140,-9 6-123,-3 3-134,0 3-6,3 3-6,8-2-44,-7 14 16,7-4 34,-11 22 12,3 8 44,4-10-56,-3 7 5,13-25 1,-1 2-6,-1 0 5,-7 17 1,7-11-6,-5 13 0,8-15 0,1 1 0,1 3 0,0 1 0,1 1 6,-3 21-1,5-21 1,1 2-6,-1 3 0,1-1 0,2-1 0,0-2-591,2-9 0,2-2 591,-1 14 0,3 1 5,-1 0-5,2-15 0,0 1-5,0 18-9,0-7 0,0 1 19,1-6 1,-2 1-6,1 12 0,0 2-165,0-11 1,-1 0 186,0 13 0,0-1-2,0-22 0,0 0-20,1 11 0,-1-1-6,0 20 6,1 1 0,0-1 34,0 0-34,0-21 0,0 0 0,0 21 319,0-24 0,0-2-319,2 13 0,1-2 28,1-1-22,1 0-6,0 0 6,-1 0 389,0 1-392,0-15 0,0 1-3,3 17 14,0-10 0,1-1-930,3 4 916,5 10 446,3-4-446,-5-13 5,-1-6 1,1 0 0,1 4 0,6 12-1,-7-17-5,1-2 6,0 0 5,-1-1-11,2 0 6,7 12 55,4 2-50,1 0-11,0-7 6,-8-14 952,1-2-953,12 0-5,-6-6 6,9-1 0,3-6 27,-9-4-33,9 0-5,-14-3 5,12-4 5,2-4-5,2-2 51,7-8-63,-10 2 18,-2-1 39,4-6-40,-20 7 7,6-6-1,-2-5 50,2-7-55,1-2 0,-2-2-1,-7 8 1,0-2 27,0-2 7,1-1-1,10-20-39,-7 12 53,-4 4 0,-1 0-1117,3-8 1103,3-15-5,-10 16-23,-2-1 23,0-1-23,-2 0 0,-1-1-11,-1 2 28,-1 0-219,1 1 191,3-20-3,-4 30 0,0-2 3,1-9 0,0-3 0,1-15 0,0 1 3,-3 17 0,0 1-1,0-10 1,-1 3-3,-1-11-386,-2 19 1,0-2 385,-1 12 0,1 0 507,-1-10 1,0 0-505,0 3 0,0 2-3,0-19 0,0 22 0,0 1 196,0-11-196,0 14 0,0-2 0,0-3 0,-2-1 25,1-14 1,-1 0-46,-1 9 0,1 2-358,-2-2 1,1 2 377,-4-18-322,-2 3 325,3 21 0,-1 1 36,-4-17-39,-3-9 0,2 5 0,3 14 5,-2-15-198,4 15 193,0-1 1555,-1-2-1555,-4-17 6,2 13 181,1 10 1,-2 0-182,-3-5-6,-6-11 28,3 19-28,-12-13 6,-6-1-12,-2 0-8,15 20 0,0 2 14,-2-5-6,-6-8-5,10 15 6,0 0-208,-13-5 50,4 10-309,-24-8-1107,3 15-40,-7 3-1574,4 5 3193,13 5 0,19 0 0,6 1 0</inkml:trace>
  <inkml:trace contextRef="#ctx0" brushRef="#br0" timeOffset="4909">7570 12121 11334,'-45'3'1127,"3"0"-405,7 2-408,8 2-158,-10 6-100,13 2-56,1 2 6,3 3 44,2 2-50,2 2 12,-3 15-7,6-6 34,-3 12-39,6-10 6,-5 20-29,8-23 1,0 2 22,-1-1 0,0 2 3,0 10 0,-1 3 2,0 3 1,0 0 13,2-7 1,0-1-37,-1 8 1,1-3 55,0 5-39,0 1 11,1-1-5,0-1-234,2-1 273,2-2-40,2 0 29,0 1-31,-1-15 0,2 2 16,0 3 1,1 1-26,0 13 1,1 0 5,0-10 0,1 0-392,0 13 0,1-2 394,-2-19 1,-1-2 104,1 12 1,1-1-108,-2 19 0,3-1 0,-3-20 0,2 1 0,1 2 0,0-1 0,1-1 0,-1 0 14,2-5 0,0-1-11,1-1 0,1-1-1,1 1 1,0 1 22,3 10 1,1 2-10,3 8 1,1 0 3,-6-18 0,0-1 411,3 8 1,-2-4-387,1 6-28,-5-14 0,0 1-1244,4 18 1238,-4-19 0,-1-1-660,3 13 654,0-2-131,0-2 137,5 17-11,2 1 2,-7-22 1,0 0-3,7 20 565,-7-23 0,2-1-565,8 21 0,4 0 2,-8-24 1,1-2 4,6 4-7,10 7 0,-7-15 0,0-3 151,1-2-157,0-2 6,1-2 0,1-3 6,2-2-6,15-1 5,-9-5-5,27-1 6,-30-14 0,-1-2 38,23-7-41,-24 1 0,-3-3 3,2-11-6,-1-5 5,1-3-5,-3-5 296,1-1-268,-3-3-22,-1-3-6,-3-3 28,-2-3-541,-2-2 513,-10 26 0,0-2 0,-1 0 0,-1-4 2,4-24 1,-1-6 6,-3 18 1,-1-2-1,1 1-11,-2 4 0,1 0 1,0 0 1,-1 0 0,1 0 0,-2 5-3,1 0 0,-2 3 6,2-4 0,0 1-6,-2 0 0,1-1 20,-1 2 0,0 1-34,-1 2 0,0-2 17,1-15 0,0-3 5,-1-4 1,1 1-3,-1 0 0,1 0-1,-1 13 0,-1 0 0,1 3 0,-1-2 1,-1 2-3,1 0 0,-1 0 3,-1-3 0,-1 2-3,-3-17 232,1 17 0,0-1-232,-1 5 0,-1-2 1,1 1 1,0-3 0,1 3-982,-2-6 0,1 1 980,-2-11 0,1 3 0,-2-2 0,2 24-1,-1-1 1,-6-19-3,4 18 1,-1-2-7,-4-1 1,0 0 8,-1-1 0,-1 2 0,1 0 0,-1 1-352,2 6 0,2 2 352,-5-9 1702,0 1-1702,-8-14 0,5 12 484,-9-11-484,5 16 0,-4 2 0,-4 1-39,-6 3 28,-4 3-34,-8 4-44,-8 6 44,24 9 0,-4 2-26,-5 2 0,-5 0 0,0 1 280,-19 0 0,-1 0-273,19 0 1,0 0-1,1 2-2356,-18 4 0,9 4 2420,4 8 0,6 1 0,36-4 0</inkml:trace>
  <inkml:trace contextRef="#ctx0" brushRef="#br0" timeOffset="6872">9713 11978 12421,'-53'26'941,"7"-2"-750,25-9-7,-2 3-105,-1 1 5,-1 3 5,-10 17-38,9-4-51,-6 14 0,13-8-6,3 5 1,0 4 5,2 10-408,6-25 0,-1 1 408,0 7 0,-2 2 0,0 4 0,0 1-3,-1 2 1,-1 0-933,1-1 0,1-2 938,0-4 0,1-1-3,2-4 0,0-2 45,-4 28-40,4-10-5,3-8 17,4-11 0,0 0-17,0 24-11,1-5 0,1 1 13,1-22 1,-1 1-46,3 26 0,0 1 57,0-26 0,0 0-14,0 13 0,1 0 0,-1-13 0,-1 0 3,0 3 0,0 2-3,0 3 0,1 1 3,-1 2 0,0 2-3,1-1 0,-1 1-3,1-2 0,0-1 3,-1-5 0,1 2 3,2 14 0,-1-2-1,-2-16 1,1 0-3,0 19 0,1-1-35,-1-17 0,0-3 54,0 0 1,0 0-20,4 10 0,1-2 622,4 10-622,-3-18 0,0-2 0,8 9 34,0-3 0,2 0-34,6 12 0,-5-12 0,-1 0 808,2 2-802,0-1-6,-1-1 30,2-3-30,0-2 0,2-2-16,15 11 21,-7-11 0,-4-7 1,2-2 34,7 2 21,12 6-50,-14-16-5,-1-4 1345,-1-4-1345,-2-2-1,-1-3 23,-2 0-28,-2-2 6,18 3-6,-12-1-11,13 0 5,-23-4 12,5-12 39,2-12-12,0-6-33,4-6 6,-9 7-1,0-2-5,-1-3 34,7-22-23,-7 6 36,-3-5 1,-1-8-44,-8 14 0,-1-2 0,-1-1-570,1 1 0,-1-1 0,0-1 586,-1-5 1,0-2 0,-3 4-16,0-1 1,-3 1-1,1-13 1,-2 1-360,-1 23 0,1 1 357,-1-16 0,-1 2-3,1 1 5,-1 23 1,0-2-232,0-13 1,0-5 228,0 9 1,0-2 0,0 0 1,-1-1 1,1 0 0,-1 0-5,1-2 1,-1-1 0,1 5 1,-1 1 0,0 4-1,0 4 1,0 1 3,1-19-6,0 8 11,0-20-8,0 27 0,0 0-3,0 0 0,0-2 425,-2-13 1,-1 2-420,-1-12-6,0 22 0,-2 0 0,-5-20 67,-4-2-67,-3 0 0,-1 1-6,-1 3 1,2 4-40,2 5 39,3 6 12,2 3 39,2 5 661,-4-12-695,-3 1 28,-2 0-39,-3 5 0,5 12 17,-3-3-17,-1-1 0,-13-17 0,5 14-50,-13-7 653,8 21-603,-24-1 0,10 10-17,13 5 1,-1 0 16,-18-1 0,12 2 0,-2 0-3,-2 0 0,0 0 21,1-1 0,0 2-46,3 0 0,3 1-151,-10 0-39,5 3-1485,-13 5-481,17 7 2184,-9 6 0,31-4 0,5-1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1:52.8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7190 5739 12421,'34'5'252,"-1"0"-229,-20-2-18,4-1 102,-3 0-107,-1-1 112,-2 0-73,7-1 34,-4 1 0,14-1-62,-10 0-11,5 0 5,-6-2 35,7 0-40,-7-1 0,4 0 5,-8 2 1,0 0-6,-1 1 39,0-2-33,1 2 5,6-2 0,4 1-5,1-2-6,0 1 0,-7-1 5,9 2 1,-6-2-1,11 3 1,-14-1-6,4 1 0,-7 0 0,1 0 0,0 0 0,1 0 6,1 0-1,12 0-5,4-1 6,1 0-6,10-2 11,1-2-5,-7 1-6,3 0 5,-19 2-5,0 0 0,0 0 0,0 1 0,2-1 6,1 1-6,1-1 0,1 0 56,14 0-56,5-1-39,14 0 39,-12 1 28,11 0-28,-23 2 0,11 0 0,5 0 5,-12 0 0,-5 0 1,0 0-6,6-2-5,11 0 5,-17 0 5,-1-1-5,-1 2 6,12-1-12,-10 1 1,20 0-1,-12 1-22,0 0 28,-4 1 6,-11 0-1,13 1-5,-8 0 6,10-1 0,-12-1-1,2 0 34,0 0-39,0 0 0,1 0 0,14 0 6,19-4-12,-12 1 12,6-2-6,-29 3 0,12 1 6,-1 0-6,11 0 0,-15 1 0,-4 0 0,-10 0-12,1 0 12,0 0 0,2 0 0,10 0 0,6 0 0,-1 0 0,-2 0 0,-11 0 6,14 0-12,-10 0 12,11 0-6,-13 1 0,0 0 6,17 1-6,6 1 0,1 0 0,-2 0 0,5-2 0,6 2-6,-24-1 0,3-1 31,7 1 1,-2 0-26,-14-1 0,-1 0 0,4 0 0,-3-1 0,3 0 0,-1 1-11,0 0 11,0 1-6,-1 0 0,16 0 1,5-1 5,0 0-769,-4-1 780,-16 0-5,14 0-1,-11 0-5,10 0 0,-15 0-386,1 0 391,0 0-33,1 0 33,18 0-27,-12 0 22,14 0 5,-18 0-5,-1 0 741,0 1-741,-2 0 0,2 2-5,0 0 5,0 2-6,18 0 6,-12-1 208,-6-1 1,1-1-215,6 1 3,-5-2 0,-1 0-820,8 0 829,14-1-1,-18 1 1,0 0 0,21-1-4,-30 0 1,1 1 0,0-1 0,0 1-3,30 0 5,-22 0-5,-2 0 6,12 1-6,1 0-6,-15 0 1,1 0 10,14 1 857,6 0-862,-26-2-6,18 0 6,-11 0 34,12-1-46,3 1 12,-13-1-6,-6 0 1,1 0 5,25 2 5,-22 0 1,0-1-6,25 3 3,-25-2 0,1 1-3,-6 0 0,0-1 0,0 1 0,0 0 5,11-1 1,-3 1-1227,9 0 1229,-17-2 1,-2 0-750,14 1 741,2-2 0,-2 1 6,0 0-1,1-1 46,-2 0-51,2 1-239,-2-1 236,-13 1 1,1-1 2,17 1 0,-17-1 0,-1 0 5,14 0-5,-13 0 0,0 0-1,19 0 4,-19 0 0,-1 0 79,12 0-88,-1 0 242,14 0-236,3 0-6,-2 0 6,-5 0-45,3 0-11,4-2 33,-21 2 1,-1-1 22,22-2-34,-24 1 1,-1 1 262,8 0-229,14-1 6,1-2-6,-11 2-40,13-2 40,-17 2 708,19-1-708,-30 2 0,0 0 0,33-1-859,-7 1 859,-20 1-5,14 0 5,-12-1 0,11 1 0,-15-1-11,17 0 11,-12 0 2,-6 0 1,0-1 169,7-1-172,11 1 5,0-2 6,3 1-11,-1 0 0,-5 2 0,-17 1 51,15 0-46,-11 0 433,-5 0 0,0 0-438,6 0 34,13 0-34,-17 0 39,14 0 798,-1 0-797,10 0-29,-7 0-6,-15 0 51,-8 0-22,-12 0 39,9 0-73,-6 0 45,18 0 55,-2 1-55,-6 0 0,-3 1 39,-18-2 11,-6 0-50,0 0 33,-3 0-89,1 2 6,5 3 5,2 2 28,5 1-23,-2 0 1,0-2-1,-6-3 7,1-1 32,-4-2-38,1 0 39,-1 0-45,1 0 45,-1 0-45,1 0 44,2 0-44,-2 0 6,1 0 0,-2 0 313,-2 0-364,-4 0 39,0 0-55,-4 0 55,0 0-27,-1 0-46,-9-3-150,-17-3 145,-6-4 84,-1-1-84,-3-5 84,20 6 0,-5-4 0,14 5 0,4 1 0,2 1 0,4 1 0,1 1 11,2 1 34,2 0-12,0 2-33,1-1-123,0 2 162,5 1 12,8 3 27,3 1 12,15 4-46,-11-4 12,7 4-22,-8-3-28,0 0 128,5 1-100,-7-2 27,7 1-10,-9-2-57,-4-1 6,-2 2 6,-6-1 50,0 1 89,-1 3 40,-2-2-23,0 2 57,0 1-28,-8 8-124,-11 8-22,-16 14-45,3-4 0,-12 11-118,14-14-162,3-2 280,-2-2 0,20-19 0,-4 3 0</inkml:trace>
  <inkml:trace contextRef="#ctx0" brushRef="#br1" timeOffset="8544">7309 6548 12057,'34'1'348,"5"1"-343,-27-2 96,8 2 0,-1-2 0,-4 0-45,4 0 67,0 0-28,1 0-56,-2-1-28,1 0-11,-8 1 45,6-1-45,-6 1 51,5 0-1,5 0 6,-3-2-11,15 1 22,-5-2-56,7 0 6,-5 0-17,-8 1 6,-2 1 27,1 1-33,-4 0 34,2 0-34,-7 0 0,1 0 5,0 0-5,2 0 45,1 0-39,-1-1-6,1 0 73,7-3-68,-6 3-5,13-3 51,-4 1-51,-1 0 33,8 0-33,-14 1-5,8 0 10,-8 0 29,11 0-29,-7 0-5,9-1-5,-10 3 5,1-1 0,-1 1 0,1 0 28,0-1-28,-1 1 0,2 0 0,11-1 0,-5 1 33,8-2-21,-11 2-12,0 0 0,-1 0 0,-1 0-6,9 0 6,-9 0 0,6 0 0,-9 1 0,0 1 0,0 0 11,1 0-5,1 0-1,-2-1 51,1 0 0,6-1-56,-6 0 6,5 0 5,-10 0 17,15 0-17,-12 0-11,12 1 6,-8-1-6,-6 1 0,8 0 6,-8 0-6,11-1 5,-7 0 6,19 0-5,-7 2 0,10 0-6,12 1 5,-18-1-5,6 0 6,-20-1-1,12-1 1,-8 0-6,8 2 28,-11-2-28,1 1-6,1-1-22,1 1 28,2 0 34,13-1-28,6 0-6,0 0-6,8 0 6,-25 0 0,7 0 0,-13 1 0,-1 0-6,-1 0 6,0 0 0,1 1 0,-1-1-11,14 2 17,-9-1-1,10 0 29,-11 0-34,0 0-45,15 1 84,-8-1-117,25 1 78,-24-2 45,30 0-45,-27-1 0,13 0 0,-16 0 0,0 0 0,0 0 5,-2-1-5,1 0 6,14-1-17,3-1 11,-1 1 0,-5 0 0,-17 0-34,13-1 34,16-4 0,-10 2 0,7-2 0,-26 4 6,12-1-6,-10 0 0,10 0 0,-13 1 0,-1 0-6,1-1-27,0 1 33,0-1 0,15-2 44,1 0-44,2 2 0,7-1 0,-21 2 0,8 0 0,-12 1 0,0-1-5,0 0-1,1 0 6,-3 0 0,2 0-5,-2 0 5,0 0 0,9 1 5,-11 1-16,7 0-17,-6 0 28,-7 1 6,14-1-1,-4 0-5,0-1 0,0 0-5,-7 1 5,1-1 0,1 1-6,12-1 6,-8 2 0,9-1 0,-11 1 0,0 0 0,0 0 39,12 0-39,-8 0-11,22 0-28,-8 0 44,0 0 1,14 0-6,-24 0 0,12 0 0,-14 0 0,1 0 0,1 0 0,1 0 0,0 0 0,0 0 0,19 0-6,-14 0 6,13 0 0,0 0 0,-12-1-5,13 1 5,-15-2 0,1 1-6,0 0 6,0 0-5,19 1 10,5 0-10,-1 0-7,-4 0 12,-20 0 0,3 0 0,-2 0 0,3 0 0,-1 0 0,21-1 0,-15 0 0,-8 0 0,2-1-5,24 0-1,-1-1 3,-29 2 1,0 0-4,18-3-33,1 2 28,-6-1 11,-14 2-6,13-1 6,1 0-22,12 0 22,-16 1 16,6 1-44,2 0 34,4 0-6,-3 0 6,-13 0-6,-12 0 0,1 0 5,13 0-5,-10 0 0,9 0 0,-13 0 0,2 1-17,-1 0 17,1-1 6,13 1-6,-11-1 6,23 1-6,-24 0-6,10 1 6,-13-1 0,0 1-6,1 0 6,0 0 0,0 1 0,1 0 0,-1 1-5,0 0 44,13 2-39,-9-1-6,10 0-10,1 0 16,-11-1-12,26 2 18,-24-2-6,11 1 0,-14-3 6,16 3-1,5-3-2,-19 0 0,1 0 2,20 1-10,-3-1 5,-17 0 0,-2 0 0,1-1 0,10 1 0,-10-1 0,21 2-6,-1 0 1,-10-1 5,4 2 0,-23-2 0,0 0 0,0 1 0,2-1 0,14 3 5,-8-2 1,11 3-6,-12-3-6,1 2 6,17 1-5,5 1 7,-20-2 1,1-1 3,21 3-1005,-2-1 1005,-17-3-9,0 1 9,14 0-6,-13 0 0,23 0 0,-28-1 0,10 0 0,-14-1 0,0 0 0,-1 0-6,1-1 999,12 2-998,2 0 5,-1 0-3,7 1 3,-23-1 0,19 2 0,-19-2 0,8 0 5,-12-1-5,0 1 28,0-1-28,0 0 0,-1 1 0,-1-1 0,-1 0 0,4 0 0,-8 0 0,1 1 0,-9-3 6,1 2 5,2-2-5,-4 1 5,2-1-11,-7 0 5,-1 0-682,-1 0-1099,-4 4 1776,-5-1 0,3 2 0,-3-2 0</inkml:trace>
  <inkml:trace contextRef="#ctx0" brushRef="#br1" timeOffset="10495">7570 6477 11094,'17'-16'784,"-3"3"-532,-12 9 79,-1 2-7,0 0 589,-1 1-515,-9 4-370,0 2-23,-10 5 35,2 1-29,-11 9 34,6-5-40,-7 6-5,9-7 73,0 0-73,0-1-28,-6 6 39,2-3 0,-1 2 29,10-7-35,5-3 29,7-6-34,1 0 453,1-2-413,4 1-29,1-1 56,9 0-73,3 3 6,1 0 0,4 3 6,-6 0 84,12 3-90,-7-2 11,7-1 39,-1-2-44,-7-1 22,2-1-28,-9-1 0,-2 1-6,-2-2 6,-1 2-95,-2 0-129,0 1-174,1 0-414,0 3-1199,2 3-2648,0 2 4659,-2 5 0,-2-8 0,-3-1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4:14.49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7951 5191 12735,'-47'-3'616,"5"1"-398,26 2 264,-30 4-370,13 2-112,-24 5 101,1 9-96,13-1-2,6-3 0,-1 3 2,8-1 1,0 0-3,0 0 0,-1 1-3,-6 7 0,1 0-970,-6 7 970,15-12 0,0 1 0,-8 10 0,1-1-28,-11 14 28,11-9-3,6-6 0,0 2 3,-3 5 5,3-2 1,1 1-1247,-6 8 1241,12-14 0,0 1 0,-8 15 0,2 3-3,8-12 1,0 2 2,-8 20 0,11-19 0,0 0 0,-2 14-6,9-16 1,2 1-46,-1 17 48,4-19 1,1-1 2,3 12-681,6 1 760,4-1-46,3-15 1,3-1-28,10 16 427,1-9 1,2-2-384,11 1-22,-3-8 0,2-2-1182,11-2 1190,-16-10 0,1-2 514,3-4 1,1-2-549,6-2 1,1 0 17,0-1 0,4-1 265,-2-2 0,3-2 0,-3-2-283,1-2 1,-2-1 19,18-2 1,-2-2-737,-25 0 1,-3-3 752,21-10 1,-6-5 588,-15 4 0,3-4-625,2-5 0,1-1 16,2-1 1,-2 0-757,-4-1 0,-2 0 810,7-16-112,-15 13 0,-2-5 98,-2-10 0,-2-3-56,0-2 0,-3-4 15,-7 3 1,-3-5 0,-3-1-15,-6-1 0,-3 0 0,0 2-3,2 10 1,0 1 0,-1 0 0,-3 1 0,-1 0 0,0 10 9,-4-6 62,-2 8-45,-4 2-28,-4-2 0,-9 1-51,-6 4 1,-8 6-236,-7 8-196,-11 10 350,21 10 0,-1 3-1616,-2 4 1,-1 2 1539,-7 5 1,3 0-1,-4 4 1,11-2-1</inkml:trace>
  <inkml:trace contextRef="#ctx0" brushRef="#br0" timeOffset="1217">10308 5096 10517,'-38'11'272,"1"0"1,1 0-1,3 3 98,-12 14-118,-1 6-106,0 6-62,0 5-82,23-20 1,0 0-1025,0 2 1,0 1 1026,1 1 1,-1 0-6,2 2 0,0-1 34,1 1 0,-1 1 6,-6 13 1,-2 5-38,-2 3 0,0 2 22,3-3 0,-1 3 10,8-13 1,0 2 0,2-2 98,1 7 1,4-3-104,-1-1 0,3-1 83,2 2 1,7-1 95,14-7 0,4-2-87,8 25-81,0-27 0,3-5-36,15 4 50,2-2-37,-6-10 1,1 0-17,-8-5 0,0-1-1,12 4 1,0 0 3,20 5-3,-16-9 0,0 0 22,-12-4 0,2 0 17,22 4 0,2 0-9,-13-7 1,-2-1 444,1 1 0,1-2-386,7-2 1,-2-3-1120,10-7 1097,-21 0 0,-2-3 3,17-16 16,2-6-86,-29 12 0,1 0 33,1-3 1,-1 0 19,2-2 0,-1 0 39,0-3 0,0 0-3,0-1 1,-1 0-23,2-4 0,-1-2-28,0-3 0,0-2-3,2-5 1,-1-4-1,-4 1 0,1-5 0,-3-1-106,-4 4 1,-2-1 0,-2-2 94,3-5 0,-2-3 0,-3 5-25,-2-2 0,-7 3-20,-5 2 1,-5 4 78,-8-8-37,-4 8 0,-7-2 110,-7 9 0,-3 1-119,0-1 1,-3 3 747,-6 3 0,-2 6-764,6 9 0,-4 3-66,-6 2 1,-7 1 0,-2 3-450,-4 4 0,-1 3 0,-4 4-815,6 2 0,-3 3 0,-1 1 0,5 2 1056,-7 2 0,4 2 0,6 2 0,-7 7 0,12 0 0,9-2 0</inkml:trace>
  <inkml:trace contextRef="#ctx0" brushRef="#br0" timeOffset="5188">9094 1476 12937,'-38'-17'1136,"2"4"-856,15 11-95,-3 2 56,-4 0-179,-4 3 111,-2 4-78,-20 13-78,23-6 0,0 0-17,1 1 0,-1 0 22,-7 6 1,2 2-29,7-4 1,2 1 5,-26 20 0,10-2-6,18-13-11,-2 12-22,3 2 39,3 1-6,5-2 6,7-9-5,1 0-1,3 0-27,2 0-23,2-2 0,1-1-101,13 6 123,-2-8 29,13 3-23,-2-10 22,2-3 12,16 2 44,-8-5-50,12 1 0,-14-7 39,2-1 0,15-2-33,4-1-6,1 0 6,-6-1 16,-7 0-22,-10 0 6,6-1 22,1-2-28,-9-1 33,24-7 6,-21 3-33,11-5 44,-13 3 40,12-7-40,-10 4 79,7-4 95,-4-3-55,-10 4 256,11-12 51,-18 2-319,2-10-146,-9 6 34,-1-13-34,-4 4 57,1-1-63,-4-12 46,-6 20-51,-3-9 0,-5 14 0,-2 1-40,-3 2 40,-2 3-50,-5 3-297,-31 0 106,8 15 0,-5 4-9,0 1 1,-4 4-662,0 6 1,-5 4 0,6 0-754,6 1 1,4 0 1663,-13 7 0,7-2 0,22-8 0,11-5 0</inkml:trace>
  <inkml:trace contextRef="#ctx0" brushRef="#br0" timeOffset="6366">9165 2548 11066,'-47'-5'618,"0"0"0,-6 3 0,4 2-372,7 7-100,-16 5-17,18 0-79,-1 1 0,3 1-33,-11 10 34,0 9-49,17-9 1,1 2 70,-17 21-68,16-15 1,2 1-6,-5 7 0,12-14 0,1 0-33,-13 21-23,12-10-34,0 24 45,21-7 40,10 0 30,5-19 0,4-1-25,12 5 56,14 12 8,-16-27 1,1-2-4,4 1 1,0-2-26,1 0 1,1-1 24,-1-3 1,0-3 117,17-1 25,-11-8 1,2-2-9,21-4-67,-5-7 0,0-5-34,-22 3 0,0-3-366,5-4 0,4-3 0,-4 1 310,-3 0 1,-1-1-18,10-6 0,1-1 101,-5 0 1,-2 1-85,-11 6 0,-2-1-509,8-5 0,-3 0 745,3-9-656,-6-1 610,-6 0-44,-6-2-101,-7-4-17,-4-3 403,-7 8 0,-3-2-476,-6-3 1,-8-2-65,-7 2 1,-8-1 0,-5 6-81,-10 8 1,-7 7 0,-1 2 61,0-2 1,-1 4-1,-3 8-100,2 12 1,-5 8-1,2 4 1,5 1-943,8-1 1,5 2-1,-1 3 650,-11 5 0,-1 3 1,5 1 479,-5 10 0,8-2 0,-4 2 0,5 2 0</inkml:trace>
  <inkml:trace contextRef="#ctx0" brushRef="#br1" timeOffset="28553">12117 3619 13754,'16'-40'465,"2"4"-342,1 15-67,11-6-56,-1 10-5,0 1-1,-2 24 62,-8 19-50,-1 5 27,-1 6-33,-4-13-11,10 1 50,9-12 56,15-5-44,5-20-51,-9-2 0,-5-8 0,-14 7 0,-1 1 0,-2 3 0,-3 1-39,2 4 39,-3 2 0,0 7 0,3 7 0,-6 1 5,6 4 29,12-7-29,31-9 12,-28-4 0,1-2-17,1 1 0,0-3 0,-2-2 0,-3-1 0,3 0 0,5 0-11,-15 6-23,-9 3 34,1 0-5,-7 4 5,6 7 5,-2-1-5,6 8 0,0-5 34,21-2-17,20-5 33,3-7-28,-15-5 1,-2-1-23,12-7-3,-14 3 0,-1 1-8,0 3-67,3 1 72,-27 8 6,-5 0-11,-3 4 11,-2 1 0,2 4 50,2-1 6,5-1 73,6-3 17,25-1-113,17-8-30,-21 1 0,1-1-1,-7 0 1,-1-1-271,11-2 1,-2-1 267,9-1 0,-21 3 0,1 0-3,-2 1 1,-1 0-9,16 0-23,11-1 28,-26 7 1,-7 4-1,-5 2 6,-4 6-5,-3 0 573,-1 2-568,7 4 11,10-2 6,7-8 0,4-2 0,-7-4 0,1-3-154,20-2 0,0-3 137,-12-2 0,-2 0-881,0-2 0,0 1 881,-6 1 0,-2 1 0,19-3 0,-11 1 0,-7 5-34,0 1 28,-3 2 12,-6 2 0,-7 3 33,1 7-39,-7 0 235,11 11-230,-8-10 57,9 2-17,2-7-40,8-3 7,9-2 83,7-4 1728,7-4-1823,4-3-5,3-4 5,-19 4 0,1-1 2,-2 2 1,-2 2 0,-1-2 0,-2 2 2,18 1 164,-35 8 89,-4 13-258,-7-1 39,9 19-39,-5-14 0,31 5 0,-7-17 0,23-1-11,-6-11-85,5-4 52,2-5 41,-20 1 0,0-1-993,-11 3 0,0 0 996,7-2 0,-1 0-923,21-4 912,-21 7 0,-1 2 11,-24 6 5,-6 2 68,-1 4 1784,-1 3-1683,14 12 1180,29 2-1284,-19-11 0,4 0-34,15-1 1,3-2-489,-2-2 0,4-1 454,-2 0 0,4-1 0,-2 0-83,-7 0 1,-1 0 0,0 0-152,2 0 1,-1 0 0,-2 0 231,9 2 0,-9-1 0,-11-1 0,-3-1 0</inkml:trace>
  <inkml:trace contextRef="#ctx0" brushRef="#br1" timeOffset="34325">12117 7120 12701,'29'-22'664,"0"0"0,24-11-631,-15 8-16,-3 16-11,-14 13 5,10 10 0,-5 6-5,11 9-6,-7-5 5,13 4 79,-1-16-61,2-1-18,19-17-27,-9-8 22,1-3 0,-5-1 0,-19 9-6,6 4 6,-11 5 0,3 9 6,-3 15-6,-4-2 11,20 14 34,9-22-40,4 0 7,9-15-319,-14-8 335,1-5-23,0-5-10,-5 1 5,-5 2-6,-6 5 6,-7 5-11,-5 4 11,-1 19 0,-6-1 0,3 16 312,-4-7-306,3-3 0,5-4-1,7-7 62,8-4-27,6-7-15,-6-6 0,2-4-28,3-2 0,4-1 7,1-2 0,4-2 0,-3 1-4,2-1 0,-1 1 0,9-1 0,-5 2-6,0 4-931,-7 6 937,-7 3-445,-6 9 445,-4 5 17,11 20-17,-8-8 39,16 7-352,-2-17 364,15-6 10,-24-7 1,5-3-57,3-5 1,3-2 0,-1 0-6,7-2 0,0-1 0,-1-2 0,3-1 0,-6 1 382,-3 1 0,-5 1-385,-2 1 1,0 0-1,-5 4 0,-3 2-3,3 1 479,4 0-445,-21 5-28,-6 4 6,0 4 443,9 8-444,1-5-5,14 2 59,-1-10 0,4-4-56,-3-2 0,2-2-1077,16-1 0,1-2 1074,-12-1 0,-1-3-17,13-2 0,-3 1 14,-18 4 0,-1 0 3,9-1 0,-3 1 0,0 3 0,-6 3 0,-8 1 0,-5 2 6,-4 2 28,1 1-29,2 1 68,3-1-67,5-2 2290,6-1-2268,5-1-28,4 0 0,-8 0 0,0 0 0,21 0 25,-6 1 0,0 1-1727,12 2 1705,-20-1 0,0 0 3,19 1-32,-14-3 1,0 0 22,-11-1 1,0 1-21,10-1 1,1 0 19,-6-2 0,-2 1 3,16 0-5,6-1 5,-31 2-40,4 5 1748,-8 1-1702,28 6-180,11-7-325,-27-2 1,2-1 423,11-6 0,-2-1 0,-5 2 0,2-6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5:11.7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13307 3667 13015,'-32'-21'1786,"-13"1"-1718,21 13 16,-12-1-6,13 6-39,-1 1 0,-15 1-33,-7 2 0,0 1 27,2 3-22,13 1-11,0 1 0,-1 0 0,1 0 28,-15 4-22,0 0-6,-12 2 6,14-3-1,5-2-5,14-1 11,-9 4-11,11-3 0,-15 8-5,8 1 5,3-2 0,0 3 0,13-7 0,-1 1 0,-1 1 5,-1 2-10,-7 10 5,6-6-6,-6 8-5,3 1-17,-1 2 28,-7 9-34,-4 8 29,11-16-12,-1 4 11,15-17-5,3 9 6,3-6 5,1 6-6,1-8-61,3 0 67,1 0 28,5 2-28,-1 1 5,2 0-38,-1 2 33,3 12-6,-2-8 12,4 10 44,-3-13-50,2 0-45,1-3 45,1-1 6,8 8 44,5-1-10,1 0-40,0-5 0,-7-9 16,1 0-10,1-1 50,15 5 28,7-3-78,1-2 83,15-5-56,-26-7 1,-1-2-34,23 2 0,-23-3 0,0-1 17,21-4-11,-11-1-6,14-3 45,2-1-40,-14 2-5,13-2 0,-4 2 6,-2 2-1,11-3-5,-19 4 6,-4 0-6,-12 1 0,1-2 0,2-1 0,0 0 6,14-6 61,3-1-67,-2-1 6,-3 0 84,-17 3-74,13-8 46,-13 3 5,8-7 252,-10-5-218,-7 6-6,5-24-89,-14 19 72,2-12-66,-8 12 4,-2-2-16,-1-2 0,-1-1 56,-4-1-50,-2-2 5,-15-21-14,7 25 1,-4-1-96,-7-10 0,-6 1-230,-14-3 0,-6 5-664,4 7 1,-7 6-798,-5 8 1,-8 3 0,4 5 1788,0 3 0,3 3 0,-6 1 0,8 1 0,14 4 0</inkml:trace>
  <inkml:trace contextRef="#ctx0" brushRef="#br0" timeOffset="2710">8879 7477 8601,'-51'1'599,"0"-1"1,10 0-1,3 0-426,2 2 1,4-1 123,-14-1 19,3 1 1,-1 1-149,-11 0-135,12 0 1,-1 1-26,9 1 1,3 0-1679,-22 5 1670,18-4 0,0 2 206,-4 2 0,0 2-201,-5 1 1,-1 0-3,-1 1 0,1 0-741,0 0 0,2-1 738,-20 5-574,-2-1 593,21-6 1,-2 0-15,12-3 1,0 1 494,-9 1 0,-1 1-483,2 1 0,2 0-17,-23 6-3,13-1 0,0 1-1082,-5 3 1082,21-7 0,0 2-47,-24 15 50,16-6 685,12-4 1,0 2-725,-12 15 39,2 1-11,-2 12 5,20-20 682,-4 11-682,11-13 1,3 0-40,2 10 39,6-10 1,0 18 5,5-9-11,4-1 1407,6 6-1334,11-13 33,3-1-39,5-5 34,-3-8-18,3-1 13,1-1-12,3 0 16,0 1-44,18 7 39,-11-3 51,15 5-18,-15-6 1,2 1-23,-10-7 0,3 1-14,4-2 1,4 0 26,8-1 0,6 0 0,-3-2-88,1 1 0,0-2 2,-7-2 0,2 0 1,-6-1-18,20 0-231,-18-1 1,4 1 230,11 0 1,3 0 26,-13 0 0,3-1 0,-2 1-24,12 0 0,-1 1-8,0-1 0,-4 1-1998,8 0 2000,-23-1 1,4-1 25,18 1 0,-1 0-11,-16 0 0,-1-1-6,-2 0 0,2 1 1,-2-1-164,9 1 1,-2 0 151,-3 0 0,3-1 31,-1 1 1,4-1 0,-3 0-1006,-1 0 0,-1-1 957,13 0 0,0 1 17,-8-2 0,-1 1-521,1 0 0,0 0 523,-2-1 1,-1 1 199,-7-1 1,-3 1-203,5-1 0,-12 0 0,1 0 6,24 0-6,-19 0 0,2 0 0,-10 0 0,1 0 46,15-1 0,0-1-43,-10 0 0,2 0 0,8 0 1,5-2 0,-4 0-54,1 1 0,-1-1 48,-5 1 0,3-1 1,-4 1 150,2 0 1,-3 0-148,-6 1 1,-1-1 728,23 1-731,-12-1 40,-2 1-40,4 1 0,10-2-17,4 1 17,-15 0 0,3 0 0,2 0 0,5-1 11,-10 0 0,6-1 0,1 0 1,-5 0-582,-3 0 0,-3 1 1,1-1 570,13-1 1,1-1 0,-6 0 3,-9 0 1,-3 0 195,3-1 0,0 0-201,-4 0 0,1-1 492,18-4 1,0 0-493,-21 4 0,-1 0-501,15-4 0,0 1 501,-13 2 0,0 0 0,0-1 0,0 1 997,0 0 1,0 0-998,-4 0 0,-2 0 5,28-5 0,-18 3 1,0-1 0,21-5-6,-21 5 0,-1 0 0,15-7 0,-4 1-6,-4-3 1465,-2 0-1453,-3-1 110,-1-2-66,-2 0 56,-1-2-27,-1 0 38,-1-1 1966,0 0-2083,0 1 0,0 0 0,16-9 5,-14 7-996,12-6 1025,-19 11-289,-2 1 261,-3 1 33,-4 1 0,3-6 23,-8 5-57,0-5 85,-10 6-79,-3 1 23,-2 0 5,-3-1 946,-2 0-979,-3 1 562,-4-2-568,-5 1 0,-4 0 0,-2-2-39,-16-9-40,-9-3 79,-3 1-1020,-2 3 1014,11 11 6,-2 1-5,-2 1 2,9 7 0,-1 0-3,-20-6 6,6 6 0,-2 2 0,-11 0 0,19 4 0,1 0-359,-19 1 359,-7 1-3,30 2 1,-3-1-10,-4 1 1,-4 0 0,-1 0 11,-3 0 0,0 0 0,0 0 0,-1 0 0,0 0 0,-1 0 2,-7 0 0,-1 0 0,6 0 0,6 0 1,1 0-145,-5 1 1,-5-1 0,4 1 141,3 0 0,1 0 16,-14 1 1,-4 1-17,19 0 0,-1 0 0,3 0-3,-9 1 1,-1 0 20,-7 1 1,-5 1 0,5-1-19,6 1 0,1 0-13,9-1 0,-3 0 0,0 1 13,0-1 0,0 1 0,2-1 2,-9 1 1,-2 0-5,12-1 1,-4-1 0,-2 1 0,2 0-308,-7 0 0,1 0 1,0 1 309,0-1 1,0 0 0,-2 1 17,6 0 1,-2 1 0,1 0 0,5-1-18,-16 4 1,2 0 8,8-1 1,-3 1-1,3 0-11,-9 2 0,2 0 3,19-2 1,-1 0 0,0 0-330,-1 0 1,-1 1 0,0 0 328,1 1 1,-1 1 0,0-1 3,0 1 1,0-1-1,0 1-7,1 0 0,1 0 0,-1 0 0,1 0 0,-1 0 0,1-1-2,0 1 0,0-1 1,-2 1-25,-1-1 1,-3 0 0,-1 0 0,-1 0-320,-2-1 1,-1-1 0,-1 0-1,2 1-991,2-2 0,0 1 0,1-1 1,1 0 1335,-15 1 0,2-2 0,10-1 0,-5 0 0,17-3 0</inkml:trace>
  <inkml:trace contextRef="#ctx0" brushRef="#br1" timeOffset="10442">18354 3762 11850,'-51'-35'1350,"6"6"-1037,24 21-27,-3 1-12,-2 1-50,-22-2-184,8 3 10,-19 1 84,25 3 1,-1 0-130,-20 1-1213,18-1 1,1 2 1213,-17-1 170,-1 1-157,15 3 1,0 1-14,-22 4-6,22-2 0,0 1-6,-13 5 6,2 1 0,16-2 0,-1 0 0,-18 9 0,19-6 0,1 0-6,-10 9 6,3 1-5,-8 16-1,14-8 6,-7 11 0,5 1 0,2 1 0,0 0 1787,4 7-1798,15-8-22,3 0 513,6 14-475,5-22 1,0 14 33,1-13 73,3 18-106,4-12 38,6 13-10,5-17 33,5-2 0,5 0 6,-3-13 0,4-1-12,4 0 1,6-1 44,18 4 1,5-3-630,-7-6 0,3-4 594,-1-6 0,4-2 0,1-2 30,1-3 0,2-3 0,-2 0-73,-6 1 0,-1-1 0,0-2-27,4 0 1,0-2 0,-6 0 23,-2-2 1,-5 0 30,4-2 0,1 1-56,0 0 0,0 0 28,-1-1 0,3 0 16,-5 1 1,3 0 0,-3 0-3,8-2 0,0 0-24,-9 2 1,2-1 0,0 1 14,-3-1 1,0-1 0,0 1-125,-1-1 1,0 0 0,1 0 107,3-2 0,1-1 0,-3 0 53,4-1 0,-4-2 142,-5-4 1,-7-2 11,0-10-84,4-15-100,-24 5-29,-8-3-11,-13-3 2,-13 8 1,-7 1-48,-1 6 1,-6 2 101,-1 2 1,-5 0 0,-2 2-127,0 5 0,-3 4 0,-1 0-941,-7-1 0,-2 2 0,-1 2 965,-4 1 0,0 1 1,-1 3-113,-1 0 0,-1 3 0,0 1-303,-2 1 1,0 3-1,1 0 277,1 0 0,0 1 1,-3 3-164,-1 2 0,-4 3 0,0 1 0,4-1 71,12-1 1,4 0-1,-1 1 1,-3 1 274,-5 2 0,-5 2 0,0 2 0,4-1 0,9-2 0,-7 2 0,6 0 0,-4 2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6:51.2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9356 17502 14292,'14'51'409,"1"3"-264,-4-2-61,2 7-1389,0 6 1327,-6-31 0,-1 0 226,0 0 0,0-1-242,4 34-6,-1-4 230,-2-4-230,-2-4 6,-2-6-6,-1-6-6,-2-4-72,0 4-202,0-12 523,0-6-730,0-15 162,0-28 129,0-10-201,-1-30-287,-2-2 1,-1-5 422,-2 0 1,-1 1 65,1-2 0,-1 2 256,-3 8 1,0 5 554,-6-10-236,1 8-9,1-2-287,11 34 22,-1 2 23,4 15 252,11 12-219,15 22-92,-2-1 0,1 4-23,-1-1 1,1 3 75,12 18 1,0 4-32,-4-11 1,0 0-831,-7-9 1,2 0-1,-1-2 738,3 4 0,1-4 8,-1-5 1,0-6 221,13-13 223,-8-30-352,-12-17-90,-17-31 68,-10 7-79,0 25 0,-1 0-102,-2 1 0,-1 1 113,-11-30-11,-2 1 6,2 9-1,7 20 1,2 0 2340,-4-16-2839,3 8-279,13 23 772,20 38 0,3 10 0,-9-17 0,8 13 0,-1 1 0</inkml:trace>
  <inkml:trace contextRef="#ctx0" brushRef="#br0" timeOffset="805">10260 18026 14337,'-30'-10'442,"4"8"-403,19 12-5,1 8-23,1 7-11,1 5 0,3 6 0,3 19-6,12-1-38,9 3 38,4-23-50,4-19 22,-8-15 34,8-22-11,-9-1 11,0-19 0,-13 6 39,-6-16-33,-8 14 50,-5-8-56,-7 22 62,-1 4-18,2 6 85,0 6-129,8 7-39,5 26 33,12 2 6,7 24 0,5-5-98,-3-15 0,2-2-1254,11 12 238,17-2-1709,-12-28 2823,1-8 0,-17-3 0,-6 0 0</inkml:trace>
  <inkml:trace contextRef="#ctx0" brushRef="#br0" timeOffset="1629">10689 17621 13883,'3'41'87,"0"1"1,0-4 0,2 2 10,3 10 0,2-1-65,-3-14 1,0 0-28,3 13 0,0 0-2443,2 8 2437,1-3 61,-3-7 688,-1-8-793,-3-9 38,-1-10 127,-2-9-126,-2-14 55,-2-40-44,-5-13 7,1 13 0,-1-6 0,0 3-339,0 0 1,-2 1 375,-1-15 1,2 4-677,0 6 733,5 14-179,1 3 72,1 17 134,6-2-50,5 30-50,11 10 27,6 19 1547,7 10-1608,-7-9 0,2 4 3,1-1 0,1 1 12,-4-7 0,2 2 0,-2-4-15,-1-2 0,-1-2 796,21 16-796,-33-41 360,-4-17 37,-2-16-127,-4-27-184,-3 14 1,0-4-1278,-4-7 1,-2-3 1218,1-2 0,-1 1-189,-3 4 1,0 2 126,0 5 0,2 3-621,-3-17-1776,7 23-2364,10 26 4795,5 20 0,-5 0 0,0 0 0</inkml:trace>
  <inkml:trace contextRef="#ctx0" brushRef="#br0" timeOffset="3221">14093 17550 13749,'-47'-35'1265,"5"10"-996,21 34-129,0 9 34,-10 38-168,12 7-309,8-13 0,3 3 303,6-2 0,3-1 0,4 5 0,3 0 2,1-4 1,2-2-3,2-6 0,2-3 76,-2-8 1,2-2-122,25 22-1,-5-22-4,16-4 44,-8-21-5,16-34-1282,-21-1 1295,-15 4 1,-4-5 188,-9-34 22,-15 15-34,-6 13 0,-6 1 45,-16-7 274,-1 6-498,13 17-61,16 16 61,6 4 1451,16 13-1457,12 4-156,4 3-297,4-3-276,-10-13-3460,20-7 4195,-13-4 0,2-1 0,-23 3 0</inkml:trace>
  <inkml:trace contextRef="#ctx0" brushRef="#br0" timeOffset="3669">14545 17931 14376,'1'56'767,"2"-10"-588,6 4-39,0-10-73,-1-2 1,0 7-62,-2-16 44,-2 0-78,-3-18 28,-1-9-5,0-9 5,1-11 5,1-28-5,3 7-33,6-23-69,5 29-379,10 7-130,-2 20-324,5 14-258,-7 4-314,1 4-10,2 1 1517,5-1 0,-14-7 0,1-1 0</inkml:trace>
  <inkml:trace contextRef="#ctx0" brushRef="#br0" timeOffset="4038">14855 18074 9845,'6'7'2800,"-1"-2"-2318,-5-5 44,0 0-458,-22 16-12,16 0-56,-17 15 50,23 9-95,13-6 45,-2-1 0,16-16-5,-10-13-1,4-11 0,-9-4 34,-1-18 28,-6 4 157,0-8 62,-6 9-51,-4 2-62,-3 1 68,-3 2-102,3 8-122,2 2 5,6 19-11,5 4 0,3 14-151,4-1-297,2 1-431,1-3-931,0-5-155,6-8-1345,1-5 3310,2-5 0,-11-1 0,-3-1 0</inkml:trace>
  <inkml:trace contextRef="#ctx0" brushRef="#br0" timeOffset="4373">15236 18002 13312,'-40'21'521,"7"1"-381,24-4-51,4 5-16,2 2-28,3 1-34,1-1-11,5-3-39,8-2-12,0-10 46,5-2-1,1-25 6,-5 1 0,3-31 0,-12 13 0,-5-11-89,-9 13-191,-6 0-577,-7 3-286,-2 2 45,1 8-296,4 6 1394,4 8 0,6 3 0,5 2 0</inkml:trace>
  <inkml:trace contextRef="#ctx0" brushRef="#br0" timeOffset="4646">15236 17574 13513,'4'60'283,"1"-16"0,1 2-224,1-3 0,2 1-115,2 10 0,3-1-294,-3-13 0,2-4-6512,19 22 6862,-15-39 0,1-5 0,-13-13 0</inkml:trace>
  <inkml:trace contextRef="#ctx0" brushRef="#br0" timeOffset="4839">15474 17955 9733,'16'37'302,"-1"0"0,0-3 1,-2-4-258,-2-5-45,-1-6-2991,0-11 2991,-5-11 0,0-1 0,-5-3 0</inkml:trace>
  <inkml:trace contextRef="#ctx0" brushRef="#br0" timeOffset="5021">15474 17669 13222,'1'6'476,"0"-1"-3176,-1-5-2211,37-2 4911,-21 13 0,23-10 0,-33 11 0</inkml:trace>
  <inkml:trace contextRef="#ctx0" brushRef="#br0" timeOffset="5337">15712 18026 9800,'1'7'2122,"0"-2"-1343,-1-5-90,35 2-258,-19-5-218,29 0 39,-27-8 112,1-10-101,-8 5 297,-1-15-369,-16 12-157,-4-5 22,-9 10 0,-3 2-45,1 6 62,1 3-73,3 10-6,5 6-89,3 11-11,6 9-264,3 23-39,6-11-146,3 11-2066,12-16 2621,0-18 0,-5-3 0,-4-16 0</inkml:trace>
  <inkml:trace contextRef="#ctx0" brushRef="#br0" timeOffset="5685">15997 17907 10528,'6'36'445,"0"-1"0,4 29 211,-5-17-466,0-15-139,0 6-51,0-23 0,-1-7 414,6-10 23,-1-9-56,5-7-56,-1-5-124,2-2 46,10-5-74,0 11-167,0 3 84,-4 15-90,-9 9-476,-1 4-611,0 8-801,-2 1 1888,0 1 0,-5-10 0,-1-4 0</inkml:trace>
  <inkml:trace contextRef="#ctx0" brushRef="#br0" timeOffset="6087">16331 17764 13855,'-1'-50'1815,"0"11"-1496,1 35-196,-1 6-111,0 8 60,1 28-16,-1 2-56,1 23-8,2-23 0,1 0 8,1 19-677,0-21 1,1-2 485,3 6-435,0-10-41,-1-6-570,0-11-2107,-3-8 3344,-4-18 0,0 7 0,-2-10 0</inkml:trace>
  <inkml:trace contextRef="#ctx0" brushRef="#br0" timeOffset="6229">16235 17931 11239,'-9'-11'2459,"2"2"-2212,7 9 335,0 0-431,60 23-151,-10-13-1820,5 3 0,4-2 282,-15-7 1,-2-3 1537,4-1 0,-3 0 0,5-1 0,-15 1 0</inkml:trace>
  <inkml:trace contextRef="#ctx0" brushRef="#br0" timeOffset="6814">17521 18050 14258,'-35'15'1159,"-6"11"-760,15 6-310,4 4-83,9 3 44,17-10-44,26 5-1,2-11-10,24 2-186,-8-16-397,0-5-448,-2-3-818,-3-2-2090,-8-4 3944,-5-1 0,-15 0 0,-7 2 0</inkml:trace>
  <inkml:trace contextRef="#ctx0" brushRef="#br0" timeOffset="7104">17854 17574 15636,'0'58'244,"0"0"0,0 0 1,0-4-1,-1-1 0,2-4-194,2 5 1,2-4-54,-2-9 0,2-1-479,4 5 1,2-3-1183,7 0-2402,2-10 4066,-5-25 0,-7-4 0,-2-3 0</inkml:trace>
  <inkml:trace contextRef="#ctx0" brushRef="#br0" timeOffset="7554">18211 17955 14941,'5'33'555,"0"1"0,2 18-544,8 2 84,-6-21-330,3 1-354,-5-14-447,1-5-890,-4-24-2253,-1-8 4179,-2-15 0,-1 13 0,0 3 0</inkml:trace>
  <inkml:trace contextRef="#ctx0" brushRef="#br0" timeOffset="7706">18140 17645 14029,'10'13'504,"-3"-2"-1064,-7-11-4521,42-29 5081,-20 21 0,22-21 0,-33 28 0</inkml:trace>
  <inkml:trace contextRef="#ctx0" brushRef="#br0" timeOffset="8432">18640 18050 14544,'-33'55'498,"17"-17"1,6 0-303,12 11-140,0-14 0,2 0 17,5 17-14,0-16 0,0 1-54,4 13-5,3 11-11,-8-32-23,-3-7-128,-1-11-73,-3-6 44,0-20 247,-5-31-20,-2-4 1,-1-6-35,0 6 1,0-3-74,0 5 1,0-3 0,0 5 89,3 10 1,0 3-20,0-5 0,1 4 67,8 4-72,20-4 5,-3 16 61,16 1 1,-1 33-57,-11 0 46,7 13-6,-16-7-40,-5-1 62,-5 5-67,-4-7 302,-9 3-308,-4-10-78,-10-4 79,-3-2-152,-5-3-236,-11-10 130,13-4-241,-3-8-1422,25-10 1926,21 5 0,-7 4 0,10 9 0</inkml:trace>
  <inkml:trace contextRef="#ctx0" brushRef="#br0" timeOffset="8995">18973 17955 13345,'2'37'317,"1"0"1,-2-2-1,1 0-99,1 10 1,0-1-174,1 11-40,0-11 1,0-3-6,-1-5 0,-2-2-274,0-15-264,-1-5 432,-1-13 106,-1-11 0,-1-6 5,-2-14 141,1-13-135,0-7 51,3-11 44,0-1 48,2 20 0,2 0 5,4 5 1,2 2-42,9-28-56,9 25-6,-6 29 5,11 14 40,-9 8-95,5 10-6,-13 1 61,-4 0-55,-6-3 39,-2 0-45,-5-3 0,-6-1 0,-7-1-135,-20 2 79,6-9-229,-20-2-1082,24-45-78,11 7 1445,18-2 0,7 0 0,2 9 0,7 1 0</inkml:trace>
  <inkml:trace contextRef="#ctx0" brushRef="#br0" timeOffset="9266">19425 17883 14645,'8'57'638,"-1"10"-599,-5-24-235,-1-2-543,0-15-1535,-1-20-891,0-8 3165,0-7 0,0 2 0,0 0 0</inkml:trace>
  <inkml:trace contextRef="#ctx0" brushRef="#br0" timeOffset="9422">19354 17502 13446,'35'5'-761,"-1"-1"1,16 2 0,-40-3 0</inkml:trace>
  <inkml:trace contextRef="#ctx0" brushRef="#br0" timeOffset="10006">19592 17955 16314,'2'46'118,"2"9"-118,-1-24 0,0 5 0,-1-19-297,2-6 207,0-6 34,9-19 84,6-17 17,10-22-45,0-2-22,-7 16 61,-7 18-22,-3 27-51,-3 7-168,4 11-252,-4 1-436,1-2-3311,5 4 4201,-5-11 0,1-2 0,-8-10 0</inkml:trace>
  <inkml:trace contextRef="#ctx0" brushRef="#br0" timeOffset="10646">20020 17859 15501,'-4'61'79,"0"-8"-79,3-30 0,1-3-90,1-4-375,6-6 236,1-8 128,6-10 107,2-26 33,-4 2 28,2-18-33,-7 14 72,-4 2 28,-2 2 1,-2 6 397,-3 3-274,1 18-180,-1 28-78,7 36 22,-1-25 1,1 0-20,1 6 0,1 0-9,5 19-28,-3-18 1,0 1-1,4 18-653,-5-22 0,-1-1 581,1 6 72,-2-4-145,-2 0-91,-3-15 181,-3-1 83,-5-14 6,-9 1 1358,4-3-1358,-3 0-157,9-5 118,2 0 39,2-6 39,2-5 67,1-6 90,1-6-21,0-4 245,8-22-292,0 5-55,6 1 0,2-2-1373,7-10 1300,-6 17 0,1 2-901,10-4 93,1 8-832,1 12 1640,6 7 0,-18 8 0,1 1 0</inkml:trace>
  <inkml:trace contextRef="#ctx0" brushRef="#br0" timeOffset="10835">20544 18074 8853,'0'0'0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39:39.3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5142 16526 12903,'32'4'-45,"-5"-1"45,-16-5 39,2 1-39,0 0 6,6 0-6,-6 1 0,5 0 6,-5 0 5,0 0-11,1 0 11,-1 0-11,-1 0 0,0 0 0,0 0 0,-1 0 0,0 0 28,-1 0-28,3 0-6,0 0 6,2 0 6,3 2-6,-5-1 6,12 3-6,-1-2-6,8-1 0,1 2 12,0-2-6,-5 2-6,8-1 6,-12-1 0,17 1 0,-3-2 0,0-1-5,13-3 5,-19 1 0,9-2 0,-10 2 5,0 1-5,-1 1 0,0 1 6,0 0-12,0 0 6,1 2 0,0 0 56,16 1 12,-10-1-68,13-1 16,2-1-16,-11 0 0,14 0 34,-15-1-28,-1 0-6,2-1 5,-3-2-5,1 1 11,-2-1-11,-1 1 0,0-1 0,0 0 0,17-1 0,-13 1 0,13-2-5,3-1 5,6 1 0,0-2 2,-22 3 1,-1 1-3,8-2 40,16-1-40,-19 2-40,22 0 29,-15 1 11,-7 1 0,0 0 51,8 0-299,16-1 248,-24 1 0,-3 0 5,15-1-10,3 1 5,-1 0 0,-22 1 0,-1 1 0,7-1 0,-7 1 0,1-1-711,7 1 711,13-1 246,4-1-229,6 1-14,-21 1 0,0 0 13,-8 0 1,-1 0-17,0 1 0,0-1-125,3 0 0,-1 0 125,21 1 16,-20-1 1,0 1-14,-1 0 0,-1 0-14,20 0 11,-8-1 0,0 1-814,10-2 808,-21 1 0,2-1 9,1 0 0,0-1-3,23-1 14,-21 1 0,-2 0-14,19 1 0,0 0 6,0 1-556,1 0 558,-16 1 1,0 0-9,-9 0 0,-1 0 97,9 0 1,2 0-98,-1 0 0,-1 0 6,21 0-686,-23 0 1,0 0 679,16 0 557,-15 0 0,1 0-560,-10 0 0,0-1 6,12 0 0,-1 0 179,20-2-180,-31 1 1,2 1-3,1-1 0,3 1 4,3-1 0,5 0 0,-3 0 15,6-1 1,-1 1-775,17-2 1,-4 1 765,2-1 667,-27 1 0,1 1-676,4 1 1,2 0 2,-2-1 1,2 1-50,19 1 0,0-1 63,-24 1 1,1 0-210,8 1 0,6 0 0,-4 0 193,0 0 0,0 0 546,-5 0 1,1 1 0,-2-1-550,2 1 0,-3-2-14,5 1 0,-2 0 19,17-1-180,-27 0 0,-1 0 209,20-1-32,-22 0 1,2 0 25,5 0 0,3 0-25,21-1 0,5 0 101,-25 1 1,0 0-1,1 1-101,11-1 1,2 1 0,-3-1-15,7 1 0,-2-1 47,8 1 0,-5 0-34,-30-1 1,-1 1 0,6-1 0,0 1 5,-4 0 1,0 0-9,24 0 2,-4 0 1,1 0-3,-20 0 0,-1 0 0,11 0 0,0 0 6,17 1-230,-16 1 0,1 0 238,-8 0 0,1-1-14,15 1 0,3 0-6,5-1 1,-2-1 5,-17 0 0,-1 0 14,10 0 0,-2 0-9,12-2-231,-5-1 0,3-1 229,-13 2 0,0-1-3,-3 0 0,3 0 0,-4 1 0,1 0 0,-3 1 0,1 0 0,-2 0 22,-1 0 0,2 1-25,20-1 1,2 1-1,-16 0 0,-1-1-411,16 1 1,-1 0 407,-21 1 1,-2 1-570,-1-1 0,-1 2 575,-1 0 0,2 1-711,15 1 0,0 1 711,-11-1 0,0-1 2,13 1 1,0 0 96,-15-2 0,-1-1-80,2-1 1,0 0 5,1 0 0,1 0 392,1-1 0,0 0-417,0 0 0,0 0 533,0-1 1,0 1-534,-3-1 0,2 0 16,14 1 1,0-1 446,-14 1 1,0-1-461,12 1 0,0 0-3,-17 1 0,-3 1 78,3 0 1,-2 0-79,0 1 0,1 1 22,14 2 0,2 1-611,-14-3 1,1 0 588,11 2 0,1 0-31,0-2 0,-3 0 48,-15-1 0,1 0-15,16 1 1,-1 0 932,2 0-935,13 2 33,-11 0-33,4 2-22,3-1 24,-17-1 1,0 1 3,-10-3 0,0 1 22,11 1 0,-1-1-28,19 1 5,2-1 1,1-2-1,-19-1 1,2-1-9,0 0 0,0 0 3,-1 0 0,1 0-42,5 0 1,-3 1 41,6 1 3,-22-1 0,0 1-9,13 1 6,-15-1 0,1 1 984,18 0-981,-18-2 0,0 0-3,13 0 11,1-2-203,1 1 198,-13-1 0,2 0 487,5 0 1,1 0-494,14-1 0,0 0 0,-12 0 0,0-1 30,10-1 1,-4 0-31,8-2 59,-23 1 0,-1 0-48,12 0 17,-16 1 0,1-1-28,17-1 56,14-3-11,-20 1-45,-1 0 0,0-1 28,0 0 1023,0 0-1012,-1 0-6,1 2-27,-1-1-6,0 1 408,1 0-403,20-2-5,-15 2 42,-8 0 0,-1 0-1032,6 0 1040,12-2-44,-10 2 50,-13 2 56,22 0-78,-24 4-29,12-2 57,-12 2-62,-1-3 0,-1 1-11,6-3 5,-8 2-5,-4 1 1023,-14 1-1583,-8 1-2034,-3 0 2605,-12 0 0,10 0 0,-10 0 0</inkml:trace>
  <inkml:trace contextRef="#ctx0" brushRef="#br0" timeOffset="1700">5404 16359 14650,'-23'25'6,"-1"-2"33,-16 5-33,13-11 16,-15 13-22,20-15 6,-3 1-1,7-6 34,-5 2-33,14-8 33,0-1-33,5-1-1,3-1 46,-1 0-51,2 0-56,-1 4 56,5 2 0,13 15-6,2-3 6,13 12 0,-3-5 0,20 15-1353,-11-11 1353,12 11-821,-17-17 760,-2-2-147,-4-4-391,-3-4-750,-4-3-1917,-4-3 3266,-3-3 0,-8-2 0,-1-2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41:31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2381 5810 12343,'8'52'95,"-2"-10"-95,0-10 28,-3-7 56,2 29-123,-1-2 5,0 10-16,1 3-73,-1-11 75,-1-11 0,0 1 14,1 16-28,-1-25 1,-1-1 56,1 6 10,0 0 1,0 1 89,0 13-92,1-10 0,-1-1 103,1 4-64,-1-13 1,0 0-38,1 19-5,0-9 0,0 3-3,-1-10 1,0 0-32,1 19 0,1 1 20,-2-9 0,1-2-28,-1-2 0,1-1 58,-1 9 1,0-3-56,0 5 39,-2-13 0,0 0-22,0 1 61,-1 18-39,0-14 0,0-6 0,0 2 45,0 8 0,0 1-23,0 2 1,-1 1-1072,1 0 1,0-2 1048,0-12 0,0-3-203,0 15 247,0-15 1,0 0-45,0 20 3,-1-21 0,2 1 13,0 1 1,0-2-17,2 18 25,-1-10 1,1 1 18,-1-11 1,0 1-9,1 18 1,-1 3-34,-1-9 0,0 2 12,0-5 0,0 4 0,-1-5-15,0-2 0,1-1 22,-3 19 0,-1-3-22,0-1 36,0-18 1,-1-1-37,-1 15 42,2-3 0,-1 3-39,1-8 0,1 1 5,-1 8 1,1 0 1009,0-1 1,1-2-1005,1-8 0,-1 2 47,1 22 1,0 2-17,0-10 0,0 0-45,1-4 0,-1 1 70,1 9 0,-1-4 8,1 4-59,0-13 1,-1-2 417,0 2-373,0-14 1,0 2 19,-2 8 0,-1 2 5,1 7 1,-1 1-87,-2-5 0,1-2-1,1-12 1,0-4 48,-2 8-51,2-15 84,-5 17-79,5-18 85,-4 11-90,5-24-986,0-5-2470,2-10 3456,1-3 0,0-1 0,1 1 0</inkml:trace>
  <inkml:trace contextRef="#ctx0" brushRef="#br0" timeOffset="3617">2357 5834 14376,'30'7'78,"-3"-1"-39,-20-5 1,5 1 66,-3-1-44,7 1-12,-6 0 17,8-2-67,-7 1 84,9-1-84,-6 0-5,8 0 55,-5 0-50,1 0 78,0 0-22,0 0-50,-3 0 39,2 0-6,-8-2-39,0-1 84,1-1-56,10-7 11,-7 5-28,12-6-50,-7 4 90,0 3 5,2 1-40,-6 4 18,0 0 39,5 1-73,-3 0 146,7 0-101,-1-1-40,5 0 23,25 0 11,-5-4 1,4-2-40,4 2 0,2-2-247,1-2 1,0 0 254,2 0 1,-2 0-12,-8 1 0,-2 0 31,1 1 0,1 0-31,12-2 1,-1 1 2,-24 2 0,0 1-20,25-3 1,1 0-179,-26 4 1,0 0 202,25-2 1,0 1-9,-26 2 0,1-1 3,23-1 0,2-2-14,-12 1 0,-2-2 50,0 1 1,1-1-20,8-3 0,2 0-6,4 1 0,0 2-31,-11 0 1,2 2 19,11 0 0,-2 2 0,-22 2 0,-2 2 0,6 0 0,2 0 0,4 1 0,0 0-75,1 0 0,1 0 75,9 1 0,-1-1-20,-16-2 1,0 1 16,12-1 0,3 1 33,-16-1 0,2 0 0,-1 0-42,20-2 1,4 0-5,-14 1 1,6 0 0,-1-1 0,-4 1-897,-9-1 1,-3 0-1,2-1 925,11 1 0,3-1 0,-6 1-19,-8 0 1,-3 0-309,14-1 1,0 0 310,-15 1 0,-1 0-3,11-1 1,-2 0 5,12-1 39,-8 0 11,-6 1-44,-2 0 93,3 1 0,4 0-110,-9 1 0,1 0 11,11 0 0,1 0 22,-7 1 0,-3 0-22,-10 0 0,-2 0-22,0 0 0,1 0 22,2 1 0,-2 1 0,3 0 2996,8 3-2985,-17-3-11,-1 1 0,11 1-11,-11-1 981,17 2-920,-16-1-50,-2 0 191,-8-1-230,-9-1 50,4 0-11,-5 0-6,14 1 6,13-2 6,-6 0-23,12-1 23,-21 0-1,5 0-5,-9 0 0,3 0-39,-7 0 33,4 0-16,-1 0 22,1 1 0,0 2 6,12 1-6,-7 0 0,9 1 0,-10-2-28,-1 0 22,10 1-33,-9-1 5,12 3 34,-11-2 56,1-1-123,8-2 67,-10 0-45,19 0 40,-5 1 5,0 0-62,-2 0 62,-4 0-50,-4 0 44,-1-1 6,-6 1-11,-10-1 11,-2 1 22,2 0-22,-2-2-5,13 2-46,-5-2 51,17 0 0,-11 0 34,6 0-34,-10 0 0,2 1-46,-7 0 46,2 0 51,-7 1-51,-3-2 0,-1 1 224,-3-1-408,0 3 178,0 10 68,2 3-12,1 27-50,-1-9 0,1 18-6,-2-11 6,0 23 17,1-14 50,-1 14-67,0-1-11,-1 2 11,1 0 0,-1-26 0,0 0 51,0 27-102,0-11 1,0 2 50,-1-19 0,1 2 0,-1 20 0,0 3 2,0-5 1,0-2-3,0-8 0,0 0-3,1 8 1,0-4 7,0 4 31,0-18 1,0 0-26,0 21 20,0-11 0,1 4 2,0 5 1,-1 0-1,1 4 1,0 1-1251,0 0 0,-1-3 1225,0-12 1,0-3-3,0 20-4,0-18 1,0 0-3,0-11 0,0 0 0,-1 12 0,0-1-33,-2 18 72,0 1-62,0-6 1,0 5 22,0-11 0,1 3 2,0 4 0,-1 6 0,1-3-2,1-15 0,-1-1 0,1-2-3,-1 22 0,0-1-463,1 0 1,0-4 465,0-25 0,1 1 19,-1 26 1,1-1-20,0-26 0,0-1 0,0 12 0,0-1-17,0 15-22,1-2 39,0-19 0,1 2 28,0 0 0,-1 3-28,1-3 0,0 5 0,0-2-3,-1 12 1,0 2-19,0-7 0,0 3 1,-1-6 1132,0-3 1,0-2-1150,0 19 1,0-3-8,0-2 41,0-20 0,0 0 3,0 15 8,0-13 1,0 0-65,0 20 30,1-10 1,1-1-47,2 6 583,-1-11 0,1-2-517,1 6-89,1 11 89,-3-21-140,1 16 141,-3-14-46,2 12 51,-3-16-128,3 15 128,-1-13-168,2 9 50,0-19 118,1-4-123,0-5 117,-1-4-229,-1-6-1490,-2-3 1725,-1-8 0,-1-1 0</inkml:trace>
  <inkml:trace contextRef="#ctx0" brushRef="#br0" timeOffset="6216">2357 11382 12987,'38'5'543,"-4"-1"-397,-15-2-73,2 0 195,11 0-105,8-2-68,0 1-11,18-4-6,-5-1 9,-7-1 0,1-1-87,18-3 3,-25 4 0,-2-1 19,6-2 34,-4 0 0,2 0-17,12-2-22,-13 2 0,0 1 39,2 0 95,16 0-151,-17 4 59,-8 1 0,2 1-40,-1 1 1,0-1-15,3 1 1,1-2-6,8 1 0,0-2 0,18-2 11,-12 0 0,-2 0-11,5 0 14,-13 2 0,-2 0-14,1 1 0,-5 2 0,1 0 0,24-1 48,-9 1 0,1 0 13,-17 0 1,0 1-37,15 1 0,-3 1-19,9 1 50,6 0-5,-27-3-46,-1-1 12,2 0 56,-1 0-73,27 2-11,-14 1 11,11 2 50,-13 2 6,-7-2 84,26 0-140,-21-2 67,10-3-61,-26 0 0,33-4-12,-21 1 9,-7 0 0,-1 0-3,8 1 16,-9 1 1,2 0-17,20 0 3,-8-1 0,5 1 5,3-2 1,1 0 19,3 2 0,-1-1-1081,0 0 1,-3 0 1052,-13 2 0,-4 0-858,17 2 808,1 0-1160,-16 2 0,1 0 1210,22 4-417,-22-4 0,0 1 417,17 0 191,-17-3 1,0-1-248,19 1 318,-15-1 0,2-1-242,-9 0 0,-2 0-18,2 1 1,-2 0 36,26 2-33,-10 3-6,-25-2 2479,6 1-2485,-15-2 1563,-3 0-1557,-4-1 1324,-1 0-1313,2 2 50,-1-1-10,10 2-51,-3-2 22,21 2-16,7-4 33,1 1 0,2-2-39,-12 1 0,-1-2 0,13 1 0,-1 0-5,13 0 10,2-1-5,-16 1 0,1 0 31,-12 1 0,0 0-31,11 0 0,-1 1 0,16 3-17,-19-1 0,1 0 28,20 1-8,-12-1 0,4 0 22,-6-1 0,-1-1-28,0 0 1,-1 0-38,2 1 1,-4-1 39,3 0 62,-3-1-73,-27-1-51,4 0 101,-12 0 29,15-6-80,1 2 7,20-3 10,-9 5-5,-2 3 6,3 1-6,-13 1 0,9-1-17,-10-2 17,0-1 0,0-2 39,-2-1-72,12-6 10,-10 4 23,9-2 51,-16 6-57,3 0-27,2 2 33,-3-1 5,9 0 6,-9-1-16,1 1-74,-2 0 79,-9 0-33,3 1-1,-7 0-531,3 0-1306,-3-5 1871,1-3 0,-4 2 0,-1 0 0</inkml:trace>
  <inkml:trace contextRef="#ctx0" brushRef="#br0" timeOffset="19415">17354 9739 10920,'16'-8'-56,"1"1"101,-12 6-45,1-1 0,-1 1-6,3-1 17,-2 2-11,5-2 56,0 0-56,-2 0-5,4-1-29,-2 1 40,-1 0 33,9-1-39,-4 1 0,3 0 11,1-2 28,-7 3-39,10-3 34,2 1-28,1 0 44,8-2-50,-14 3-6,2-1 12,-9 1-6,0 1 6,0-1 66,1-1-72,4 2 6,-4-1 50,9 1-22,-8 0 44,10 1 129,-3 2-11,16 2-101,-12-1-83,7 2 32,-16-3 7,8-1-51,-8-1 67,12 0-67,-13 0 67,11 0-16,-10 0-51,11 0 0,3 0 84,2 0-79,3 0 1,-12 0-6,1 0 0,-9 0 0,3-1 51,-5 1-12,0 0-39,5 0-39,-4 0 44,10 0 40,-5-1-17,1 1-28,6-2 73,7-1-73,-6 0 34,7 1-46,-15 0 12,0 0 0,-1 0 0,12 0 6,-13 1 95,13 0-101,-18 1 123,10-1-112,0-1 124,14-2-135,-4 1-6,-4-1 12,-6 3 10,-12 0 74,3 1-90,-6 0 0,-1 0-34,-1 0 62,-1 0-28,3 0 51,4 0-68,1 0 56,5 0-39,-6 0 51,11 1-51,-8-1 39,3 1-39,-7-1 50,-7 0-285,0 0 235,-2 0 0,-1 0 0</inkml:trace>
  <inkml:trace contextRef="#ctx0" brushRef="#br0" timeOffset="21115">20187 9858 12349,'12'2'112,"8"-1"-34,7-1-61,16 0 33,-5 0 118,14 0-157,-21 0-11,15 0-11,-24 0 17,6 0-6,-8 0 17,8 0-17,-6-1 5,16 0-10,-15-1 10,17 0 46,-7-2-18,18-1-61,-17 2 34,4 0-6,-17 1 84,19-4-84,-13 1-39,25-7 39,-21 1 0,1 1 67,0-1-67,-2 5 5,0 0-5,-2 2 73,-7 2-73,-7 0 23,14 1 10,-11 0-27,10 1 83,-14 0 1,7-1-90,-4 1 146,9-1-96,-1 1-5,0 1-45,0 1-23,-11 0 23,2 0 0,-7-1 84,8 0-84,-5 0-16,7 0 21,-7 0-5,8 0 39,-3-1-72,-2 0 44,-2 0-140,-9 1-212,-1-1-39,-2 0 1,0 0 0</inkml:trace>
  <inkml:trace contextRef="#ctx0" brushRef="#br0" timeOffset="25348">16164 9811 14488,'5'48'330,"1"-1"-117,0 4-160,-3-19 0,0 3 25,1 12 1,0 0-79,-2-7 0,1 0 39,-1 10 1,0 1-40,-1-9 0,1-1 0,-1-1 0,0 2 16,3 16 1,-1-1-22,0 1 38,0-14 1,0-2-34,1 0 16,0-8 1,-1 1-17,4 18 14,-2-12 0,0 0-8,2 7-17,0-8-23,-3-15 29,-3-17-399,0-1-279,-1-7-487,0-13-1065,0-3 2235,-2-15 0,2 14 0,-1 2 0</inkml:trace>
  <inkml:trace contextRef="#ctx0" brushRef="#br0" timeOffset="26299">15950 10192 11670,'31'-43'1071,"-7"9"-954,-6 1 348,0-4-370,-4 9 84,8-17-72,-11 21-6,6-13-40,-9 18-16,3-9 257,-5 8-190,0 0-11,-1 1-95,-2 8 95,3-7 33,-2 8-134,0-2 45,-2 7-107,-1 5 118,0 0-56,2 2 336,12 21-280,6 6-22,16 23-34,-6-12 2,-8-13 1,-1-1-573,6 3 570,8 9 0,-11-14-45,-1-2-353,7 4 359,-10-8-1031,8 9-4581,-15-9 5651,-3-2 0,-6-5 0,-5-7 0</inkml:trace>
  <inkml:trace contextRef="#ctx0" brushRef="#br0" timeOffset="32509">6404 9120 14376,'-10'39'89,"1"5"-55,7-21-34,0 8 0,1-7 45,1 12-45,-1-9 45,1 22-17,-1-8-28,1 1-40,0 10 80,0-10-7,0 2-28,0-9 1,0 0-28,0 19 22,0 11 34,2-3-12,-2-27-22,2 9 0,-1-14-34,0 12 34,0-9 40,-1 25-46,0 9 34,0-10-28,0-22 0,0-2 0,0 6 0,0 0 34,0 1-23,0-3 0,0 0 39,0 13-47,-1-11 0,0-1-3,-2 6 25,0-1 0,-2 3-25,1-7 0,-1 2 17,1 4 0,-2 4 0,2-2-15,-1 4 1,1-2 0,0-1 0,0-1-169,2-4 0,0-3 150,-1 10 16,0 13 0,0-18 11,0 0 50,0 22-33,2-20 0,0 3 8,-1 0 1,1 0-37,1-2 0,-1-1 28,0-4 0,0-2-25,1-7 0,-1 0-3,0-1 0,0 2 5,0 17 1,1 1 11,-1-14 0,1-1-17,0 7 0,-1 1-3,1-1 0,0-4 323,0 9-320,0-11 0,0 2 17,0 16-17,0-3-5,0-4 27,0-17-22,0-4-6,0-4 6,1-11 0,0-2-5,-1 0-18,2-5-10,-2 1-141,1-5-190,-1 0 6,1-3-2079,-1-5 2437,-2-11 0,2 7 0,-2-4 0</inkml:trace>
  <inkml:trace contextRef="#ctx0" brushRef="#br0" timeOffset="33649">6190 9549 11032,'4'-35'868,"0"4"-638,1 15-56,0-2-1,0-1 51,2-2 84,3-15 12,5-8-175,0-2-27,6-12 83,-9 24-111,4-6-6,-9 19 62,2-1-23,-5 9-62,1 0-55,-3 8 39,-1 2-12,1 2-33,-1 0 6,1 1 324,4 5-150,2 2-29,13 14 11,13 20-162,-5-6 6,9 12 67,-15-20-73,-1 2 0,0-1-23,15 18 23,-14-20-56,9 12 51,-19-23-2930,3 11 2935,-7-2 0,1-2 0,-9-7 0</inkml:trace>
  <inkml:trace contextRef="#ctx0" brushRef="#br0" timeOffset="36092">5999 13478 13194,'36'51'1507,"1"-3"-1272,-5-15-53,-6-8 0,3 3-140,10 5 0,2 1-20,0-2 1,-1 0-941,-1-2 0,-3-4 918,7 4 426,-18-11-449,2 5-128,-9-7-162,1 4 44,-12-10-274,-2-2-5070,-6 0 5613,-4-4 0,1 0 0,-1-5 0</inkml:trace>
  <inkml:trace contextRef="#ctx0" brushRef="#br0" timeOffset="36427">6094 14002 13390,'18'-59'1439,"1"1"-985,0 10-1056,4-6 653,2-3 353,4-1-399,-9 21 1,2-1-34,-2 6 0,0 2-132,-1 0 0,0 3-2337,11-9 2497,-17 27 0,-3 2 0,-6 7 0</inkml:trace>
  <inkml:trace contextRef="#ctx0" brushRef="#br0" timeOffset="37142">6618 13002 14544,'-23'22'868,"-13"9"-716,-3 0-46,-1 0 6,-9 7-62,23-19-38,-4 2 94,16-10-100,4-4-6,3-1 11,4-3-17,1-1-156,2 1 162,1 6 0,3 1-6,4 5 6,5-2-73,12 10 73,-3-7-50,21 14-186,-17-14-49,7 4-225,-11-9-627,-1-2 1137,1-4 0,-10-2 0,0-2 0</inkml:trace>
  <inkml:trace contextRef="#ctx0" brushRef="#br0" timeOffset="37608">6737 12906 15277,'8'39'667,"-3"17"-661,-6-1 0,0 1-6,3-4 0,3-19-68,10 5 63,-3-13-34,8 3-51,-5-15-44,1-5-113,-1-4-700,6-2-1517,-2-6 2464,-1-5 0,-9 3 0,-5-2 0</inkml:trace>
  <inkml:trace contextRef="#ctx0" brushRef="#br0" timeOffset="37840">6689 13216 10270,'-16'-12'1820,"2"3"-1343,14 9-477,23 0-39,-8 0-376,22 0 415,11-4 0,-28 3 0,16-4 0</inkml:trace>
  <inkml:trace contextRef="#ctx0" brushRef="#br0" timeOffset="38274">6951 12906 14034,'28'27'196,"0"0"0,-3-2 0,-1-2-56,19 9-11,-15-11-23,13 8-106,-24-16 157,3 3-67,-7-4 246,2 7-28,-11-9 28,-2 12-151,-9-5 28,-14 21-151,-16 4-284,9-9 1,-1 0-384,-11 11-918,3-1-2857,28-30 4380,4-2 0,3-6 0,1-1 0</inkml:trace>
  <inkml:trace contextRef="#ctx0" brushRef="#br0" timeOffset="47954">1595 8644 11637,'18'-8'532,"-2"1"-375,-9 7-106,5 0 145,9 0-157,2 0 56,0 0-89,-6 0 55,-4 0 40,4 0 5,-4 0-66,10 0-1,-9 0-34,4 0 63,2 0 60,1 0-60,14 0 16,-4 0-45,5 0 45,-11 0-84,7-1 39,-14 1-39,14-1 0,-14 1 28,14 0-22,-12 0 16,16 0-16,-6 0 33,1 0 39,5 0-151,-3 1 79,-4 1-6,0 0 6,-14 1-6,0-1 50,0 1-50,1 1-6,9 2 6,-5-1 0,17 5 0,-14-3 0,17 4-5,-8-2-6,16 7 61,-16-6-50,3 1 0,-17-5 0,0 0-34,7 3 34,-6-2 0,6 2 12,-8-2-12,8 4 0,-6-1-40,15 7 85,4 5-45,0 2 6,14 9-6,-23-13 0,4 3 45,-16-12-17,11 6-28,-7-5 11,19 7-11,-17-7 33,15 6 63,-7 4-7,0 2-61,6 16 45,-17-15-67,3 6-6,-10-15 16,0 0 18,0 0-23,0-1 73,9 18-84,-3-3 0,3 8 56,-1 0-5,-3-7-29,9 12 0,-10-14-16,2 1 22,-11-15 0,6 15-28,-2-2 0,3 6-11,-2-2 22,-6-14 34,5 13-45,-2-7 50,-1 1-11,2 7-27,-2-6-7,0 1 1,6 14 5,-6-20-11,6 13 39,-7-16 6,9 16-51,-3-3 6,7 14 0,-9-18 34,3 5-34,0-1 6,-1-6-6,2 4 89,-7-14-78,1 0 12,0 1-18,0-1 35,6 8-40,-3-7 0,11 12 5,-8-13 12,12 9-17,-4-7 34,14 7-34,-12-8 33,4 1-33,-13-8 0,0 0-17,0-1 40,1 1-29,-1-2 6,2 0 0,-2-1 0,9 0 0,-6-1-5,13 3-12,-6-3-28,16 3 45,-14-4 0,4 1-28,-15-3 28,0 0 17,8 0-56,1-1 39,1 0-6,-4-1-16,-8 0 55,14 0-50,5-3 12,0 0 61,-3-3-28,-5-1-34,-7 1-5,14-4 11,-15 4 0,7-2 17,-9 3-17,-1 1 5,7-2-10,-6 1 5,11-3 28,-3-2-28,-1 1 5,4-3-10,-4 0-6,-3 3 50,-2 0-39,-10 6 5,2-2 7,-2 2-12,7-5 0,-4 4-23,12-7 23,-8 5-5,16-5 10,-5 2 51,11-5-56,-11 5-11,-4 1 5,-9 2-27,-8 2 33,4-2 0,-2 1 5,2-1-16,3 0 11,19-9-17,-3 3 17,7-3-67,-5 3 62,-12 5 5,-1-1 5,-4 1-5,-7 3 0,1-2-17,0 1 17,1-1 0,10-4 17,-3 2-22,16-10-23,-5 4 28,1 0-12,1-1-60,-8 4 72,-5 1-45,-2 1 50,-9 6-5,1-3 6,5-2 0,-2 1-57,9-6 51,-7 3-56,12-7-17,0-1-50,10-5 123,-10 8-56,-2 0 107,-13 10-102,4-5 46,-4 2-12,3-4 17,-3 2 0,0 0-34,1-2-72,6-10-124,-1 1 23,2-4 101,-6 8-68,-4 6 34,-1 2 134,5-10 1,-3 6-102,4-6 29,-4 8-45,2-5 128,-2 4 18,3-8-18,-4 7 1,2-8-6,-3 9 0,1-5-6,-2 9 6,-1-1-28,0 0-28,-1-3 56,0 3 0,1-3-67,-1 1 67,1-2-50,-1 1 55,0-5 18,-2-1-23,0 3 5,0-2-38,0 7 38,0-4-5,0 2 34,1-8-34,0 8 84,0-8-50,0 0 22,0-2 44,0-6-94,0 9-6,-1 3 0,0 7-17,0 4-95,0-1-117,0 0-1166,0-2-1468,0-1 2863,0-1 0,0 5 0,0 1 0</inkml:trace>
  <inkml:trace contextRef="#ctx0" brushRef="#br0" timeOffset="52643">429 7834 11743,'-9'39'364,"0"0"29,3 19-169,2-5-219,3 12 79,9-13-22,6-20-107,13 3-39,-6-16 84,3-8 51,-11-10-51,0-1 179,-1-4-106,0-3 72,-1-7 34,1-3-179,-3-4 129,0-2-28,-3-2-45,-3-2 218,-1-9 51,-15-6 118,2 4-102,-8 6-335,10 21 11,5 7 16,3 5-33,1 4 56,6 6 17,2 9 73,19 24-141,-2-8-25,-4-4 1,4 0-454,-1-8 0,3-3 473,5-6 0,-1-2 0,11 7 0,-10-25 0</inkml:trace>
  <inkml:trace contextRef="#ctx0" brushRef="#br0" timeOffset="61195">477 7882 10455,'18'30'45,"-3"-4"-51,-11-19-302,0 6-184,-2-2 492,1 5 0,-3-10 0,1 1 0</inkml:trace>
  <inkml:trace contextRef="#ctx0" brushRef="#br0" timeOffset="62450">619 7334 12841,'-19'40'303,"0"-4"-141,4-19 23,0 1-101,-1 0-73,-5 9 23,1-1-34,1 1 0,3-3 73,8-8-73,2-4 78,2-5 174,4-6-330,0-1 16,5 9 62,2-2 0,6 8 62,7 1-62,-3-3 33,5 4-22,-6-6-22,-1-1 11,-1-1-319,2 1-476,-4-3-651,2 0-267,-6-4 1713,-1-1 0,-3 0 0,-2-2 0</inkml:trace>
  <inkml:trace contextRef="#ctx0" brushRef="#br0" timeOffset="63042">738 7334 13553,'-6'38'565,"0"-3"-402,3-11-163,0 1 33,2 13-50,4 1-50,12 11-78,2-15-91,4-8-643,0-14-12,-11-8-1550,7-2 844,-10-3 1597,0-3 0,-5 2 0,-1-2 0</inkml:trace>
  <inkml:trace contextRef="#ctx0" brushRef="#br0" timeOffset="63263">667 7548 9442,'-1'-7'1836,"0"1"-1612,1 6 303,0 0-196,13 2-331,-3-1-398,21 3 398,11-3 0,-18 1 0,7-2 0</inkml:trace>
  <inkml:trace contextRef="#ctx0" brushRef="#br0" timeOffset="63594">1000 7501 13345,'46'20'-56,"-9"-5"-1803,-8-9 1859,0-5 0,-10 0 0,-2-3 0</inkml:trace>
  <inkml:trace contextRef="#ctx0" brushRef="#br0" timeOffset="63993">1191 7572 9470,'13'5'1299,"-3"-2"-336,-10-3-728,0 0-89,16-29 129,-9 15 369,16-32-275,-15 31-173,1-4-156,-4 13-40,-3 3-124,-2 3 220,2 7 27,1 2-17,1 9-89,0 1-1075,3 23-1799,0-9-67,1 7 2924,-3-20 0,-4-14 0,1-3 0</inkml:trace>
  <inkml:trace contextRef="#ctx0" brushRef="#br0" timeOffset="64466">1334 7334 13116,'48'36'504,"-7"-5"-319,-27-19 195,4 3 7,3 2-281,-5-3-100,0 0 39,-10-8 39,-1 0-45,0-1 196,-2 1 11,-1 1-55,-1 0 84,-1 5-208,-6 4 17,-4 6-28,-9 7-56,-18 19-213,-5 3-583,17-21 1,0-2-2481,-11 12 3276,12-13 0,17-19 0,2-3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4:01.7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13807 6453 12875,'-15'12'241,"2"-3"-79,10-9 17,-1 0 57,2 0 100,0 0-157,-3 0-84,0-1 79,-4-1-130,2 1 46,-3-2 28,1 2 50,-3-1 89,-1 1-145,-3 0-106,-1 0 33,-8 1 34,0 0-40,1 0 91,2 0-68,12 0-11,2 0 45,5 0-74,2 0-200,0 0 189,-2 4 107,-3 11-106,0 6-1,-1 6 141,0 7-146,4-12 0,-2 7 62,2-8 5,1 1-67,0 0-45,0 0-11,1 20 50,0-4 6,1 8 62,-1 1-56,-1-3-90,0 0 78,-4 15 6,1-22 90,-3 12-90,1-13 22,0-1-22,1 0 39,0-2-11,1-2-28,1-1-5,1-2 38,0 12-27,1-9 67,-1 23-23,0 11-22,2-31 0,-1 1-25,0 0 0,0-1 36,-1 18-39,-1-14 0,1 2-6,-4 20 1,1-12-1,-2 13 6,2-17-45,0-2 40,0 16 5,1 2 0,3-23 0,1 1 33,0 17-33,1 11 0,0-27-33,0 11 33,2-13-12,-1 0 7,1 0 5,-1 2 0,0 0-135,0 2 135,-1 0 6,0 0-6,0 1-6,0 0 1,0 1-40,0 16-61,0 4 100,0-24 0,0 1 1,0 20-4,0-24 1,0 0-887,0 6 895,0 13 0,-1-16 0,0 0 0,0 0-636,1 1 636,-1 0-153,1 0 153,0 0 11,0 17 45,0-14-56,0-6 0,1 2 40,1 27-46,1-12 0,-1 1 14,1-17 1,-1 0 400,1 9 0,-1-3-414,-1 6 5,0 0 19,-1-14 1,0-1-20,1 17 0,-1 14 0,0-23 5,1 14-5,-1-13 348,0-10 0,1 4-329,-1 0 1,0 0 10,1 3 1,-1 1 68,0 7 1,0-1-100,0 16 0,0-4-6,1 0 18,0-16-12,1 15-56,2-20 44,0 0 1,3 17 6,0-14 5,0 13 8,-3-18 0,-1 0 43,0 28-49,-1-26 1,-1 1-3,0 0 0,-2-4-797,1 10 797,1 14 0,0-18 11,0 0 68,1 1-79,-1 0 11,1-1-272,-2 1 266,1-1-5,-1 19 28,0-14-62,0-8 1,0 2 16,-1 25-3,-1-10 1,-1 1 14,-1 9 2,2-24 0,-1-5-36,2-10 16,-1 4 23,2-10 0,-1 3 0,0-11 6,1 0 5,0-3 815,-1 2-776,1 7 323,-1 5-373,1 3 6,-1 2 33,1-8-101,0 15 57,-1-14 55,1 9-100,0-19 61,0 10-11,0-9 61,0 7-167,0-11-12,0-3 113,0-1 22,0-5-79,7-3 68,7 2 50,6-1 44,16 2-83,4 0-12,-6 0 1,1 0-11,15 0-376,5 1-415,-29 1-1304,1-2 2100,4 1 0,-15-1 0,1 0 0</inkml:trace>
  <inkml:trace contextRef="#ctx0" brushRef="#br0" timeOffset="3898">14117 7882 10987,'29'-45'1418,"-2"3"-730,-3 2-212,2 2-50,2-2-426,-11 19 0,-8 12 179,-7 11 84,1 4 185,3 16-229,0 3-85,2 14 17,-2-3-50,-1 5-95,-1 3-6,-1 2-6,-1 17 12,0 3-919,-1-12-134,0-15-1026,0-31-2883,-1-7 4956,-1-1 0,-2-1 0</inkml:trace>
  <inkml:trace contextRef="#ctx0" brushRef="#br0" timeOffset="4664">14236 6596 14040,'-18'30'207,"-1"-1"0,-9 25-134,25-26-67,2 0 38,3-3-44,4-1 0,3-5 0,9 4-5,-3-9-107,12 2 61,-11-11 51,7-1 112,1-11 12,-4-3-124,5-9 5,-8-3 79,-3-3 62,-2 0 100,-4-1 62,-4-7-117,-10 0-129,-14-8-62,-3 11-51,-20 0-918,-4 21 90,8 6-964,-1 18-963,25 6 2806,4 5 0,5-13 0,3-2 0</inkml:trace>
  <inkml:trace contextRef="#ctx0" brushRef="#br0" timeOffset="5049">14283 7144 11547,'0'0'0</inkml:trace>
  <inkml:trace contextRef="#ctx0" brushRef="#br0" timeOffset="5231">14307 7382 15389,'5'1'-4267,"-1"0"4267,-3 1 0,0-1 0,-1 2 0</inkml:trace>
  <inkml:trace contextRef="#ctx0" brushRef="#br0" timeOffset="5954">14260 8596 12174,'-3'63'-686,"0"-5"0,3-37 0,0-3 0</inkml:trace>
  <inkml:trace contextRef="#ctx0" brushRef="#br0" timeOffset="6158">14236 9287 14359,'1'59'-6542,"-2"-5"6542,-7-14 0,4-19 0,0-4 0</inkml:trace>
  <inkml:trace contextRef="#ctx0" brushRef="#br0" timeOffset="6288">14236 9739 12405,'5'38'-553,"0"-11"0,-5-20 0</inkml:trace>
  <inkml:trace contextRef="#ctx0" brushRef="#br0" timeOffset="6454">14260 10239 13267,'0'0'0</inkml:trace>
  <inkml:trace contextRef="#ctx0" brushRef="#br0" timeOffset="7591">14117 12192 15182,'-18'38'353,"0"14"-347,12-5 13,3-13 1,1 1 14,7 22-57,3-21 1,2-2 17,11 3-97,9 7-32,-3-20-1,2-7 74,2-5 10,2-7-94,-1-4 111,-1-9 34,-2-5 129,6-28-23,-11 5-2,-8 3 0,-3-5 137,-8-2 0,-5-1-222,0 7 1,-3 1 5,-5-7 0,-5 4-25,-19-1-72,-6 6-186,-5 6-280,-1 10-3948,-17 18 4486,22 6 0,0 3 0,27-2 0</inkml:trace>
  <inkml:trace contextRef="#ctx0" brushRef="#br0" timeOffset="9275">14950 7811 12449,'63'10'1238,"-3"-4"-924,-22-12-29,8-4-142,-10-2 0,5-5 55,15-15 1,2-5-129,-10 8 0,-1-1-169,-10 2 1,1-2 0,-5 3 98,-7 1 0,-2 1 85,9-9 0,-2 1-79,13-13-1,-18 19 1,-2 2-6,-1 2-157,-6 8-167,-7 8-214,-5 3-212,-3 4-5916,-5 9 6740,-2-1 1,0 3 0,1-5 0</inkml:trace>
  <inkml:trace contextRef="#ctx0" brushRef="#br0" timeOffset="9879">15117 7644 14835,'-14'36'891,"-5"7"-779,5-22-106,-2 7-1,8-8-5,2-2 79,2 1-46,1-2-78,2 5 40,0-6-1,1 0 1,0-6-12,2-1-22,2 0 83,14 5 1,0-2-39,12 4 67,-1-3-34,4 0-34,3 0-5,2-1-78,-1 0-1608,15 2 1686,-6-2 0,-8-4 0,-15-3 0</inkml:trace>
  <inkml:trace contextRef="#ctx0" brushRef="#br0" timeOffset="10676">15855 6977 12567,'48'-35'778,"-8"7"-358,-24 33-207,-6 4-90,-1 8-50,-6 2 17,-3 4 5,-7 10-50,1-9-45,-7 5-6,4-14-139,0-3-51,4-7-611,1-1 807,8-4 0,1 0 0,6 0 73,-1 5 28,1 5-51,-1 8-11,-1 5 17,-2 4-56,-3-1 6,-2 0 67,-1-2 39,-1-3 45,0-1 44,-8 0-94,-2-6-623,-9-2-441,-3-11 957,-9-12 0,16 5 0,-4-4 0</inkml:trace>
  <inkml:trace contextRef="#ctx0" brushRef="#br0" timeOffset="11227">16212 7001 14813,'-17'58'285,"2"-5"-251,7-24-29,2 2 1,3 0-6,1-1-6,1-2-150,6 3-63,7-11 186,1-3 33,11-15 0,-10-8 0,4-4 33,-7-5 6,-3 1 85,-2-8-124,-3 7-107,-7-6-78,-3 9-296,-7-2-2236,-16 2 2717,-1 5 0,6 2 0,6 5 0</inkml:trace>
  <inkml:trace contextRef="#ctx0" brushRef="#br0" timeOffset="11698">16426 7001 13301,'34'0'1467,"12"2"-1266,-28 4 29,11 6-28,-19 6-51,-4 5-39,-4 5-56,-3 21-22,-4-9 16,-3 14-50,-3-17-112,1-4-135,1-6-1326,2-4-1653,3-13 3226,1-17 0,2 2 0,0-10 0</inkml:trace>
  <inkml:trace contextRef="#ctx0" brushRef="#br0" timeOffset="11845">16426 7120 11570,'9'11'1691,"-2"-2"-1293,-7-9 44,38 3-570,-1 6-1418,24 2 1546,-6 6 0,-33-9 0,2 1 0</inkml:trace>
  <inkml:trace contextRef="#ctx0" brushRef="#br0" timeOffset="25693">8237 4524 12068,'-2'20'723,"2"-3"-365,20-2-285,-6-5-17,12 6 39,2-5-44,-5-2 10,22 6 57,12 4-85,-24-8 1,0 0-31,2 1 0,-2-1 36,24 8-39,-13-5 8,-11-3 1,1 0-2580,18 5 2604,-17-4 1,-1-1-716,13 4 654,0 0 33,-12-4 1,1-1 56,19 5-29,-7-4 1,6 0-15,4-2 1,2 0-20,4 0 0,0-1-386,-2 0 1,0-1 388,-1 1 0,-5-1-1,-21-3 1,-1 1 14,11 1 0,-1-1-17,17 4 0,-3-1 6,-2 1-6,-2 1 0,-2 0 1562,1 0-1501,0 1-61,-14-3 0,0 0-11,20 5 11,-9-2 0,1 1 374,-9-2 0,2 0-374,1 1 0,4 0 0,-3-1 2,4 1 1,-2 0 0,12 2 0,-3-1 8,8 2-1401,0 1 1396,-1-1 5,-1 1 981,-1 1-958,0 0-29,0 1 1,1 1 0,1-1 578,-2 2-542,-18-6 0,5 1-29,-7-2 0,2 1 1,1-1-165,2 2 0,0-1 0,0 0 160,-1-1 0,0 0 1,-2 0 9,7 1 1,-4-1-20,-14-4 0,-1 1-9,13 2 1,-1 0 8,-10-2 0,0-1 0,9 3 0,-1-1 62,17 2-62,-3 0 5,-16-4 1,0 0 33,18 4-48,-12-3 1,3 0 5,-3 0 1,0 0 4,2 0 1,0-1 22,-3 0 1,-1 0-15,19 1 1467,-21-4-1439,15 3-33,-15-3 5,8 3-6,-19-2 12,-3 1-11,-2 0 27,8 4-16,1 1 129,20 4-180,-6-4 298,-15-4 1,0 0-259,8 0-1,17 5 46,-31-6-51,8 2-45,-13-2 45,0 1 6,-2 1 72,0 1-72,12 5 33,-7-2 203,21 7-248,-8-3 12,18 10-1,-19-8-5,-1 4 0,-20-9 17,4 7-17,-6-5 62,7 12-6,-13-13-51,2 4 12,-4-6 34,0 1-35,0 0 68,-3-5-123,0-4 39,-3-3 538,0-2-532,-5-4 11,-3-2 28,-3-2-29,-6-3 102,0 4-56,-1-1 38,-5 1-77,-4-2 44,5 2-5,-3-4-29,13 4 6,-4-5 1,5 4-35,-2-4 1,6 6 128,1 2-50,2 1-73,0 1-335,2 2 307,3 3 17,1 0 0,3 4 5,1 0 40,8 4-45,-4-2 0,7 4 0,-4-3 0,1 0 0,1-1-33,-1-2-7,7 0 40,6-4 6,-6-1-6,1-2 11,-13-4-5,-1 1 72,-2-4-5,0-5-73,-3 2 6,-1-5-6,-2 1 72,-1-2-66,0-3-6,0-2-50,0 1 38,0-5-122,0 8-79,1 2-549,0 9 762,-5 5 0,3 0 0,-3 1 0</inkml:trace>
  <inkml:trace contextRef="#ctx0" brushRef="#br0" timeOffset="88270">14617 6477 10035,'57'-6'896,"-8"0"-655,-35 4 168,5 1-12,-3 0-206,1 1 117,-3 0-134,-6 0-56,1 0-1,-3 0 51,4 0-84,-2 0-84,2 0 39,-6 0 23,-1 0 11,-1 0 571,-2 0-583,0 3-83,0-2-51,0 3 163,0 6 16,0 9-100,0 4-6,0 3 50,0-2-50,0 3 73,-2 1-67,-1 14 27,0 2-33,0-2-5,1 7 10,0-10 1,-3 25 5,2-7-5,-1-1-6,3-14 39,1 1-67,0-11 28,0 10 17,0-15-12,0-1-5,1 0 0,0-1 6,1 9 27,0 2-27,0-2 16,-1 9-22,-1-17 12,0 9-7,0-9-5,0 0 23,-1 1-23,0-1 0,-2 0 0,1 0-17,0 0 17,-1 1 0,1-1 50,-1 1-39,-1 13-11,1 5-67,1 0 45,1 9 11,4 1 11,0-10 0,2 5 11,-1-24-11,-1 0 5,0 1-5,-1-1 17,1 12-11,-2-11 5,2 10-11,-1-13 0,1 12 0,-1-8 6,0 20 5,0 1-11,-1-7 0,0 4 0,0-21 0,-1 2 17,0 0-17,0 2 0,0 0 39,0 2-39,0 0 5,0 0 1,0 0-6,0 0 0,0-1 0,0-1-45,0 13 45,0 19 11,0 4-11,0 0-50,0-5-569,0-23 658,0 10-411,0-15 372,0 1-6,0 1 6,0 1 0,-1 2 12,-4 22 55,-1 5-67,-1 1 25,3-25 0,0 0 82,-1 25-74,0-1 20,4-25 1,-1-3-158,1 8 166,1 13-34,0-16-28,0 0-11,3 21 11,0-14 206,0-8 0,0 1-43,0 25-158,0-2 17,-2-26 1,-1 1-23,-1 2 0,-1 0 0,0-7 0,-1 1-123,-1 6 0,0-1 123,-5 5 78,1 2-78,0 0 34,1-2-18,2 18 29,3-17 45,0 12-90,2-22-56,0-1 50,0 14 884,0 4-875,0-12 0,0 1-1,0-6 1,0-2-8,0 32-6,0-21 11,0-17 0,0 1 11,0-1-11,0 1 5,1 1 23,0 0-22,2 0-6,-2 1 45,0 12-6,-1 4-39,1-2 39,-1 11-28,0-13-5,0 0 0,0 4 84,0-20-90,0 5 33,0-10-33,0-1 6,0 1-12,0 0 6,0 1-5,0 11 38,0 4-33,0 1 62,0 7-56,0-2-29,0-9 23,0 2 6,0-18-1,1 0 1,0 0 28,0 1-34,1 10 0,0-8 0,0 7 0,-1-11-17,0 1 17,2 6 11,-1 1-11,2 6 0,-1-13 11,0-2-11,-3-12 0,2-1 0,-2-1 0,0 0 0,0-1 0,0 0-11,1 3-17,-1-3-22,1 3-80,0-4 130,-1 1 51,1 1-6,0 4-39,0 1 44,1 5-50,0-2 17,0-1-68,-1-2 51,0-1-39,0-4-225,-1-1 309,1-1-118,-1 0 62,0 1-50,0 0 44,0 0 22,0-1-5,0 1-33,0-1 33,0 3-73,0 1-50,0-1 16,1 2 68,0-4 11,-1 0 28,1 0 0,-1-1-39,0 1 56,0 0-56,0-1 55,0 1-16,0-1 0,-9 0 6,-6 0 11,-30-18 11,-2-3-23,-5-7 57,0-1-12,24 15 6,-4 0-16,16 7 27,3 3-67,4 2 0,1 0 0,3 1-34,1 0-50,2 0-795,-4 0-1877,1 0 2756,-3 0 0,4 0 0,1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42:49.1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15117 7096 13093,'-4'45'969,"0"3"-840,-2-2 33,2-6 1,1 6-593,-1 15 0,0 5 430,2-10 0,-1 2 0,1-2 32,1-9 1,-1-1 0,1 0-19,0 6 1,0 1 0,0-8 190,1 19-230,0-22 0,0-1 25,0 6 16,3-9 1,1 1-17,4 23-8,-1-13 0,0 0 8,1 16 36,-4-20 0,-2-1-30,0 8 551,-2 8-557,0-30-11,0-4 196,0-5-286,0-6-5,0-4-34,0-6 28,0-2 252,0-3-207,0-13 67,0 5-34,-1-11-28,-3 6 51,-12-19 6,3 9-29,-9-16 34,7 16 62,-9-12-34,8 12-23,-6-10 79,10 20-207,4 2 123,4 15 67,9 20-16,3 3-7,13 29-44,-2-22-28,6 10 23,-7-20-62,0-3-17,9-6 39,3-12-202,21-43-1433,-11-4 1599,-10-5 0,-4-1 0,-6 9 1,2-7-1</inkml:trace>
  <inkml:trace contextRef="#ctx0" brushRef="#br0" timeOffset="1189">14236 6096 14107,'-4'47'750,"-1"1"-582,-3-3-67,-1 11-723,7-22 0,0 0 625,0 3 0,0 1 236,2 0 0,0 0-261,-1 2 0,3 1-71,7 0 1,3-2-171,15 21-208,2-34 1,3-7-169,8-9-366,9-17-1123,-26-5 2128,0-7 0,-12 9 0,-3 2 0</inkml:trace>
  <inkml:trace contextRef="#ctx0" brushRef="#br0" timeOffset="1787">14069 6382 13183,'35'-11'123,"4"3"-128,6 8-135,5-3-768,6-1-1243,-5-1 2151,-2 0 0,-23 3 0,-10 1 0</inkml:trace>
  <inkml:trace contextRef="#ctx0" brushRef="#br0" timeOffset="2357">14688 6453 12948,'-19'30'211,"0"0"0,0 5 0,3-2-105,8-1-106,1 11-6,5-16 1,4-2-202,8 0-185,6-10 403,16-15-11,-4-21 33,2-36 12,-15-2-45,-6-1 90,-19 6 11,2 26 78,-9-3-28,7 17 79,3 7-225,3 4 79,2 7 56,6 21-123,8 21-17,1 4-389,0-14 0,1-1-878,6 4 1267,12 8 0,-18-31 0,2-3 0</inkml:trace>
  <inkml:trace contextRef="#ctx0" brushRef="#br0" timeOffset="2854">15021 6429 13452,'2'40'225,"0"0"1,0-3 0,-1-4-186,-1 0 49,0 7-100,0-10-84,0-3-280,1-17 375,2-10 168,6-18-163,0 0 90,5-14-95,-1 6 0,0 1 56,5-4 90,0 10 498,9 19-454,-8 30-190,0 9-532,-5 25-588,-6-28 1120,4 10 0,-7-30 0,1-2 0</inkml:trace>
  <inkml:trace contextRef="#ctx0" brushRef="#br0" timeOffset="3338">15426 6072 14208,'8'49'435,"0"-1"0,0-6 0,-1 2-278,-1 20 0,0-1-328,-2-23 0,0-1 168,2 16 1,-1-3 154,1-2-308,4 3-148,0-32 265,2-12 122,9-36-86,-6-2 0,0-3 3,10-19-61,6-8 22,-15 44 39,-2 7 330,-2 15-224,-2 9-106,-2 15-61,-2 10-427,-3 8-968,-2-12 0,0 1-3893,1 17 5171,-2-20 1,0-2 0,1-10 0,-1-7 0</inkml:trace>
  <inkml:trace contextRef="#ctx0" brushRef="#br0" timeOffset="5249">5237 8215 13166,'0'35'695,"0"-3"-371,0-2-77,5 27-191,-2 9-54,0-30 1,0-1 115,-1 24-118,-1-17 50,-1 17-44,1-17-6,2 22 0,1-32-6,2 5 40,2-9 0,0-1-40,5 9 0,-4-9 6,2 5 0,-5-15 0,-1-2-72,-3-10-1,0-2 73,-2-1-11,2-1-51,-2 2 62,1-1-196,0 5-767,0-5-5030,8-29 5993,-5 6 0,4-13 0,-6 20 0</inkml:trace>
  <inkml:trace contextRef="#ctx0" brushRef="#br0" timeOffset="6382">5309 8334 10052,'10'-15'1226,"0"3"-906,-4 10 391,9-1-72,14 2-348,8-1-151,3 2 241,9 0-376,-20 0 191,24 0-190,-23 2 50,24-1-56,-22 1 56,24-2-50,-6 0 16,-10-2 0,2 0-22,-5 0 0,0-1 6,-3 0 0,2 0-4,6 0 1,-3 1 31,4 0-34,21 2-39,-31 0 33,13 0 6,-9 0 6,27-5-6,-28 0 0,1-1 5,0-1 1,1 0 5,5-2 0,-2 1 23,9-1-26,-14 5 1,-2 1-15,3-1-22,21-4 28,-24 3 0,17-6-22,-11 4 22,-8 1 0,3 0-17,31-3 8,-33 5 1,1 1-57,10 0 1,-2 0-3,6 1 95,5 2-28,-27 0 6,11 4-68,-10-2 68,14 4-1,-21-3 6,7 0 17,-16-1 68,-1 0-96,-7-2 16,-2 0-727,0 0-5338,-3 5 6049,-3-1 0,2 1 0,-2-2 0</inkml:trace>
  <inkml:trace contextRef="#ctx0" brushRef="#br0" timeOffset="7716">5428 9073 10455,'48'7'1322,"-5"-1"-627,-15-5-415,-5 1 162,27 8-268,-10 0-45,7 3-17,3 0-12,-20-8-4,25 2-46,-8-4 28,1-1-72,10 0 89,2 1-95,-11 0-5,7 0-29,-27-2 40,15 0 50,5-1-96,-1-1 40,-3-2-56,0-5 62,-11-1 39,23-5-6,-10 4 0,-12 4 0,1 1-39,26-3-33,-5 1 83,8-1-50,-32 4-11,18-3-6,-25 5 17,10 0 45,6 0-45,-1-1-17,12-4-5,-22 3 22,20-4 56,-11 3-90,22-2 34,-20 2-61,21-3 66,-31 2-5,23-3 0,-23 4-28,16-1 28,-16 4 11,-3 1 45,-3 1-112,-7 0 79,-2 0-12,-3 0-22,-8 0-213,-3 0-2795,0-1-359,-1 1 3378,-1-2 0,-1 1 0,0-1 0</inkml:trace>
  <inkml:trace contextRef="#ctx0" brushRef="#br0" timeOffset="8084">7547 8192 13855,'0'50'269,"0"1"-146,-2-6-1181,1 18 1134,1-21 1,0 7 0,1 0-77,1 1 0,1 1 0,0 1-204,-1 4 1,1 1-1,1-3-300,2 4 0,1-4 577,2-10 1,-1-8 0,-2-15-1,4 14 1</inkml:trace>
  <inkml:trace contextRef="#ctx0" brushRef="#br0" timeOffset="8990">5690 8477 15384,'0'52'342,"0"-8"-336,-2 3-1,2-7 23,-1 22-39,5 2-214,1-4-312,9-6 33,-1-33 5,4-1-223,-4-15 39,1-3-135,-1-2-420,-1-4-196,-4-2-1523,-3-3 2957,-3-1 0,-2 4 0,0 3 0</inkml:trace>
  <inkml:trace contextRef="#ctx0" brushRef="#br0" timeOffset="9210">5594 8739 10007,'-12'-20'2902,"1"5"-2869,11 15 90,0 0 152,-1-7-146,20 6-12,33-5-1139,-16 3 0,3-1 1022,9-2 0,-1-1 0,6-2 0,-17-3 0</inkml:trace>
  <inkml:trace contextRef="#ctx0" brushRef="#br0" timeOffset="9758">6047 8573 13418,'-25'49'1115,"1"6"-1115,14-28-12,2 17 12,6-18-128,5 3 122,5-13-358,21-4 246,-7-6 113,12-8 5,-15-6-112,2-18 39,-6 4 73,1-20-28,-11 1 134,-12 4 40,-8 5-140,0 20 55,3 8-61,10 9 17,3 14-17,5 2-6,9 22-453,2-18-2728,19 12 3187,-16-21 0,2-3 0,-15-9 0</inkml:trace>
  <inkml:trace contextRef="#ctx0" brushRef="#br0" timeOffset="10246">6404 8549 14012,'0'37'211,"0"0"0,0-2 0,0-2-217,-1 5-151,0-6-179,5-22 353,5-16 33,3-6-50,3-16 6,-1 4-6,2-1 0,0 2-6,0 3-78,0 7 84,-2 6 90,0 5 100,4 21-89,-5 0-218,8 33-1115,-7-6-623,0-1 1855,1-11 0,-10-24 0,2-3 0</inkml:trace>
  <inkml:trace contextRef="#ctx0" brushRef="#br0" timeOffset="10807">6785 8358 14801,'0'68'361,"1"-26"1,-1 1-326,0-8 1,0-1-37,1 0 0,0-1-56,2 24 56,2-29-112,0-9-79,7-11 270,2-27-79,13-33-45,-3-1-157,8 2 443,-10 56-235,-3 16 19,-9 10 0,-2 4-383,3 21-662,1 0-1752,-5-14 2772,-4-21 0,-2-10 0,-1-3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43:16.6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7570 8644 13418,'33'4'280,"0"0"-224,-4-2-11,7-2-23,-11 1 12,3-1-34,-13 1 34,6 1-12,-5 0-22,4 1 0,-4-2 0,-2 0 6,8-1-6,-6 1-12,11-1 12,-5 0-16,10 0 27,-11 0 34,2 0-40,-10 0-10,17 0 21,-9 0-16,12 0 0,-13 0-28,9 0 28,-8 0 0,14 0 17,-1 0 0,0 1-17,-3 0 0,-8 1 0,-6-1-17,17 1 17,-11-2 0,13 0 0,-16 0-5,7 2 5,-6 0 0,17 3 11,5-3-62,4 0 57,-1-1 5,-2-3-11,-19 0-50,7-1 50,-13 1 0,-2 1 50,-1 1 1,-1 0-51,7 0 5,-6 0-16,16 0 11,-12-1 11,19-2-11,-4-3 23,18-2-23,-18 1 0,2 1-6,-21 4 6,12 0-28,-10 1 28,9-1 0,-13 2 6,9 0-1,-3 0 12,16-1-34,7-1 56,1-1-44,6 0 5,-22 1-62,10 1 101,-18 0-39,12 0 0,-12-1-16,9-2-29,-5 0 50,17-3 35,4 2-40,0 1 56,12 1-56,-27 2 0,2 1 0,-16 0 0,-1 0 0,1 0-17,-1 0 17,9 0 0,-5 0 33,15 0-33,-14 0-28,14-1 28,-7-1-11,13-1 11,-13 0 0,0 0-5,-16 2-57,2 1 118,-5 0-95,2 0 39,-6 0-67,2 0 50,-1 0 11,5 0-139,-1-1 77,0 1-27,-2 0 90,-4 0 5,-1 0-68,-2 0-111,-6-4 56,-6-4-6,-3-2 124,-10-11-35,8 5 40,-4-5-61,7 4 61,1 1 78,1 2-67,1 0 34,-5-5-34,5 5-5,-3-2-6,8 9 34,4 4-34,2 1-174,0 1 219,5 4-40,2 3 79,11 9-5,-3-3-6,12 12-17,-12-10-56,11 11 33,-10-5 51,2 9 202,-9-3-247,-6-1 62,-20 18-146,-6-4 39,-8 9-229,3-8-174,7-13 409,-12 18 0,18-26 0,-7 12 0</inkml:trace>
  <inkml:trace contextRef="#ctx0" brushRef="#br0" timeOffset="4086">9903 7715 10830,'-40'-6'2179,"-16"25"-1820,30 5-253,-12 17 40,16 1-146,10-10 0,1 11-90,10-3 1,15-5-51,-1-1-219,20-10 135,8-22 123,0-18 101,-2-7 6,-16-14 0,-12 5 78,-5-13-84,-5 12 78,-12-15 275,-3 22-196,-5 4-90,8 17 319,22 42-291,10 7-977,3-7 0,2 0-2233,10 3 3115,6-8 0,-30-27 0,-3-4 0</inkml:trace>
  <inkml:trace contextRef="#ctx0" brushRef="#br0" timeOffset="4735">10427 7382 14897,'-22'36'341,"1"-1"1,-15 20 0,2-2-303,-3-1-36,3-2 0,2 0-3,5-8 33,-1 6-33,16-25-22,3-3-68,5-10-83,1 1 150,4-8-38,11 6 83,8 2 17,5 3-22,14 13-17,-14-7-17,7 9 17,-8-7-5,-2 0-231,-1-1-313,-2-2-313,0-4-852,0-6-2022,-1-5 3736,-2-3 0,-7-1 0,-4 0 0</inkml:trace>
  <inkml:trace contextRef="#ctx0" brushRef="#br0" timeOffset="5169">10617 7430 15238,'-8'39'233,"-1"0"1,1-2 0,2-2-150,-2 10 39,3 2-151,3 16-101,13 0-11,-1-12-236,12-14-116,-5-30-231,-1-4-285,1-2 1008,-1-14 0,-7 10 0,-2-10 0</inkml:trace>
  <inkml:trace contextRef="#ctx0" brushRef="#br0" timeOffset="5354">10522 7715 12298,'-14'-7'1221,"2"1"-1025,12 6-129,0 0-212,51 9-931,-23-6 1076,12 2 0,-1-1 0,-18-4 0,3 0 0</inkml:trace>
  <inkml:trace contextRef="#ctx0" brushRef="#br0" timeOffset="5735">10832 7430 13267,'26'27'512,"0"1"1,19 20-289,-25-30-135,-1-1 68,-1-1-17,-1 0-17,-2-1 152,-1 0-169,-2 1 12,-2 1-6,2 9-39,-5-5 11,3 14 196,-7-7-224,-24 21-213,1-16-504,-23 8-1053,0-16 1714,11-7 0,0-2 0,-3 3 0,-7 2 0</inkml:trace>
  <inkml:trace contextRef="#ctx0" brushRef="#br0" timeOffset="11479">7570 8692 8965,'35'6'801,"-5"1"-453,-11-6-91,-2 0-100,3 0-67,2-1-40,-9 0 23,8-2-34,-10 1-33,2-2 44,-3 2-44,7-2 38,-2 1-44,4-2-5,-2 2-12,-4-1 90,9-1-73,-8 1 0,3-1 11,-8 2 0,9-2-5,-6 1 39,8 0-57,-9-1 7,0 1 61,2-4 45,3-4-23,2 0-67,-1-3 219,-1 0-29,1-3-195,-3 2 50,6-7 73,-3 2-17,1-1 11,5-9-56,-10 13 6,0-3-73,-7 11 68,4-6-35,-2 2 57,2-3-90,-1 4 73,-1 1 22,-1-1-56,0 0 280,5-10-246,-3 1 6,3-5 16,-1 0 106,0 5-89,-1-1 152,2-4-186,-5 9 40,2-5-118,-3 4 112,2-7-107,-1 5 12,1-5 22,1 2 34,0-4-67,2-4 117,2-11-50,-3 11-51,0-1-16,-2 1 100,0-2-106,-2 4 34,3-10-18,-3 2 29,1-2-45,3-13 0,-3 15 28,-1 3 11,-2 11-22,-3 8-11,1-4 27,-1 4-10,2-20 10,0 0 68,1-7-101,-1 0 107,-2 16-91,-1-3-16,0 12 12,0-13 27,0 12-39,0-6 0,0 6 5,0 0-5,0-1 0,0 0 34,-1-17-34,-1 5 11,0-8-16,-2 1-12,1 5 17,-1-17 45,0 16-45,-3-12 0,3 24-62,-4-15 62,3 15-6,-2-7 40,3 8-34,-4-11 0,3 7-11,-3-17 16,-1-2-5,0-1 0,1 3-33,3 13 33,2 10 0,-1-10 22,-1-2-22,1 0 0,-1 1-33,2 9 33,0-10 84,-1-2-124,-1-10 40,1 10 84,-3-7-78,2 16 0,-4-17-6,3 17 0,-2-5 5,3 10 6,1 1-5,1 0-6,0 0 56,-2-22-45,1 3 12,-1-9-23,-1 1 5,2 11 23,-4-19 39,3 18-67,-3-5 0,3 19-5,-3-19 5,3 15 0,-2-14-17,6 19 23,-2-8 27,1 7 51,0-14-89,-1-2-7,1-2 97,-3-13-79,1 23 27,-2 0-50,1 17 29,1 0-12,-1 2 0,0-1 56,-4-8-90,3 1 34,-5-11 28,5 9-28,1 2-11,2 5 16,2 6-5,0-1 6,0 3 39,0 0-34,0 1-11,0 1 0,1 0-34,-1 0 40,0 0-6,0-1 50,1 2-72,-1-3-23,1 3 45,0 0 73,0 1-90,-2 1 6,2-1 5,-2-1-72,2-3 78,0-5 6,0 1 5,0-5-11,0 4 0,0 0-6,0-3 6,0 4 6,0-2-1,0 7-5,0 2 56,0 1-78,0-1 22,0 1 0,0-2-6,0 1 40,0-1-34,0-1 0,0 1-6,0-2 6,0 0-39,0-7 39,0 0 0,0-11-11,0 8 39,0-2-28,0 8 6,0 2-1,0 1-5,0 2 0,0 2 23,0 1-18,0-1 6,0 1-151,0-1-196,-4 5 330,-1 4-111,-6 8 111,-1 5-61,-1 3-45,-7 13 45,4-9 33,-9 16 62,6-15-28,2-3-39,1-4 44,9-14-5,0 0 23,5-6 27,0 0-16,1-1-34,0-4 0,1-2-62,0-6 62,0-2 6,4-12 67,4-15-79,2-3 28,6-11-16,-5 21-6,-1 7 0,-5 15 6,-3 7-1,-1 1-5,1 2-117,-2 1 111,2 0-106,1 1 78,0 0 34,8 2 23,5 6-12,17 10-11,-9-2 11,5 5 40,-14-10-23,3 2-23,-5-4 51,2 2-56,-8-7 0,-2 1-11,1-1 17,1 3-253,7 6-1909,4 11-941,0-1 3097,-1 7 0,-10-18 0,-3-2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43:55.5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6856 3858 14001,'15'60'140,"1"1"-140,-9-16 0,4 13 0,-6-24 56,0 11-56,-3-14 0,-1 0 0,0-1 0,-1-1-6,0 23 0,0-12 6,0 8-61,0-13 61,0-13-6,1-2 6,2 0 0,-1-10-33,2 2 27,-2-5 12,0-1-6,1-1 0,-1-1 22,0-1-22,0 1-6,-1-1-50,1 0 51,0-1 22,0 3 5,2 1-22,0 1 0,-1-1-50,0-2-186,2-2 236,-1-1-33,3 0 38,0-1 68,6-1-67,-1-1 22,14-3-17,7-4-5,1 1 38,15-2-44,-21 5 0,4 0 6,-15 3-6,2 0 0,-1 2-6,0 0 1,18 0-1,-6 0 6,15-1 6,-18 0-6,4-1 5,1 0-5,-6 0 0,6 0 45,-15 1-50,9 0-7,-7 1-21,6 0 61,0 0-28,3 0 17,0 0 22,4 2-45,-6 1 6,14 3-33,-13-2 33,13-1 22,-20-2-11,15-1-11,-14 0 6,5 0-6,-7 0 5,9 2-5,-7-1 6,15 3 0,2 0-6,-7-2 0,2 1 0,-16-2 0,0 0-6,0 0 0,8-1-38,-5 0 44,6 0 0,-6 0 0,-1 0-6,18-3-11,-1 1 17,6-2-5,4 4 27,-1 0-22,0 2 28,19 2-28,-26-1 0,16 0-6,-18-3 6,12 0 6,-14 1-6,8-1 34,-2 1-34,5 0 0,0 0 0,13 0-23,-11-3 23,0-1 0,6-4 28,-23 1-28,17-2 0,-19 4-28,18-2 28,-19 3 6,8-1-1,-11 1-10,4-1-18,-9 2-122,4 0-3171,-14 2 3316,-3 0 0,-4 0 0,-2 0 0</inkml:trace>
  <inkml:trace contextRef="#ctx0" brushRef="#br0" timeOffset="1702">6975 3858 11262,'-33'-33'1199,"6"7"-763,24 24-777,1 1 352,9 1 286,26 0-264,-4 1 186,32 2-214,-26 1 79,11 0-78,-12 0 89,28 1-39,-21-2-56,22 1 6,-30-4 61,18 0-33,4-6-29,0 2 0,-21-2 1,0-1-780,6 0 796,13-3-109,-16 3 87,16-3 6,-11 2-6,13-4 0,-16 4-39,0 1 39,1-1-73,-1 2 73,-2 1-6,15-4-33,1 0 33,1 1-117,8 1 123,-26 4 0,10 1 789,-13 0-783,15-2-6,-11-1-51,13-1 62,-15 0-11,12-2 135,0 3-135,9 0-34,-4 3 34,-14 2 17,9 0 5,5 1-27,-9 0-23,17 1 28,-33-2-135,14 4 74,-13 4 72,-1 0-11,-4 3 0,-6-4-6,2-1-27,11 0-34,5-4-213,14 0 0,-13-2 280,-6 0-56,-17 0 56,-6 0-6,0 0 0,2-1 6,0 1 17,9-3-17,-2 1-5,14-3-12,-5 2-57,-1 1-43,-3 1 89,-13 1 28,0 1 11,-4 0 45,1 2-56,0 0-50,-1 0 50,-1 0-129,0 1 129,-1 0 95,0 10 6,0 13-14,0 9 0,2 6-42,1 10 0,0 6-26,0-10 1,-1 5-1,1 0 1,0-4-20,1 15 0,1-2-204,-3-7 0,0 2 1,-1-11-2235,-1-4 2438,-2 2 0,1-28 0,-1-5 0</inkml:trace>
  <inkml:trace contextRef="#ctx0" brushRef="#br0" timeOffset="2794">7356 4072 13788,'-38'18'560,"5"0"-510,20-6-123,1 13 23,6-11 0,1 9 50,8-13-140,4 0 140,5-1-6,3 0-39,2-1 40,1 2-74,-1-2 57,-1 0 11,-2 1-107,-3-1-22,0 5 84,-7 1-101,-9 8-184,-3-8-102,-9 0-476,1-11 919,-22-9 0,23 4 0,-14-5 0</inkml:trace>
  <inkml:trace contextRef="#ctx0" brushRef="#br0" timeOffset="3313">7570 4096 14617,'-15'35'-36,"1"0"1,1 0-1,4-2-87,10-1-146,7-4 34,4-19 17,3-6 78,0-1 100,10-9 40,0-15 118,-5-2-68,-5-6 51,-14 11-95,-6 5 39,-10-4-225,-1 5 80,-9-3-298,7 9-358,1 3 756,-10 10 0,16-3 0,-6 5 0</inkml:trace>
  <inkml:trace contextRef="#ctx0" brushRef="#br0" timeOffset="3844">7904 3881 14757,'-32'36'711,"7"-5"-554,9 11-129,7-5-51,5-1 1,2 3-22,6 23-198,1-18 1,2-3-190,9 4-1002,8-10 441,-11-23 992,8-9 0,-13-4 0,1-6 0</inkml:trace>
  <inkml:trace contextRef="#ctx0" brushRef="#br0" timeOffset="4060">7761 4143 9996,'-2'-8'2672,"1"2"-2448,44 9-678,-12-2 454,9 0 0,-2 1 0,-10-2 0,2 0 0</inkml:trace>
  <inkml:trace contextRef="#ctx0" brushRef="#br0" timeOffset="4513">8189 3858 14454,'13'61'700,"-2"-3"-627,-9-19 39,1 3-112,0 1-263,5 16-448,-2-18-2314,8 13 3025,-4-30 0,-1-5 0,-4-13 0</inkml:trace>
  <inkml:trace contextRef="#ctx0" brushRef="#br0" timeOffset="4711">8094 4048 10875,'6'11'812,"-1"-3"-409,-5-8-66,0 0-12,45 3-2375,17-14 2050,-20 7 0,0-1 0,16-8 0,-32 3 0</inkml:trace>
  <inkml:trace contextRef="#ctx0" brushRef="#br0" timeOffset="5299">8475 4072 13357,'-2'57'582,"1"-8"-582,1-27 0,0-4-224,0-2-28,4-8 381,7-28-40,0 1-89,3-23 6,-5 12 0,3-6-40,-4 13-44,2 0 78,-3 18 5,-1 2 85,0 10-23,0 2 17,0 10-84,-1 13-50,0 7-370,0-8 179,-2-6 230,1-23 11,0-10 11,6-15 17,-1 0-28,11-17 0,-7 22 5,3-1 63,-4 14 116,-3 6-150,4 18-3456,1 24 3422,-2-7 0,-5 4 0,-5-32 0</inkml:trace>
  <inkml:trace contextRef="#ctx0" brushRef="#br0" timeOffset="5760">8903 4024 14740,'-10'35'54,"0"0"0,0 2 0,2-5-121,4-9 67,1 4-168,3-14-325,5-3 185,-1-5-67,9-6 173,2-22 169,-1-1 44,-1-14-11,-6 14 6,-4 6 72,-1 10-5,-2 3 16,0 3-94,2 15 33,1-2-140,4 22-5053,14-8 5165,-4-4 0,3-8 0,-13-12 0</inkml:trace>
  <inkml:trace contextRef="#ctx0" brushRef="#br0" timeOffset="6063">9118 4001 14678,'29'44'308,"-3"-4"-308,-11-21-5,5 3-1093,1-4 1098,3 1 0,-11-10 0,-3-3 0</inkml:trace>
  <inkml:trace contextRef="#ctx0" brushRef="#br0" timeOffset="6277">9165 4286 11486,'-7'-9'2055,"12"-37"-1847,5 19-1024,8-20 1,1-3 815,-1 9 0,7-15 0,-21 45 0</inkml:trace>
  <inkml:trace contextRef="#ctx0" brushRef="#br0" timeOffset="7320">8118 2953 13967,'8'44'371,"1"1"1,1 8-1,-1 2-335,-1 2 1,0-2-124,-1-9 1,-1 2-354,3 20 0,-2-4 99,-1-6 147,-2-22 1,-1-2-339,0 4-2923,3-2 3455,-2-18 0,1-1 0,-3-17 0</inkml:trace>
  <inkml:trace contextRef="#ctx0" brushRef="#br0" timeOffset="7985">7951 3239 13491,'14'-25'778,"-1"-1"-621,-2 2 168,5-16-107,0 5-162,-1 0-56,-3 10-28,-8 16 23,2 2-1,-4 5-61,1 1 67,1 1 0,1 0 0,2 0 134,11 8 6,10 10-134,2 3 50,18 13-823,6-4 767,-22-16 0,0-2 0,12 7 0,-13-13 0</inkml:trace>
  <inkml:trace contextRef="#ctx0" brushRef="#br0" timeOffset="14495">7713 2238 14404,'43'45'56,"-2"-6"-56,-13-19-73,4-1-196,-17-10-179,4 2-582,-11-7 1030,6 2 0,-9-4 0,4 1 0</inkml:trace>
  <inkml:trace contextRef="#ctx0" brushRef="#br0" timeOffset="14945">8046 2191 9554,'1'3'3399,"-1"0"-2643,0-3-212,-6 5 83,-4 14-308,-3 5-140,-2 14-117,4-1 50,0 6-104,3-11 1,0 2-9,-4 19 0,3-10 0,-1 2-84,-3 19 84,0-3-359,1-7-33,8-32-353,0 2-419,2-15-1755,1-1 2919,0-3 0,0-2 0,1-1 0</inkml:trace>
  <inkml:trace contextRef="#ctx0" brushRef="#br0" timeOffset="15779">7713 2048 13816,'6'-42'409,"1"3"-314,2 19 106,1-1-44,-1 1 112,1-3-163,-2 5-83,1 2-68,-4 10 17,-2 3 22,3 3 79,1 6 45,3 1-23,1 6-95,-3 2 67,1 2-67,4 9-45,-3-8-739,6 8-229,-7-15-4460,10-1 5473,-8-8 0,1-2 0,-8 0 0</inkml:trace>
  <inkml:trace contextRef="#ctx0" brushRef="#br0" timeOffset="16682">8213 1738 15827,'-25'36'207,"1"-4"-95,4-10-106,1 0-6,-5 9 5,5-4 1,1 2-6,9-14-101,5-7 101,4-7-258,0-1 242,3 2 16,1 1 0,5 1 22,6 7-11,-1-3-11,8 12-516,-3-1-3303,9 12 3819,-9-8 0,-4-4 0,-10-10 0</inkml:trace>
  <inkml:trace contextRef="#ctx0" brushRef="#br0" timeOffset="20103">8404 1691 13681,'-9'61'348,"3"-10"-276,1-7-44,4-10-28,1 13-67,4-13 0,6 13-163,0-26-386,9 2-655,-3-17 1271,10-17 0,-14 7 0,2-12 0</inkml:trace>
  <inkml:trace contextRef="#ctx0" brushRef="#br0" timeOffset="20400">8308 1929 9750,'-2'-10'1607,"0"3"-1350,2 7 119,0 0-343,8-1-16,10 0-4274,32-1 4257,-13 0 0,4 1 0,-29 0 0</inkml:trace>
  <inkml:trace contextRef="#ctx0" brushRef="#br0" timeOffset="21036">8618 1738 12421,'29'22'119,"1"-1"1,1 1 0,-3-2-87,-4-3-16,2 1-17,-14-10 0,-2-2 28,-1-1-28,-4-1 84,0-2-28,-3 0 123,-1-2 135,-1 1 224,-2 9-337,-8 5-27,-9 15-96,-4-2-44,-15 19-253,1 7-789,5-11 1008,3 6 0,22-37 0,2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06:50.2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810 15026 13889,'29'-15'-12,"8"4"-21,-7 11 38,16 2-5,-10 2 6,0-1 39,0 4-12,-14-4-27,7 2-6,-10-2 6,7 1-6,-7-1 5,5-1-5,0-1 0,3 0 0,-1-1 0,7 0-5,-5 0 5,16 0 0,-14 0 0,12 0 0,-24 0 0,12 0 0,-12 0 5,5 0-5,-7 0 6,0 0-6,-2 0 5,1-1-5,1 1 0,1-1 0,-3 0 0,-3-1 0,-5 1 0,-4 0 6,0 0 39,-1 1-56,-1-2 22,-1-2-11,-4 0-45,-9-9 45,-1 2-34,-17-13 34,10 8 0,-9-8 0,11 8 0,-3-3 0,5 4 12,2 2-102,9 7 0,5 5-106,5 1 264,11 8-12,0 0 22,21 18-33,-12-9-40,7 7 29,-11-9 39,-3-1 16,2 4 63,-7-5 27,-1 3 118,-7-4 134,-5 6-286,-5-1-111,-17 14-68,-24 10-145,7-8-364,-10 5-907,27-19 1450,2 1 0,11-9 0,2-1 0</inkml:trace>
  <inkml:trace contextRef="#ctx0" brushRef="#br0" timeOffset="1849">3024 14478 11206,'11'58'518,"-6"-23"0,-2 0-445,-4 21-45,-1-11 0,0 3-25,0-4 0,-1-1-3,0 1 0,1 2-484,0 11 0,0-3 489,0 10-5,1-15 0,1-1 0,-1 13-5,0-6 10,1-19 224,0-20-229,0-5 0,0-4 50,0-3 146,0-2 208,0-1 335,0 0-745,0 1 6,0 2 6,0-2-6,0 2 11,0 1-11,0 2-45,0 0-28,0-2-11,1-2 73,2-3 28,15 0 61,6 0-72,7 0 0,13 0-1,-14 0 34,11 0-39,-8 0 17,25 6 39,-9-2 0,-8 0 0,0-1-45,4 0-5,6-1 28,-24-2 22,0 0-51,1-1-5,-2 0 11,12-2-5,-9 2-6,21 0 6,-21 1-1,21 0 40,-11 3-34,19-1-44,-21 1 33,0-2-6,-21-1-44,9 0 78,-9-2-28,6 0-6,-13 0-28,4-3-5,-5 3 45,6-5 39,-2 1-34,0-1 17,3 0-28,-6 2 28,4 0-1149,-9 2-464,2-2-3136,-7 1 4721,-4-1 0,2 2 0,-1 0 0</inkml:trace>
  <inkml:trace contextRef="#ctx0" brushRef="#br0" timeOffset="2984">2976 14549 11323,'33'-21'998,"2"3"-438,23 17-370,-21 0 0,2 1-142,0-1 0,1 0-26,11-1 0,-1-1 0,-13 0 1,0-1-1,17-1 1,-1-1-20,-18 2 0,-2 0-1,5-1 1,-3 0 3,1-2 5,15-4 28,-13 2-44,25-7-1,-27 7-22,22-6 39,-25 8-11,21-4 23,-2 3-63,-5 1-21,-4 2 61,-25 3 229,-11 2-77,-6 0-85,-1 0-67,-4 0-34,1 2-55,-3 0 55,1 4-56,-1 13 90,3 12-5,-1 9-34,4 9 39,0-1-12,0 12-253,0-25 1,0 1 264,0 6 0,0 1 0,0 4 0,0 0 0,1 0 0,-1-2 0,1-4 0,0-1 3,0 0 0,1-2-3,0 15-23,-1-17 1,0 1-286,0 13-145,0-3-718,0-17 1171,-8-18 0,5-7 0,-5-1 0</inkml:trace>
  <inkml:trace contextRef="#ctx0" brushRef="#br0" timeOffset="4771">11689 14383 12421,'6'39'863,"-2"16"-516,-6 3-201,-1 5 22,0-14 0,0-1-90,-2 15 48,1-8 0,-2 3-67,2-11 0,-1-1-198,0 0 0,1 0 167,-1 5 0,1-3 3,2-12 1,0-3-38,-1 26-33,3-21 45,0-24-1,0-9-5,2 5 209,-1-4-197,3 6-12,-1-5 0,0 3-51,-1-6-94,-1 1-298,0-1 46,-1 2-852,0 3-309,-1-5-1780,0 0 3338,0-10 0,0 3 0,0-2 0</inkml:trace>
  <inkml:trace contextRef="#ctx0" brushRef="#br0" timeOffset="5977">11689 14335 12298,'27'-11'1053,"9"1"-913,4 10-45,3-2 68,-10-3-79,1-3 56,19-7-101,-11 2 31,-6 3 0,2 0 25,26-4-89,1 0-6,-25 8 0,0 2 5,24-1-5,-1 2 22,-26 2 1,-3 1-17,3 0-1,25 0-5,-36 0 0,9 0 0,-23 0-22,-1 0 44,-1 0-16,-1 0-6,-1 0-34,-3 1 34,2 0 0,-2 0 0,-1 1 6,-2-2-12,0 1-5,-2 1-17,1 0-11,3 3 0,0 0-113,8 5 85,4-2 67,1-1 0,-1-2 0,-5-4-5,-4-1 5,1 0-23,-2 0 18,1 0 16,-4 0 39,-1 0 62,-1 0 6,0 16-45,-1-2-73,0 18 5,0-2-10,0 30-1917,0-2 1922,0-15 0,0 2 0,0-2 0,0 0 14,0 4 0,0 1-11,0 2 0,0-1-3,0-3 0,0-3 0,0-5 0,0-1-3,0 0 0,0 1 3,0-2 0,1 0-5,2 30-15,-1-29 1,2-1-188,4 9 106,-1-5-420,-1-10 1955,-5-17-2656,-2 9 114,-3-10-259,-3 6-442,-2-5 1809,-2-1 0,6-5 0,0-2 0</inkml:trace>
  <inkml:trace contextRef="#ctx0" brushRef="#br0" timeOffset="6675">11546 15383 11726,'29'18'964,"2"-3"-650,-3-15 369,29-1-403,-5-3 0,5-2-182,5 0 0,1 0-1755,4-1 0,-2-1 1690,-14 3 1,-3 0-34,-14 2 0,1 0 387,11 0 0,1 0-387,-10 1 0,0 0 25,8 0 0,2-1-25,-5 0 0,-2 0 0,19-4-14,-16 1 0,-2-2-86,5-6-528,-4 0 628,-33 9 0,-6 3 0,-14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07:22.8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16354 2905 13597,'-32'15'628,"1"0"-337,9-5-84,-1 2-78,-2 3 16,2 2-44,-1 4-28,-7 15-73,7-4-23,6-1 1,2 5-1,6-3 1,3 3-17,1 21 0,3 0-12,4-17 1,2-1-17,3 5 0,4-4 5,10-6-182,9-13 1,3-3 81,3-1-57,-2-4 1,0-5-3036,8-13 3254,-15-1 0,1-1 0,-19 3 0</inkml:trace>
  <inkml:trace contextRef="#ctx0" brushRef="#br0" timeOffset="451">16640 3215 13441,'26'-8'700,"-1"1"-661,-3 7 11,-1 2-190,6 0-381,-8 2-930,1 0-1561,-10 0 3012,-5 0 0,-3-2 0,-2 0 0</inkml:trace>
  <inkml:trace contextRef="#ctx0" brushRef="#br0" timeOffset="654">16640 3334 9677,'5'3'3433,"40"1"-3237,-17-3-196,25 0 0,-7-2 0,-32 0 0,10 0 0</inkml:trace>
  <inkml:trace contextRef="#ctx0" brushRef="#br0" timeOffset="1652">17164 3143 13805,'22'58'840,"-4"-4"-639,-16 1-195,-1-14 5,0 22-213,0-24 96,0-8-432,2-14 538,3-28 68,0-3 32,7-33-49,-4 11-51,4-16 0,-2 16-6,-1 5-100,5 1-40,-1 14 387,8 24-84,-9 10-68,3 23-33,-9-7-106,-3 16 44,-1-15 6,-1 5-89,-1-22-107,0-8-62,3-10 353,0-10-22,8-25-17,11-27 73,4 2-129,2 4 50,-6 33-38,-8 17 783,8 36-689,-10-3-100,5 32-6,-12-14-448,-2 2-2493,-1 15 2941,-1-11 0,-1-9 0,-1-20 0</inkml:trace>
  <inkml:trace contextRef="#ctx0" brushRef="#br0" timeOffset="2184">17759 3358 13127,'33'2'829,"2"-10"-622,-19-12 90,0-6-202,-8 6 112,-6 0-201,-7 9 50,-3-3-56,-4 6 101,-2 1 352,-11 8-408,6 19-23,-5 26-27,13 6-49,6-13 1,5 0-1817,23 19 318,-1-14 1552,30-18 0,-30-26 0,2-2 0</inkml:trace>
  <inkml:trace contextRef="#ctx0" brushRef="#br0" timeOffset="2950">18068 3167 12690,'14'44'457,"0"1"1,-1-2-1,-3-3-457,-5 8-56,0-2-358,0-29 414,0-3 112,4-24-101,-2-3-5,3-13 117,-3-1-123,1-1 0,3-11-67,-3 14-62,3-4 34,-4 22 257,0 9 185,0 22-235,-3 25-112,0-3-95,-2 0-633,1-26 599,1-15 191,11-22-57,-1-1 85,6-17-90,-2 6 140,14-13-146,-4 20 897,11 24-813,-19 37-223,-7 15-785,-9-18 0,-2-3-2055,3 3 2985,1 5 0,-2-29 0,-1-5 0</inkml:trace>
  <inkml:trace contextRef="#ctx0" brushRef="#br0" timeOffset="3400">18735 3239 15535,'-28'55'213,"4"-5"-213,15-23-50,3 28 50,4-21-157,4 18-17,5-31-168,3-5 74,1-4 83,1-6 123,-1-3 62,2-4 84,0-7 17,5-15-51,-5 0 152,3-25-101,-11 3-101,-6-2 17,-14-9-17,1 28-84,-7-3-168,8 21-2089,-1 15-1810,6 8 4151,-1 14 0,6-10 0,2-3 0</inkml:trace>
  <inkml:trace contextRef="#ctx0" brushRef="#br0" timeOffset="4536">18902 3215 13704,'17'59'739,"-2"-1"-689,-6-19-50,0 3 40,-6-21-35,1 5 1,-3-15 5,0-1-22,-1-8 106,0-1-95,1-5-123,-1 3 117,1 4 6,0 2-11,0 7 11,0-4-56,-1 7 50,0-4-55,0 4 55,0-7-111,0-2-287,1-3 404,1-1 213,3-12 45,3-12 33,8-32-157,-1 2-134,-1-1 0,2 15 6,-5 20-6,3-2 0,-3 11-78,0 1 78,1 5 56,-1 1 61,7 9-117,-6 1-683,9 15-672,-10-4 1355,3 10 0,-9-17 0,-1 0 0</inkml:trace>
  <inkml:trace contextRef="#ctx0" brushRef="#br0" timeOffset="4839">19306 3286 12247,'42'24'734,"-3"-2"-650,-9 0-324,1-2 240,9-2 0,-18-8 0,-5-8 0</inkml:trace>
  <inkml:trace contextRef="#ctx0" brushRef="#br0" timeOffset="5083">19520 3215 10858,'16'0'2887,"-12"32"1,-8 11-2793,-7 2-92,0 8 0,-1 3 3,-7 3-6,-1-1-701,10-18 1,1-1-3291,-2 15 3991,3 11 0,7-43 0,1-9 0</inkml:trace>
  <inkml:trace contextRef="#ctx0" brushRef="#br0" timeOffset="26290">20473 3239 14286,'-21'2'1558,"-13"0"-1491,15-2-34,-23 7-27,10 7-51,0 3-11,1 14-39,19-10-28,1 17 117,8-13-101,9 17 18,8-9 83,18 11-296,3-13-74,0-6-1623,8-14-157,-15-7 2156,12-5 0,-24 0 0,-5-2 0</inkml:trace>
  <inkml:trace contextRef="#ctx0" brushRef="#br0" timeOffset="26927">20758 3358 12477,'35'19'353,"-1"-3"-185,-24-15 56,7-3-168,-8-2 129,4-7-140,-8-6-40,0-1 1,-4 0 5,-3 4 34,-8-5 0,0 5 16,-9-2 85,4 9-112,-2 3-34,0 2 39,-6 9 28,0 12-22,-6 33-45,11 5-17,5 4 17,10-7-73,8-28-33,13 12-23,0-22-5,11 0-331,-5-12-471,12-6 936,14-16 0,-21 10 0,3-9 0</inkml:trace>
  <inkml:trace contextRef="#ctx0" brushRef="#br0" timeOffset="27426">21187 2905 14667,'-8'63'515,"1"-2"-464,0-16-46,1 3 1,2-1-6,0 0-247,2 11-469,1-6-68,1-5-2034,1-10 2818,2-23 0,-1-3 0,0-9 0</inkml:trace>
  <inkml:trace contextRef="#ctx0" brushRef="#br0" timeOffset="27823">21425 2810 9890,'6'11'2290,"-1"-3"-1785,-5-8 122,0 0 291,-12 42-195,3 13-533,4-14 0,0 8 1,0-3-171,1 1 0,1 0 36,1 14 0,2-3-56,0 4-127,0-11 1,0-1-182,1 9-48,0-16 1,0-3-1017,2-11-1927,0-8 3299,-2-7 0,0-8 0,-1-3 0</inkml:trace>
  <inkml:trace contextRef="#ctx0" brushRef="#br0" timeOffset="29140">16616 4715 13637,'-35'18'632,"-1"0"1,-19 12-566,11 13-67,20 11 0,3 3-28,16-6 0,7 1-20,6-18 1,3-2 44,-2 8 1,4-2-15,33 8-39,2-24-415,-11-13 1,0-1-930,14-1 1400,6-6 0,-43-1 0,-1 0 0</inkml:trace>
  <inkml:trace contextRef="#ctx0" brushRef="#br0" timeOffset="29953">16735 4120 14426,'-33'23'571,"3"0"-302,-9 16-269,16-14 51,-13 15-51,21-22 0,0 2-23,7-8 18,1 0-35,5-9-100,2-2 84,0 1 68,10 7 21,7 8 57,14 11-85,-4-2 35,16 14-259,-19-16-285,6 3-3741,-12-15 4245,-12-9 0,0-2 0,-5-1 0</inkml:trace>
  <inkml:trace contextRef="#ctx0" brushRef="#br0" timeOffset="30589">16878 4048 14566,'-1'43'92,"1"-7"1,-1-2-93,1 1 6,-1 23-6,2-26-6,1-3 6,1-2-162,2-4-410,2 1 68,-2-9-1428,4-1 767,-5-10-1904,7-8 3069,-5-2 0,1 0 0,-5 1 0</inkml:trace>
  <inkml:trace contextRef="#ctx0" brushRef="#br0" timeOffset="30890">16807 4310 8248,'-9'-13'1759,"1"3"-1440,8 10 488,0 0-488,15-8-117,-5 6-90,15-6-73,-7 8-913,24 3 874,-9 0 0,2 1 0,-19-2 0</inkml:trace>
  <inkml:trace contextRef="#ctx0" brushRef="#br0" timeOffset="31405">17069 4072 13043,'26'22'423,"0"0"0,19 17-48,-15-7-325,-10-12 40,7 10-29,-15-19 203,-1 2-96,-5-7 112,-1 0 39,-5-5-179,0 0-100,-4 0-7,-11 6-33,-2 0-247,-30 22 74,11-2-292,-11 10-90,23-14-335,10-6-639,9-7-2129,3-2 3658,0 0 0,1-4 0,1-1 0</inkml:trace>
  <inkml:trace contextRef="#ctx0" brushRef="#br0" timeOffset="32053">17497 4834 12264,'38'0'546,"0"0"1,20 1-536,-24 0-554,-8 4-796,-11 0-845,3 1 2184,-13 0 0,-2-2 0,-2-2 0</inkml:trace>
  <inkml:trace contextRef="#ctx0" brushRef="#br0" timeOffset="32273">17545 4977 10590,'0'11'2162,"0"-2"-1535,0-9 207,0 0-285,48 17-1277,7-9 728,-13 3 0,-1-2 0,7-4 0,-24-3 0</inkml:trace>
  <inkml:trace contextRef="#ctx0" brushRef="#br0" timeOffset="33191">18283 4667 13922,'-22'27'280,"1"0"0,-3 5 0,2 1-134,-1 23-124,12-18 1,2 0-57,-1 25-142,12-25 1,2-3 175,5 2-129,19 10 73,-6-28 76,8-3-31,-5-12-28,0-2 39,12-15 0,-1-13-40,-3-6-4,-8-21-180,-22 19 0,-5 0 272,-3 0 0,-2 1-48,-11-31 84,-7 25 196,13 25-247,3 4 281,6 19-208,6 6 197,9 33-130,8 12-170,-2-13 0,3 0-96,-3-9 1,1-4-227,-1-1 0,2-5 319,22-6 0,-28-16 0,9-6 0</inkml:trace>
  <inkml:trace contextRef="#ctx0" brushRef="#br0" timeOffset="33970">18521 4120 15950,'-43'27'218,"-5"7"-218,17-10 0,-1 0-33,-15 17 33,6-2-107,24-16 18,14-15-90,0 1 117,4-6 62,2 1-6,3-1 40,9 4-34,-1 0 17,11 8-17,-10-2 56,9 12-95,-8 0-740,6 10-61,-8-13-588,2-2-858,-6-15 2286,0-3 0,-4-2 0,-3 0 0</inkml:trace>
  <inkml:trace contextRef="#ctx0" brushRef="#br0" timeOffset="34421">18711 4143 14342,'-18'41'958,"2"-2"-740,6-8-116,3 1-97,3 1 40,2-1-51,4 11-50,8-4 56,1-3-118,12-5-156,-1-20-454,12-6 45,-13-9-2622,3-21 3305,-18 8 0,-1-3 0,-5 14 0</inkml:trace>
  <inkml:trace contextRef="#ctx0" brushRef="#br0" timeOffset="34655">18568 4334 11665,'-4'-4'1344,"1"0"-509,3 4-690,33 3-94,-13-1-230,42 3-2880,-18-4 3059,-4 1 0,-13-2 0,-19 0 0</inkml:trace>
  <inkml:trace contextRef="#ctx0" brushRef="#br0" timeOffset="35087">18902 4072 14493,'30'25'263,"1"0"0,-3-3 1,-4-1-18,1 7-178,-6-8 78,11 8-141,-14-14 57,3 3 84,-10-9 430,-3 1-486,-17 2-90,-2 1-34,-13 10 1,-4 2 33,-6 8 0,6-4 0,1 1-73,-3 5-554,-2 8-135,15-15 762,2 5 0,14-23 0,3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08:35.7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14426 6548 15081,'-24'15'550,"0"1"-494,7-1-51,-1 4 18,-9 15-29,8-6-78,-5 25 84,17-4-73,8 1 14,8-18 0,5 0 42,11-3 1,2-2 10,17 17-36,-10-21 0,1-5-31,8-11-190,0 0-1988,3-22-886,-23 3 3137,2-13 0,-17 14 0,-3 3 0</inkml:trace>
  <inkml:trace contextRef="#ctx0" brushRef="#br0" timeOffset="701">14212 6406 12298,'19'-49'1714,"1"4"-1283,0 18-207,2-1-90,2 4-72,0 6 100,0 7 286,11 14-408,-8 10 67,21 23-74,-10 7-33,1-1-202,-1-3-1372,-13-24-414,-2-5 1988,-6-23 0,-10 8 0,-3-9 0</inkml:trace>
  <inkml:trace contextRef="#ctx0" brushRef="#br0" timeOffset="1584">14879 5882 14611,'-35'47'672,"4"-4"-605,13-18 45,-3 7-112,7-6-95,1 3-6,9-14 101,5-5 0,3-6 56,3-1-56,2 1 90,10 5-85,-3 0 29,6 5-23,-6-2-11,1 2-89,2 6-611,0 0-1540,1 5-1435,-7-9 3675,-5-3 0,-5-9 0,-2-1 0</inkml:trace>
  <inkml:trace contextRef="#ctx0" brushRef="#br0" timeOffset="2232">15069 5906 15233,'4'45'151,"0"13"-151,-5-12-84,7 12 28,0-16-409,9-5-1355,4-21 593,-4-3-89,0-10-718,-11-6 2034,-1-1 0,-2 0 0,-1 1 0</inkml:trace>
  <inkml:trace contextRef="#ctx0" brushRef="#br0" timeOffset="2435">15021 6096 9778,'-10'-11'1181,"2"2"-867,8 9 941,0 0-1020,13-1-61,-2 1-174,14-2-219,6 4-997,-3-1 1216,15 0 0,-25 0 0,1-1 0</inkml:trace>
  <inkml:trace contextRef="#ctx0" brushRef="#br0" timeOffset="2898">15259 5834 14129,'46'47'482,"-5"-6"-252,-16-19-62,-2-3-12,-1 3-27,-8-8 152,-7-1-29,-6-7-112,0 2-51,-7 0-10,-3 3-68,-20 13-11,3-5-28,-11 11 22,10-8-683,-4 9-207,13-9 896,2 23 0,13-31 0,3 12 0</inkml:trace>
  <inkml:trace contextRef="#ctx0" brushRef="#br0" timeOffset="3498">15378 6691 13205,'42'5'829,"-5"0"-689,-18 0-134,1 1 11,0-2-17,-2 0-376,-1 1-4205,-3 3 4581,-6-2 0,-2 1 0,-6-4 0</inkml:trace>
  <inkml:trace contextRef="#ctx0" brushRef="#br0" timeOffset="3685">15426 6858 11222,'-5'1'3227,"51"1"-3211,-11-1-16,8 3 0,-1 1 0,-11-3 0,-3 6 0</inkml:trace>
  <inkml:trace contextRef="#ctx0" brushRef="#br0" timeOffset="4553">15997 6215 13536,'10'61'1053,"-2"1"-880,-8-20 1,0-1-172,-1-8 1,2 2-14,-1 12 0,1 5 0,-1-5-90,1-12 0,1-1-76,0 18 1,1-5-171,2-17-879,7-9 615,-3-11-778,8-10 1389,-7-28 0,-1 16 0,-6-13 0</inkml:trace>
  <inkml:trace contextRef="#ctx0" brushRef="#br0" timeOffset="4769">15902 6453 14314,'48'7'160,"0"0"1,-3-1 0,-4-1-721,5 1-991,4 0 1551,10 3 0,-27-5 0,1 1 0</inkml:trace>
  <inkml:trace contextRef="#ctx0" brushRef="#br0" timeOffset="5232">16378 6548 14353,'-26'32'336,"-1"-1"0,0 13 0,8 1-459,17 15-157,10 2 151,17-30 129,1-34 73,7-28-73,-12 0-6,-7-2 1,-1-1-1,-2-8-28,-5 6 1,-2 2 33,-3-3 79,-7-8-85,2 29 17,-3 6 62,4 30-17,12 33-56,-1-7-314,9 16-789,-3-33-1193,3-3-2465,0-6 4761,0-3 0,-8-9 0,-4-4 0</inkml:trace>
  <inkml:trace contextRef="#ctx0" brushRef="#br0" timeOffset="5667">16640 6525 11990,'4'0'1915,"-1"0"-890,-3 0-728,0 33-174,0-9-28,1 29-72,-1-18-6,3 12-23,1-8-380,2-3 234,1-19 158,3-28 95,-2-5-96,4-17 35,-1-1-7,2-3-33,1-1-5,8-13 61,1 12 229,1 6 35,-7 25-113,-5 41-207,-7 1-132,-2 3 1,0 0-1402,0 8-114,6 8-2046,0-26 3693,4-9 0,-6-9 0,-1-5 0</inkml:trace>
  <inkml:trace contextRef="#ctx0" brushRef="#br0" timeOffset="6133">17045 6167 15188,'4'59'396,"1"0"0,0 1 0,-1-1-371,-1-5 0,-1-2-530,1-10 0,-1-1 499,0 3 1,0-5-85,-1-3-67,2-1 158,-2-27-304,1-4 475,4-16-70,1-3-97,9-32 23,5-3-67,0 0 540,8 9-70,-3 50-268,-6 8-96,-3 35-67,-14-1-34,-3 4-419,0-1 453,-4-14 0,1-2 0,0-3 0,-4 13 0</inkml:trace>
  <inkml:trace contextRef="#ctx0" brushRef="#br0" timeOffset="7197">17735 5906 15586,'-32'22'644,"-1"6"-526,2 6 5,-5 16-107,16-18 1,1 3-2844,-1 9 0,2 3 2827,-1 5 0,3 6 0,5-4 0,3 6 0,3 1 179,5-10 1,2 1 0,1 0 0,1-1-438,2 12 0,0-1 0,3-3 191,2-5 0,2-3 0,2-7 377,3-8 0,1-7-993,11 9-776,-2-10 0,2 0-3939,13 10 5398,-13-14 0,-3-4 0,-6-6 0,-7-7 0</inkml:trace>
  <inkml:trace contextRef="#ctx0" brushRef="#br0" timeOffset="11523">17783 6429 12130,'0'-14'1484,"1"3"-1237,-1 11 117,0 0-96,2 3 192,6 14-332,0 3-94,11 27-12,-6-16-16,9 18-40,-5-20-44,2-2 44,-8-14-22,-4-8 12,-7-5 72,0-8-28,0-2 0,0-10-6,0-2 0,0-22 6,-1 6 73,-2-26-78,0 18-259,0 10 455,8 23 66,3 24-100,14 29-78,-3-5-77,-3-2 1,0 0-3,1 7-39,5 9 39,-11-22 0,0-6-95,-3-7 5,-1-6 500,3-17 4,-2-22-274,2-8-20,-4 0 1,0-2-1365,2-15 1280,-1 19 1,-1-1-818,6-13 792,0 6-22,0 9 5,-2 11-218,-3 10-583,-2 9-301,-2 4-7126,0 23 8234,-1-6 0,0 8 0,-2-13 0</inkml:trace>
  <inkml:trace contextRef="#ctx0" brushRef="#br0" timeOffset="11972">18402 6501 15709,'-19'31'176,"1"0"1,-12 27-127,26-10-55,7-11-74,16 18 79,0-29-408,24-2-91,-14-20-7012,26-31 7511,-27 3 0,2-7 0,-22 18 0</inkml:trace>
  <inkml:trace contextRef="#ctx0" brushRef="#br0" timeOffset="15828">18973 5953 15193,'-20'10'174,"2"-3"-118,9-7-45,-1 0 34,-2 0-39,-6 1 38,-9 0-4,-1 0-34,-2-1-6,14 0-6,1 0 6,10 0-23,-2 0 18,5 0-63,1 0-55,-1 0 73,1 5 16,0 3 51,0 18-17,1-2 6,0 14 5,2-5-11,-1 4 0,2 4 11,-1 4-11,-2 3 0,0-13 0,0 1-34,0 2 1,0-1 5,0 0 0,0 0 0,-1 4 0,1-2 22,-1 14-67,2 10 73,2-28 0,1-7-5,0-19-18,-1-2 23,2 0 6,-2-2 16,2 2-22,-2-3 0,1 1-44,-1-1 44,0-1-79,-1-1 79,-1-1 67,0-1-123,0 1 62,1-1 56,0 1 150,7-4-21,13-7-68,5 0-117,5 0 17,-4 5-23,-8 5-12,8 0 46,-6 1-34,4 2 0,-8 2-40,-2 1-66,-1 0-813,3 2-3304,-2-1 4223,-1-2 0,-6-3 0,-7-2 0</inkml:trace>
  <inkml:trace contextRef="#ctx0" brushRef="#br0" timeOffset="18445">19425 6287 12247,'-19'2'2006,"2"2"-808,-6 11-1097,9-3 129,-15 20-140,7 15-51,4-7-39,2 14-23,12-23-27,8 10-34,6-13 45,19 12-242,23-20-1561,3-5-1760,-1-13 3602,-22-9 0,-22 1 0,-5 1 0</inkml:trace>
  <inkml:trace contextRef="#ctx0" brushRef="#br0" timeOffset="19277">19592 5834 14818,'-40'22'258,"4"0"-253,20-7-5,1 0 23,0 4-23,5-4-39,1-2-29,7-3 68,1-2 90,15 12-90,3 1 0,7 4-90,9 9-162,-16-17-431,7 7-487,-14-15-5187,2 1 6357,-5-5 0,0 0 0,-5-4 0</inkml:trace>
  <inkml:trace contextRef="#ctx0" brushRef="#br0" timeOffset="19693">19759 5834 10091,'2'3'2930,"0"-1"-2466,-2-2 91,-8 7-303,4 2-67,-7 9-12,4 13-173,2 4-5,1 1-35,5 2 29,3-19-90,4 3-727,14-7 419,-7-8-297,10 0-146,-13-7-223,-2 0-179,-3-3-1900,-4 0 3154,-2-3 0,-1 2 0,0 2 0</inkml:trace>
  <inkml:trace contextRef="#ctx0" brushRef="#br0" timeOffset="19894">19687 5977 12578,'20'-10'17,"0"2"-1759,1 8 1742,0 0 0,-3 0 0,-7 0 0</inkml:trace>
  <inkml:trace contextRef="#ctx0" brushRef="#br0" timeOffset="20160">19925 5953 8287,'6'13'1675,"-2"-3"-1630,-4-10-1513,30 1 1468,-19-1 0,20 0 0,-27 0 0</inkml:trace>
  <inkml:trace contextRef="#ctx0" brushRef="#br0" timeOffset="20595">20068 5977 10254,'24'-36'1092,"0"0"-868,-17 26-124,2-3 29,-5 7-73,-1 3-33,-1 1-40,-1 1 342,0 1-112,0 5-62,-1 8-134,1 2-17,2 17-846,0-5-229,2 0 1075,2-6 0,-4-15 0,1-1 0</inkml:trace>
  <inkml:trace contextRef="#ctx0" brushRef="#br0" timeOffset="21161">20258 5739 13625,'43'37'1042,"-9"-7"-846,-17-16-101,-6-5-22,0 1-67,-5-5 240,-3 1-100,-3-2 101,-1 7-208,-4-1-11,-8 17-28,-7 3 0,-1 1-56,-2 5-768,5-9 62,4-7-1007,0-2-3832,8-11 5601,-4 1 0,6-4 0,0-1 0</inkml:trace>
  <inkml:trace contextRef="#ctx0" brushRef="#br0" timeOffset="23959">20401 6739 14320,'1'36'224,"-3"-1"-224,-7-10-17,-6 13-308,-1-1-196,1-3 521,5-11 0,8-17 0,2-2 0</inkml:trace>
  <inkml:trace contextRef="#ctx0" brushRef="#br0" timeOffset="24612">20901 6334 15221,'37'31'354,"-3"-1"-349,-18-7 79,8 11-84,-6-11-11,9 10-667,-8-14-1405,-1-3 2083,-4-2 0,-10-10 0,0 1 0</inkml:trace>
  <inkml:trace contextRef="#ctx0" brushRef="#br0" timeOffset="25126">20901 6668 12701,'34'-57'983,"-8"17"0,2 0-770,13-12-115,-16 20 0,0 1-93,-2 3 1,-2 2-6,-3 5-319,-1 1-448,-14 16-695,-1 9-1568,-4 4 3030,-1 5 0,0-5 0,1-3 0</inkml:trace>
  <inkml:trace contextRef="#ctx0" brushRef="#br0" timeOffset="26026">21211 5786 15165,'-25'23'432,"0"-2"-359,3-5-34,-10 11-39,9-7 28,-3 7-73,13-10 40,5-2-62,3 1-124,2-3 191,15 6 39,9-3-17,7-1 40,10 2-62,-16-6-331,9 7-346,-16-8-656,3 3-1787,-8-7 3120,-1-1 0,-4-3 0,-2-1 0</inkml:trace>
  <inkml:trace contextRef="#ctx0" brushRef="#br0" timeOffset="26443">21401 5763 14667,'-8'53'274,"1"6"-240,5-23-118,9 6-482,9-6-414,5-17 40,-1-6-1939,-3-15 2879,-10-1 0,-1-1 0,-5 2 0</inkml:trace>
  <inkml:trace contextRef="#ctx0" brushRef="#br0" timeOffset="26662">21353 5953 10259,'-6'-11'986,"2"3"-734,4 8 812,0 0-756,22-12-599,-2 9-538,17-8 829,-3 10 0,-20 1 0,3 0 0</inkml:trace>
  <inkml:trace contextRef="#ctx0" brushRef="#br0" timeOffset="27176">21568 5786 12040,'49'27'1429,"-9"-4"-1357,-17-2-10,-4-4-62,-10-10 84,2 2-84,-8-6 118,1 0-6,-4-2 296,-3 7-408,-9 3-67,-1 4-6,-16 9-145,6-3-180,1-1 398,4-2 0,12-12 0,1-1 0</inkml:trace>
  <inkml:trace contextRef="#ctx0" brushRef="#br0" timeOffset="28275">21877 5810 12090,'37'5'1737,"2"-2"-1362,-14-3-151,4 0-84,-1 1-140,-12-1 202,-4 6-62,-9 1 67,0 16-201,-1-2 27,-1 13 18,-1 0-21,0 8 1,0 5-37,-2-5 1,0 2 10,1 4 1,-1 3 0,1-2 10,-2 3 1,0-2-17,1-4 0,0-4 0,2 9 17,0-23-17,0 3 0,0-10 0,0 3 0,0-12 0,0-1 45,0 5-45,0-1 6,0 10-1,0-5-5,0 0 0,0-3 17,0-8-45,0 3 28,-1-8 11,1 1 45,-1-3-39,-1 0 22,0 0 63,-1-1 133,-5 0-62,-8-1-72,-26 0-50,8 1-29,-15 5 28,20 2-812,-12 15-453,18-9-3221,-7 6 4436,21-14 0,4-3 0,2-2 0</inkml:trace>
  <inkml:trace contextRef="#ctx0" brushRef="#br0" timeOffset="35270">22496 6334 14275,'37'-1'1557,"5"-1"-1366,-13 0-135,0 0 11,9 1-67,-17 1 0,4 0-6,-10 0-111,-2 1-113,-3-1-196,-2 2-3030,-2 0 3456,-3-1 0,0 1 0,-3-2 0</inkml:trace>
  <inkml:trace contextRef="#ctx0" brushRef="#br0" timeOffset="35567">22639 6191 10629,'13'2'2828,"-3"0"-1736,-10 4-946,0 3 28,1 10-174,-1 4 39,0 5 45,0 18-157,0-10 6,0 11-308,0-18-185,1-5-5854,-1 4 6414,1-12 0,0-1 0,-1-11 0</inkml:trace>
  <inkml:trace contextRef="#ctx0" brushRef="#br0" timeOffset="36551">23163 5953 13917,'0'47'339,"0"1"1,0-9 0,0-2-144,-6 19-107,3-13 29,1 1-56,0 1-62,0-1 33,2 15-38,-1-7-96,1-4 39,1-13-33,-1-21-118,1-4 12,0-7 83,0-3 118,1-8-90,0-3 34,2-10-67,-1-4 17,2-5-34,3-16 134,4 3-22,0 4-45,7 12 309,-3 20-108,0 9 158,2 19-280,-8 4 122,4 23-128,-7-17 90,-1 19-79,-4-24-11,-1 4 0,-3-15-67,-7 0 33,0-6-100,-15-1-297,-5-9 274,4-5-291,-4-6-370,17-4-252,2-5-851,5 0 1921,4-1 0,1 11 0,0 4 0</inkml:trace>
  <inkml:trace contextRef="#ctx0" brushRef="#br0" timeOffset="37052">23686 6572 14841,'-31'16'459,"-1"-1"1,-22 22-253,44-9-146,2 2 29,12 1-45,4-7-45,15 6-28,-2-9-258,9 2-84,-5-16-672,9-8 1042,14-22 0,-21 12 0,3-10 0</inkml:trace>
  <inkml:trace contextRef="#ctx0" brushRef="#br0" timeOffset="37767">24115 5644 13273,'67'-4'2273,"-9"9"-1634,-36 19-23,0 11-129,0 13-173,-11-17 0,0 3-96,-1 6 0,0 3-89,0 6 0,-2 2-2326,-1 3 0,-2 0 2202,-1 0 1,-1 1 325,-2-9 1,-2 1 0,-1-1-279,-2 15 1,-3 0-54,0-13 0,-1 2 0,-2-3-37,-6 8 1,-3-5-57,2-10 1,-2-4-427,-6-4 1,-1-4-607,-10-1 346,6-11 0,-1 0-2872,-16 2 3651,-10 3 0,27-10 0,7-3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09:59.0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14283 8334 14169,'2'-21'207,"0"-8"-174,-2 2-21,0-3-1,5-17 56,0 15-67,5-13 0,-3 9 39,1 0 12,0-3 21,0 1-47,-1 2 1,0-1-21,4-22-5,-5 24 0,0 1 17,1-19-11,-4 19 16,0 2-22,-1 0 0,-1 15 6,0-2-6,0 7 5,0 1 119,-1-1-91,1 4 51,-1-2-33,0 5-23,0-1-28,0-1-45,0-3 101,0 1-51,0 1-5,0 4 129,0 3-62,6 11-72,6-1-1,12 5 40,0-7 16,15-4-22,-14-3-22,11 0-6,-10-2 5,1 0 102,24-3-102,-12 1 41,16 0-46,-26 4 28,1 0-28,-15 0-34,4 1 34,-11 1 56,0-2 0,-5 2-45,-2-2-78,-1 5 106,0 2 51,0 27-90,0-10-84,-1 17 78,1-17-515,-1 9 6,1-8-2269,-3 25 2784,-1-4 0,1-11 0,1-6 0</inkml:trace>
  <inkml:trace contextRef="#ctx0" brushRef="#br0" timeOffset="866">14712 8215 13961,'1'67'919,"0"-20"-886,3 10 102,0-27-135,6-4-39,7-1 95,5-13 50,10-21-11,-6-9-61,4-35-23,-11 9 79,-2-3-124,-9 22-28,-5 27-61,5 37-90,-1-6-330,6 18-325,-1-24 868,3 2 0,-6-13 0,0-1 0</inkml:trace>
  <inkml:trace contextRef="#ctx0" brushRef="#br0" timeOffset="1465">15426 7882 14432,'23'2'403,"-1"0"-403,-1-1 0,-2 0-319,-2 0-2174,-1-1-610,-7 3 3103,-2-1 0,-7-1 0,0 1 0</inkml:trace>
  <inkml:trace contextRef="#ctx0" brushRef="#br0" timeOffset="1667">15426 8049 11441,'4'9'2190,"-1"-1"-919,41 6-800,-10-8-471,27 9-1193,-17-10 1193,-17-2 0,-5-1 0,-11-1 0</inkml:trace>
  <inkml:trace contextRef="#ctx0" brushRef="#br0" timeOffset="6152">16354 7715 15445,'-25'4'90,"-13"18"-5,9 6-18,-17 18-73,15-10-33,8-8 0,1 0-63,4 2 102,-8 16 0,21-22 6,5 14-6,6-9 0,13 21-17,20-7 17,5-5-11,-1-8-28,-2-18 112,-18-10-73,6-4 51,-11-5-51,0-6-57,-5-3 57,-2-1 0,-7-15 39,-18 5-39,-3-5-5,-28 10-208,0 15-554,-20 19 123,23 2-745,4 17-538,29-11 1927,4 3 0,4-12 0,1 0 0</inkml:trace>
  <inkml:trace contextRef="#ctx0" brushRef="#br0" timeOffset="6884">16997 7358 13373,'-30'25'539,"-1"0"1,2-2 0,2 2-184,-2 12 0,2 2-351,10-10 1,1 2-6,-9 21 0,3 2 25,13-13 0,4 2-36,1 2 0,2 3 0,0-2 8,-1 5 0,2 0-100,2-5 0,0 3 0,4-3-376,3 0 1,5-5-46,2-2 1,5-4-181,4-6 1,4-7-663,19-3 1366,12-32 0,-33 7 0,1-11 0</inkml:trace>
  <inkml:trace contextRef="#ctx0" brushRef="#br0" timeOffset="7770">16997 7811 14633,'22'50'432,"-2"-1"-432,-7-11 78,1 2-72,0 0 55,1-3-122,6 6-35,0-12 12,-1-6 90,-1-16 56,-10-16-1,5-20 6,-7-3-33,-1-15-34,-4 7 78,-1-19-61,-2 16 28,-1-7 84,-3 23-269,3 13-6,-1 5 253,10 27-74,6 16-5,2 1 0,0 3-101,8 16 34,-5-16 0,-2-4 33,-3-10-184,4 1 190,-10-21 151,3-7 12,-3-9-1,7-46-123,-4-11-39,-2 18 0,0-2-840,-1 8 0,0 5 840,4 0 0,-2 13 0,-7 32 0</inkml:trace>
  <inkml:trace contextRef="#ctx0" brushRef="#br0" timeOffset="8284">17569 8001 13849,'-4'65'596,"2"-27"1,1-3-591,-1-1-79,12 17 73,-1-30 67,11 0 40,-3-16 223,8-15-285,-8-2 140,10-24-67,-15 10 44,0-15 124,-8 21-499,-3 3 213,0 18 78,1 12-33,2 9 34,8 16-427,-1-9-319,5 5-654,1-21-1961,0-6 3282,0-5 0,-7-2 0,-4 0 0</inkml:trace>
  <inkml:trace contextRef="#ctx0" brushRef="#br0" timeOffset="11811">18211 7501 13211,'-28'-1'1501,"5"0"-1294,1 1-56,5 0 0,-10 1-100,5 2 22,-13 5-1,17-2-66,-3 3-6,12-5 73,2-1-28,4-2 22,0 0-61,2-1 67,0 1-73,0 0-56,0 1 50,0 0-106,1 5 174,0 7-29,0 3-21,3 23 83,1 26-78,1-7-17,-3-21 0,0 0 0,0 10 0,1-2 0,0 1 0,2-3 5,4 16-5,-1-19 51,2 10-91,-2-24 40,-2-5-5,3 0-18,-2-7 23,0-1-56,-2-9 45,-3-2-28,0-3 61,-1 0-22,1 0 6,0 0 44,0 0 57,-1 0-12,1 1-134,1-1 50,1 2 11,11 0 29,8 3-46,4 0 29,16 7-34,-16-5 0,7 3 0,-12-3 22,8 3-33,-12-4-45,5 2-145,-16-6-668,-1 1-245,-3-2 1114,-1-2 0,-2 0 0,0-1 0</inkml:trace>
  <inkml:trace contextRef="#ctx0" brushRef="#br0" timeOffset="12754">18497 7763 14073,'-40'3'1344,"4"3"-1013,13 17-331,2 10 0,2 2 56,6 20-39,12-5-62,7-1 34,15 6 11,0-28-123,11 2 16,-8-15-67,2-6-1735,16-6-1547,-9-8 3456,9-6 0,-26 4 0,-6 0 0</inkml:trace>
  <inkml:trace contextRef="#ctx0" brushRef="#br0" timeOffset="13455">18592 7263 14269,'-32'36'482,"2"-2"-286,2-4-190,9-7 38,-7 10-16,18-17-56,0 3-39,6-10 34,5 1 33,3-2 95,12 5 50,1-2-94,19 11-34,3 6-107,-7-6-302,-1 4-381,-21-17-3640,0 2 4413,-5-7 0,-1 1 0,-5-4 0</inkml:trace>
  <inkml:trace contextRef="#ctx0" brushRef="#br0" timeOffset="13819">18759 7310 9850,'7'4'2504,"-1"-1"-1149,-6-3-627,0 0-308,-17 22-106,11 16-236,-12 4-78,21 14-442,13-20-163,-2-7-100,7-8-253,-11-18-2201,4-7 3159,-5-2 0,0 0 0,-7 2 0</inkml:trace>
  <inkml:trace contextRef="#ctx0" brushRef="#br0" timeOffset="14022">18663 7406 12696,'57'10'-246,"-5"-2"1,-26-4 0,-8-2 0</inkml:trace>
  <inkml:trace contextRef="#ctx0" brushRef="#br0" timeOffset="14253">18902 7430 11032,'11'14'1345,"-2"-3"-1345,-9-11-303,0 0-498,26 9-526,-14-8-981,19 7 2308,-22-12 0,-5 2 0,-1 0 0</inkml:trace>
  <inkml:trace contextRef="#ctx0" brushRef="#br0" timeOffset="14602">19044 7477 11446,'37'-48'1166,"-10"15"-1043,-16 15-5,-6 14-18,-5 3-172,1 1 72,-1 3 78,0 8 28,1 2-94,0 7 32,3 9-262,1 1-4728,2 13 4946,-3-17 0,-1-5 0,-3-18 0</inkml:trace>
  <inkml:trace contextRef="#ctx0" brushRef="#br0" timeOffset="15070">19211 7215 10735,'9'3'1126,"-2"0"-785,-7-3 550,0 0-263,38 50-332,-16-28-274,2 7 1,-1-1 89,-5-14-78,-9-8 55,-1 0-49,-3-3 27,-2 0 62,-2-1 50,-1 2 0,0 1-117,-9 11-12,-4 7-196,-17 19-1125,5-8-309,1-2 1580,11-18 0,8-10 0,1 0 0</inkml:trace>
  <inkml:trace contextRef="#ctx0" brushRef="#br0" timeOffset="15601">19520 8120 13200,'-2'66'1058,"-1"-7"-1002,-2-27-50,-3 10-309,2-12 303,-4 15 0,7-31 0,-2 4 0</inkml:trace>
  <inkml:trace contextRef="#ctx0" brushRef="#br0" timeOffset="16538">19901 7739 15345,'33'44'459,"-11"-14"1,-2-2-427,4 8 12,10 11-17,-12-18-28,0-5 0,5 3-34,-9-11-481,5 3-62,-13-13-1663,-2 0-3781,-6-5 6021,0-1 0,-2 0 0</inkml:trace>
  <inkml:trace contextRef="#ctx0" brushRef="#br0" timeOffset="16839">19925 8215 13239,'2'-60'1456,"4"4"-706,22 13-570,-3 7-6,11-13-157,-8 14-12,-3 4-10,-3 5-870,-1 3 875,-9 11 0,-2 3 0,-8 7 0</inkml:trace>
  <inkml:trace contextRef="#ctx0" brushRef="#br0" timeOffset="17553">20282 7358 14471,'-20'6'991,"0"1"-924,4 0 108,-1 2 26,-9 9-111,0 3-90,-3 8 11,11-6-95,6 1 6,12-7 78,13 0 5,3-3 118,8-3-117,-4-2 28,15 11-34,-15-7-152,9 8-291,-18-11-4922,1 4 5365,-5-7 0,0 0 0,-6-5 0</inkml:trace>
  <inkml:trace contextRef="#ctx0" brushRef="#br0" timeOffset="18022">20473 7310 15989,'8'55'303,"0"9"-264,-9-32-45,4 9 6,2-19-106,11 2 106,-3-10-11,6-2-152,-5-9-279,-2-2-1015,2-3-3186,-6-7 4643,-1 2 0,-7-2 0,0 6 0</inkml:trace>
  <inkml:trace contextRef="#ctx0" brushRef="#br0" timeOffset="18204">20425 7477 10545,'-11'-3'2655,"3"1"-2185,8 2 68,34 0-572,-6 0-817,24 0 851,-9-5 0,-26 4 0,2-3 0</inkml:trace>
  <inkml:trace contextRef="#ctx0" brushRef="#br0" timeOffset="18655">20711 7287 14281,'48'30'263,"0"1"0,-5-4 0,-6-4-252,-12-7 79,-7-3 39,-13-7-124,-1 1 85,-5-2-90,-19 14-50,-6 8-158,1-1 1,-3 1 207,-15 15 0,11-7 0,15-21 0</inkml:trace>
  <inkml:trace contextRef="#ctx0" brushRef="#br0" timeOffset="19652">21187 7382 13670,'56'-11'1574,"7"2"-1289,-42 11-222,9 3 60,-21 3-34,-3 3-89,-1 1 174,-2 2-174,-1 3 106,-2 4 90,0 25-61,0-5-85,-1 1 1,0 5 27,0 6 0,0 1-117,0-1 0,0 1 39,1 5 0,1-5 0,2 5 17,7-1 39,-5-33-6,3 8-16,-6-22 16,-2 0-50,1-4 0,-1 1 28,-8-3-28,-3-1-5,-18 1-40,1-3 39,-3-1-50,6-1-151,6 1-23,3 0-1036,-4 0-190,9 0 1456,-2-4 0,9 3 0,2-3 0</inkml:trace>
  <inkml:trace contextRef="#ctx0" brushRef="#br0" timeOffset="20289">21758 7691 13127,'49'7'1193,"-4"-2"-964,-4-2-223,-3-2-1042,3 0 1036,-19 0 0,-10-1 0,-11 0 0</inkml:trace>
  <inkml:trace contextRef="#ctx0" brushRef="#br0" timeOffset="20535">21901 7572 11116,'5'2'2067,"-1"-1"-1518,-4-1 56,0 36-107,-2 8-296,2 19-202,-1-6-51,2-19-374,2-4-2925,13 6 3350,-2-14 0,2-3 0,-10-16 0</inkml:trace>
  <inkml:trace contextRef="#ctx0" brushRef="#br0" timeOffset="21258">22353 7382 14538,'0'37'427,"-1"1"1,0 9 0,1 0-339,-1-8 1,0 0-87,1 0 0,-1 1-6,1-1 0,0-3-47,0 11-90,0-5-197,4 2 46,-1-22 230,4-6-23,0-26-146,4-25 6,-2 3 90,3-15-85,-2 13 202,11-11 17,-2 23 224,5-1-44,-8 32-74,-5 9 51,-2 10-17,1 22-51,-4 7-89,-2 0 79,-10 4-113,-16-19-11,1-11-16,-12-10-107,13-20-56,-1-4-280,0-8-521,1-7-3148,1-33 4173,10 12 0,2-4 0,7 26 0</inkml:trace>
  <inkml:trace contextRef="#ctx0" brushRef="#br0" timeOffset="21755">22687 7930 12763,'-1'35'717,"0"0"0,-1 27-533,-2-37-133,1-1-51,3-5-62,0-6 129,7-5-16,5-15-51,4-5 11,7-20 6,-5-2 16,-3 8-33,-5 8 6,-9 17 296,0 14-134,-1 25-168,0-4-84,2 14-487,1-25-700,5-9 1271,7-6 0,-6-6 0,2-2 0</inkml:trace>
  <inkml:trace contextRef="#ctx0" brushRef="#br0" timeOffset="22387">23139 7144 15289,'28'42'567,"0"0"1,-2-4 0,-4 1-104,-5 8 1,-4 0-280,5 14-157,-6-13 0,-1-2 95,-6 4-120,-4-15 0,-2 1 8,-7 19-11,3-19 0,-2-1-6,-15 13-134,-4-3-184,-5-1-18,-2-5-224,-1-2-1265,-12 3-5831,4-7 7662,5-6 0,15-13 0,16-11 0</inkml:trace>
  <inkml:trace contextRef="#ctx0" brushRef="#br0" timeOffset="136232">21925 4048 12662,'34'9'39,"-5"-2"45,-14-7-67,-1 1-17,0-1 0,2 1 0,-6-1 0,3 1 0,-4-1-5,0 0 5,0 0 0,0 0 16,0 1 12,5 1-28,2 0-28,0 1 28,6-1 6,-3 0 28,1-1-34,6 0-28,-6-1 28,1 0 0,-3 0 44,0 0-44,-3 0 0,5 0-5,-4 0-12,8 0 17,-5 0 34,13 0-68,1 0 28,-6 2 6,3 0 0,-15 1 0,-1-1 40,1 0-40,8-1 0,-4 0-12,7-1 12,-5 0 0,0-2 51,19-2-23,-5-1-34,24 1 6,-16 2 6,-4 2 22,-2 0-23,-14 0 18,7 0 38,-8 0 51,11 0-106,-8-2 5,8 1 96,-4-3-23,-2 3-28,1-1 0,3 2-17,-5 0-34,19-2 1,-5 1-6,1-1 6,9 1-6,-23 1 0,17 0 5,-20 0 6,15 0-5,-9 0 11,23-4 16,3-2-44,0 0 11,-4 1 0,-18 3 39,-13 1 12,7 1-51,-7 0 39,6 3-39,-8-1 0,2 4 106,27-1-44,0-1-12,-6-3 1,0 1-29,9-2-22,4 0 0,-31 0 28,5 0-33,-8 0 5,11 0 0,-13 0 5,6 0 29,-8 0-34,2 0 33,10 0-27,4 0 78,-1 0-11,8 0-62,-9 0 28,1 0-39,5 0-5,-16 0 49,15 0-44,-15 0 28,16 0-28,-16 0 0,4 0-5,-9 0-438,0 0-391,-5 0 834,-2 0 0,-7 0 0,-1 0 0</inkml:trace>
  <inkml:trace contextRef="#ctx0" brushRef="#br0" timeOffset="138025">23353 2929 13575,'2'33'308,"-1"-4"-302,-1-15 106,0 1-79,0 1 12,0 2 0,0 10-73,2-5 39,2 17 51,1-3-34,0-1-28,0 11-6,-2-19 12,0 12-6,-1-11 5,-1 15-5,-1-10 0,1 10 0,-1-14 0,0-1-56,0 27 123,0-8-81,0-12 0,0-1 14,0 9-5,0 10 33,-1 6-28,0-8 22,0-15 1,0-1-23,-1 0-23,1 9-10,1-14-1,0 27 96,2-9-57,-1 8 158,3-6-113,-2-10 90,-1 26-129,0-22 51,-1 8 55,0-25-83,0 12-34,0-11 123,0 20-123,-1-22-5,0 15 16,-1-18 22,-2 18 79,-3-3-100,-2 23-63,2-18 51,0 3 0,5-27 6,0 5-1,2-6-27,0 2-17,0-6 33,0-6-50,0 5-56,0-3-101,0-1-705,0 3 918,0-1 0,1-4 0,-1 1 0</inkml:trace>
  <inkml:trace contextRef="#ctx0" brushRef="#br0" timeOffset="142977">22091 4001 9649,'33'5'257,"-4"-1"-150,-16-4-68,-3 0-33,0 0 72,-3 0-78,-4 0 11,2 0-22,-2 0 33,2 0 18,-2 0-35,2 0 29,-3 0-34,3 0 56,1 0-23,2-2-21,5 1 27,0-1-22,-2 2 50,1-1-62,-6 0-5,3 1 6,-4 0-6,-1-1 0,1 1-6,-1 0 34,2 0 12,1 0-1,1 0-28,2 0 28,-3 0-33,2 0-6,-3 0 0,1 0-6,-3 0 12,-1 0-6,1 0 28,-1 0-17,0 0 6,3 0-12,1 0 1,0 0 72,3-1-66,-1-1-12,-1 1-6,3-2 6,-5 3 34,1-1-6,4 0-28,-3-1-6,6 0-5,-4 0 44,1 0-27,2 0-28,0-1 27,1 0 29,0 0-34,-5 0-39,4-1 33,-7 1 6,5-1 0,-5 1 17,5-1-17,0 1 39,10 0-50,-4 1 39,8 0-28,-11 0 0,2 0 5,-7-1 1,-1 1 33,-1-1-39,0 0 6,3-1 33,-2 0-39,1 0 162,-2 0-111,0 1 33,4-3-45,-3 2-39,0 0-6,-4 2 6,6 0 0,-4 0 28,7-1-28,-3 0 12,-2 0-12,4-1 78,-4 1-67,3-1-5,-3 1-6,-1 1 39,-2 0-39,2 0 56,5-1-56,-1-1 0,4 0 0,-4 0 34,-2 1-29,2-1 57,-3 0 44,1-1-22,-3 1-39,0-1 22,0-1-61,-2 2-6,2-2 50,-1 2-44,-1 0 44,1 0-5,-1-1-6,5-3-33,-1 1-1,2 0-5,2-1 23,-2 1 50,4-3-73,-5 3 84,-1 1-45,-5 2 40,0 1 78,0-3-79,-1 2 23,2-3-28,-1 0-68,1 1-5,1-3 17,1 0-17,1-2-11,4-4 16,-3 5 35,3-5-35,-6 8-38,3-4 33,-4 5 0,0 0 50,2-3-61,4-5-17,0-1 28,0-2 50,-2 3-50,-5 7 0,1-1-45,-1-1 45,0 4 6,0-3-12,3-1-33,4-4-50,1-1 94,9-5-10,-6 4 5,1 2 56,-4 1-56,-7 8 33,-1-1-22,-1 2-55,0 0 44,1-1 0,0-1-40,6-4 35,-3 2-29,6-3-27,1 0 44,11-4 6,-2 2-6,0 1 17,-6 4-51,-1 2 57,-6 1-6,2 0 0,-6 3 28,0-1-28,-2 1-6,4-2-16,7-2 33,8-3-11,4 0 0,1-1 0,-6 2 0,-1 0-5,0 1-1,-2 1-22,-1 1 28,-3 0 0,-1 1 0,-3 1 17,1-1-17,-3 1-34,2 0 34,-4 0-45,1 1 45,0 0-56,2 0 129,10-1-73,-2 0 0,7-1-5,-4 2 5,-1 0-6,2 0 6,-1 1 0,16 0 67,-7 0-67,6-2 0,-8 2 0,-6-2 6,13-1-6,-10 2 17,11-3-17,-17 3 0,4-1 0,-7 1 0,0 0 0,6-1-12,2 1 7,0-1-57,2 2-5,0 0 101,1 0-12,2 0 12,-10 0 5,4 0-39,-7 0 0,3 1-28,-6 1 28,-1-2 5,8 3 1,-2-1 61,14 2-61,-6-1 44,-1 1-50,-1-2 28,-11-1-22,3 0 22,-5-1-28,-3 1 0,-1-1-6,-2 0 6,0 0 0,-1 0-39,1 0-28,-1 0 61,1 1 45,0 1-33,4 0-56,-1-1 50,0 1-6,4 2 17,-5-3-11,6 3 0,-2-2-17,7 0 57,-3-1-35,7 0-10,-7 0-7,-3-1 12,-5 0-39,-6 0-831,0 1 0,0-1 0</inkml:trace>
  <inkml:trace contextRef="#ctx0" brushRef="#br0" timeOffset="147394">23353 2953 9055,'13'-19'678,"-2"3"-488,-11 8-5,0 1 252,0-4-56,0-1-213,0-2-168,0 1 56,0 4-56,0 2-6,0-2 6,0 1 0,0-2 0,0 3 0,0 1 11,3-8 79,-1 2 22,2-11 89,-2 6 79,-2-3-145,0 8-1,0 3-95,0 6 231,0 2-231,-3 12-5,0-3-51,-5 18-22,2-10-85,-3 6 12,3-6 106,-1-2-83,-1 2 89,2-5 5,-1-1 34,4-5-95,1-2 0,1-1 129,0-2-34,1-4 68,1-1-107,3-5 84,3-2-78,0-1 0,1-1 145,1 0-146,-2 1 85,0 1 28,-2 3 10,1-2-83,-3 5-45,0 0-11,-2 5-247,2 1 258,-1 3 0,3 3 79,3 5-74,0 3 68,3 2-39,0 2 5,2 0-78,-1-1-56,2-2-1088,6 3-614,-4-6 1797,2 1 0,-10-9 0,-4-2 0</inkml:trace>
  <inkml:trace contextRef="#ctx0" brushRef="#br0" timeOffset="148875">24758 3977 13021,'27'-3'39,"-5"1"-34,-3 9 7,-7-3-12,3 1 0,-4-1 0,1 0-12,-7-2 1,0 0 0,-2 1 22,-1 1 118,-1 3 0,-1 0-62,0 0 157,0 0-106,0-2 72,-3 4-100,0-3 50,-7 5 56,2-2-40,-14 9 68,-5 3-84,-3 1-39,-14 10 28,9-5-263,-6 5 22,17-13-96,8-6-49,13-10 50,2-2-5322,-6 6 5529,2-2 0,-2 2 0,4-5 0</inkml:trace>
  <inkml:trace contextRef="#ctx0" brushRef="#br0" timeOffset="163646">23210 3119 13194,'31'12'6,"-3"-1"5,-18-9 0,1 2-5,-1 0 5,-1-1-5,-3-1 27,5 0-27,-5-1-6,1 0 5,-2 0-5,-2-1 34,1 1-45,0-1 11,0 1 0,0-1 0,-1 0 0,-2 0 0,0 0 0,1 1 0,-1 0 11,1-1 11,-1 1-22,1-1-5,0 0 5,1 0-6,1 0 12,0 1-6,0 0 0,2 0 0,-2-1 0,3 1 5,-4-1 18,1 0-23,-1 0 0,-2 0-6,1 0 6,3 0 6,-2 0-1,4 0-5,-3 0 51,1 0-29,-2 0-22,0 0 0,-1 0 0,0 0 0,0 0 0,0 0 0,0 0 0,1 0 6,0 0-6,0 0 0,1 0 0,-2 0 0,1 0 5,2 0-5,1 0-5,9 0 5,-2 0 5,2 0 12,-3 0-17,-8 0 39,1 0-33,-4 0-5255,0 0 5249,-5 0 0,3 0 0,-3 0 0</inkml:trace>
  <inkml:trace contextRef="#ctx0" brushRef="#br0" timeOffset="168779">24567 2667 10198,'-23'12'2128,"1"-2"-1624,9-8-224,3 0 62,-2 1-129,5 0-51,-6 1-112,4 0 40,-7 3-90,6-3-6,-7 7-89,3-1 95,1 2-33,-2 6 44,0 9-84,3-4 39,0 6-55,7-15-68,1 6 84,0-7 73,1 6-33,2-9-18,0 4-117,1-6-17,0 7 269,8 0-16,10 9-63,1-7 57,5-1-57,-9-10 96,11-3 0,-9-1 17,7-2-40,-15-4 420,0-7-313,-4 0-17,0-10-17,-9 0-55,-19-13-80,-6 5-16,-6 2-352,-2 12 21,18 11-1439,-10 5-1439,16 5 3209,-3 4 0,12-3 0,-1-2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13:12.6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24139 2953 12668,'-23'-1'778,"2"0"-655,10-1-33,-3 1-73,0 1 39,-1 0-73,-1 0 17,-10 0 6,-3 0-40,-15 0 34,14 2 0,0 2 0,15 0-67,-2 4 16,5-3 1,-5 5 56,10-3-12,-3 7 0,5-6 12,-2 9 56,3-3 22,-1 8-34,2-3 0,0-1-55,0-1 5,1-7-90,0 3 90,2-3-5,0-1-102,1 5 107,3-2 90,8 8 50,8-3 5,2 1-55,12 1-34,1-4 17,-1-2-23,12 0-50,-20-7 0,8 1 28,-13-2-28,1-1 0,-1 0 39,-1 0-39,9 1 0,-6-2 40,16 3-40,-16-4 39,14 1 11,-10-3-50,1 2 34,4-2-34,-13 1 0,6 0 28,-6 0-23,0 1 23,0-1-28,0 0 0,0 1 45,7-1-45,1 0 6,-2 0-6,5-1 28,2-1-28,-4-1 0,4-1 39,-13-2-39,0 1 0,-1-1 0,-1 0 6,6-2-6,-6 2 5,11-5-5,-12 6 6,10-6 33,-7 4 17,9-5 39,-7 2-84,-3 0 387,-6-2-252,-8 4-141,0-5 1,-4 3 39,0-3-40,-2-1 1,-3-2-1,-7-6-27,-7-2 22,-2 0-45,-12-2-16,-4 6 55,-2 2-78,-20-2 78,20 10-83,-14-3 38,13 6 51,-1 1-173,-23 0 134,12 1-59,7 2 0,-4 0-261,7 0 1,0 0-83,0 1 0,-2 0-775,-15-1 1,-2 1 1215,9 1 0,3-1 0,9 1 0,2 0 0,-21 0 0</inkml:trace>
  <inkml:trace contextRef="#ctx0" brushRef="#br0" timeOffset="1848">22663 3738 10399,'-33'-9'731,"1"0"0,-32-8-322,36 12-291,-1 2 22,-4-1-107,13 3 63,-18 0 66,3 1-89,0 0 33,-8 0-27,-2 0-79,8 0 0,-4 1 5,21 1-5,-7 4-5,6-2 10,-17 4 46,13-3-40,-17 4-11,16-4 28,-18 6-28,11-1 5,-11 6-128,15-4 123,4 2 6,15-5 44,-3 5-50,3-2-5,-1 5-1,4-4-11,1 1-22,-1 0 39,2 1 0,0 0 22,-1 6-139,4 6 66,2 0 96,10 3-45,0-13 39,6-1-39,3-3 185,-2-2-95,7 2 55,-5-3-94,3-2 66,16 4-77,5-2 10,-9-2 0,3 0 18,25 1-29,-2-1 84,-4-6 0,-23-1-112,9-1 79,-11-2-40,-1-1-44,0-1-6,1-1 0,0 1 0,-2-2 56,2 2-56,10-3 0,-9 3 6,19-5 5,-12 4 22,0-1-33,4-1 17,-17 2 17,5-1-29,-10 1-5,-3 0 6,0 0 11,-3-1 72,-3-1 1,-1 0 190,-4 0 45,-2-6-269,-3 1 73,-5-14-73,-15-12-62,-6-4-78,-7 0 34,0 11 50,4 11-650,-7 5 0,-4 1 54,6 7 0,-3 2-502,-14-6 0,-2 3 1098,9 7 0,5 2 0,-5-1 0,9 0 0</inkml:trace>
  <inkml:trace contextRef="#ctx0" brushRef="#br0" timeOffset="3601">14950 8715 10058,'15'58'1584,"0"-7"-1130,-3-25 202,10 12-309,-3-11 95,16 13-201,-11-20-151,8 2 67,-8-11-23,0-3-128,1-1 72,0-3-33,0-2-40,9-1-111,0-3-56,-2-1-774,1-1-5113,-6-3 6049,-8 2 0,-2 0 0,-15 4 0</inkml:trace>
  <inkml:trace contextRef="#ctx0" brushRef="#br0" timeOffset="4250">14879 8811 12713,'27'-41'1220,"-5"7"-1130,-19 21-17,-2 4-73,0 4 50,1-3-16,1 3-29,1-3 57,1 6 44,5-1 6,8 3 68,21 10-113,0 0-224,17 12-224,-26-9-3467,5-1 3848,-24-8 0,-1-1 0,-7-3 0</inkml:trace>
  <inkml:trace contextRef="#ctx0" brushRef="#br0" timeOffset="5015">15616 8954 13222,'5'35'117,"0"0"1,3 25-168,-5-36-56,1-8 106,5-1 5,1-11 1,0-2 67,3-6-73,0-5 44,11-30 29,-7 3-67,2-8 61,-11 14-28,-5 21 79,2 12-62,0 9-56,3 13 0,-1 0-1199,11 20-537,-4-21-2218,7 11 3954,-8-28 0,-6-4 0,-3-2 0</inkml:trace>
  <inkml:trace contextRef="#ctx0" brushRef="#br0" timeOffset="5616">15974 8930 13222,'3'43'242,"0"0"1,0-7 0,-1-4-136,-1 12-107,1-13 39,0-2-28,1 1-78,1 13-129,-2-18-23,0 4 1,-1-23 212,-1-17-44,0-31 0,0 4-1,0-23 46,0 24-29,0 1 17,6-1-56,1 14 1,5 1 72,-1 17 0,6 8 0,-2 5 44,6 11 29,-9 8-67,-2 0-1,-9-2-10,-7-11-1,-5-6-347,-19 0-55,10-4-411,-14-1-457,16-13 1276,-2-9 0,9 6 0,1-3 0</inkml:trace>
  <inkml:trace contextRef="#ctx0" brushRef="#br0" timeOffset="6117">16354 9001 14381,'-53'36'297,"10"-3"-297,41-14-11,2-1-79,5 3 85,0-9-130,12 0 35,3-18 21,2-10 40,0-13 5,-11 0-145,-5-13 90,-9 21-57,-5-9-67,-4 17-207,-1 0-257,-1 4-254,0 1-2345,-2 5 3276,7 3 0,0 1 0,7 1 0</inkml:trace>
  <inkml:trace contextRef="#ctx0" brushRef="#br0" timeOffset="6482">16402 8644 9750,'1'9'2055,"0"-2"-1360,-1-7 296,0 0-661,0 37 202,0 6-420,0 22-34,1-26 1,2 0-135,7 23-977,0-24 0,2-1-564,7 6 1597,6-11 0,-17-27 0,0-2 0</inkml:trace>
  <inkml:trace contextRef="#ctx0" brushRef="#br0" timeOffset="6984">16640 8906 13737,'-25'56'432,"4"-7"-432,17-11 0,4-16-40,5 9-32,3-21-68,7-5 100,-4-3-128,8-12 163,-9 1-113,4-21 113,-6 11 5,-1-18 33,-4 11 62,-1 0-134,-2 13 39,0 14 90,3 29-90,3-7-62,3 16-335,2-20-2376,7-1-627,-3-8 3400,5-2 0,-13-8 0,-2 0 0</inkml:trace>
  <inkml:trace contextRef="#ctx0" brushRef="#br0" timeOffset="7298">16878 8692 11413,'9'2'2308,"-1"-1"-1830,-6 29 1,-5 9-288,3-4-110,0 10 0,-1 0 31,1-5-106,3 10-12,0-15-582,5 5-291,-3-25-3428,2-4 4307,-3-12 0,-2 1 0,-1-3 0</inkml:trace>
  <inkml:trace contextRef="#ctx0" brushRef="#br0" timeOffset="7483">16807 8882 12102,'34'6'-266,"0"1"0,25 5 266,-17-2 0,-25-6 0,12 6 0</inkml:trace>
  <inkml:trace contextRef="#ctx0" brushRef="#br0" timeOffset="7800">17116 8954 8898,'7'0'3994,"-1"1"-3014,-6-1-140,27-31-555,-20 20 18,16-28-298,-30 31 51,-13-4-67,4 7-22,-12 3 33,15 11 72,-1 23 18,12 15-45,6 0-135,15 5-1943,26-34-3333,-8-8 5366,11-20 0,-33-1 0,-6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13:54.5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3523 13859 14885,'-20'34'-212,"-2"1"212,12-16-84,-6 14 78,5-4 6,1 0 73,3-2-73,5-10 5,-1 4-5,2-7-5,0-1 5,1 0-39,1-2 33,11 13 6,2 0-22,6 4 16,5 4-11,-2-8-89,1 0-57,9-4 119,-13-14 44,9 0 44,-9-6-38,1-4 44,6-10-50,-6 1-823,7-13-2157,-11 4-1584,-3 3 4564,-6 2 0,-6 12 0,-1 1 0</inkml:trace>
  <inkml:trace contextRef="#ctx0" brushRef="#br0" timeOffset="1603">3476 13454 15277,'-19'23'-5,"-7"14"10,11-13 1,-3 7-6,8-12 0,6-9 34,1-2-34,0-4 5,2-1 46,0-3-376,1 2 174,0 4 184,3 7-27,2-1-1,10 7-5,-2-7 0,13 6-33,-11-8-68,4 2-157,-6-5-66,-3-1-304,0-1-346,-3-1-516,0-1 1490,0-2 0,-3-1 0,-1 0 0</inkml:trace>
  <inkml:trace contextRef="#ctx0" brushRef="#br0" timeOffset="2021">3619 13406 13827,'-8'41'286,"2"-3"-286,4-19-6,1 15-5,9 2 11,-1-1-213,12 2-117,-6-20-113,2 1-72,-5-11-242,-3-4-172,0-1 117,-2-2-45,0 0-96,-1 0 953,-1-3 0,-1 2 0,-1-2 0</inkml:trace>
  <inkml:trace contextRef="#ctx0" brushRef="#br0" timeOffset="2255">3595 13597 8578,'-1'-8'3003,"1"2"-2118,0 6-958,0 0-50,-5-1 50,20 1-986,0 0-44,13 1 1103,8 1 0,-23-2 0,6 0 0</inkml:trace>
  <inkml:trace contextRef="#ctx0" brushRef="#br0" timeOffset="2657">3738 13406 13267,'23'34'82,"1"0"0,-3-3 0,-1-5-76,-4-11 50,5 3-11,-1-4-34,1 3 28,-10-9 45,-4-2 426,-7 1-387,-2-2-117,-9 9-23,-2-5-190,-8 5-51,3-5-190,1 0-437,0-2-566,4 0 1451,1 0 0,7-2 0,0-1 0</inkml:trace>
  <inkml:trace contextRef="#ctx0" brushRef="#br0" timeOffset="3070">3976 13883 13754,'38'6'0,"-9"0"-1456,5-6 72,-18 1-279,0 1 1663,-10 1 0,-4-1 0,-1 0 0</inkml:trace>
  <inkml:trace contextRef="#ctx0" brushRef="#br0" timeOffset="3305">3999 13978 9811,'-8'-8'2078,"1"1"-1630,7 7 689,0 0-1075,28 21 16,-5-11-184,16 13-981,-7-18 1087,0-12 0,-12 5 0,0-6 0</inkml:trace>
  <inkml:trace contextRef="#ctx0" brushRef="#br0" timeOffset="3703">4238 13978 13228,'32'-48'890,"-4"5"-660,-17 20-152,-1 4-44,-1 3-29,-3 7 51,0 4 258,0 10-101,0 12-213,-1 5 218,0 24-218,-2-13 0,0 12-11,-1-12 11,0-2-112,1-3-146,1-4-374,-1-4-2572,4 1 3204,0-7 0,-1-3 0,-2-6 0</inkml:trace>
  <inkml:trace contextRef="#ctx0" brushRef="#br0" timeOffset="4426">5666 13954 14353,'48'-26'-910,"4"5"0,-16 16 0,-6 2 0</inkml:trace>
  <inkml:trace contextRef="#ctx0" brushRef="#br0" timeOffset="4610">6166 13859 12242,'63'0'-521,"-9"0"521,-9 3 0,-28-2 0,18 3 0</inkml:trace>
  <inkml:trace contextRef="#ctx0" brushRef="#br0" timeOffset="4793">6690 13811 12416,'36'-3'-595,"0"0"0,19-1 0,-36 5 0,-11 0 1</inkml:trace>
  <inkml:trace contextRef="#ctx0" brushRef="#br0" timeOffset="4976">7213 13764 11189,'35'6'-715,"0"0"0,25 6 1,-48-9-1,-3 0 0</inkml:trace>
  <inkml:trace contextRef="#ctx0" brushRef="#br0" timeOffset="5162">7880 13716 13205,'35'3'-470,"1"0"1,25 3 0,-57-4 0,2 1-1</inkml:trace>
  <inkml:trace contextRef="#ctx0" brushRef="#br0" timeOffset="5411">9261 13716 9274,'61'-5'224,"-25"1"0,-4-1-342,-8-2-521,7-2 639,-23 6 0,-4 3 0,-2-1 0</inkml:trace>
  <inkml:trace contextRef="#ctx0" brushRef="#br0" timeOffset="5593">9832 13645 9834,'0'0'0</inkml:trace>
  <inkml:trace contextRef="#ctx0" brushRef="#br0" timeOffset="5791">10403 13668 10522,'44'0'-17,"0"0"0,-5 0 1,-4 0-4375,-1 1 4391,-12 1 0,1 0 0,-16 0 0</inkml:trace>
  <inkml:trace contextRef="#ctx0" brushRef="#br0" timeOffset="5978">10998 13692 10377,'32'5'-1074,"-8"-1"1,-20-3-1</inkml:trace>
  <inkml:trace contextRef="#ctx0" brushRef="#br0" timeOffset="9427">11927 13644 15020,'29'0'151,"-1"0"-173,3 2-135,-9-1-1064,12 0-4856,-18 3 6077,-2-1 0,-9 1 0,-5-2 0</inkml:trace>
  <inkml:trace contextRef="#ctx0" brushRef="#br0" timeOffset="9663">11927 13787 9246,'7'1'3579,"-2"0"-1967,27 1-1276,-17-1-179,28 1-67,-25-2-90,0 0-11,-1 0-247,0 0-436,-1 0-2695,9-2 3389,0-3 0,-6 3 0,-6-2 0</inkml:trace>
  <inkml:trace contextRef="#ctx0" brushRef="#br0" timeOffset="10524">12355 13740 12797,'21'-30'1388,"-3"1"-1057,-11 5 111,5-12-313,1 0-84,-1 3 16,-1 7-21,-7 15-40,0 3 72,-3 5 584,-1 3-745,0 10 89,3 10-12,6 38 12,-1-12 0,5 18 0,-6-27 0,0-5-5,0-1-29,-1-5-33,4 5-39,-4-14 44,0 0-101,-4-15-27,-2-2 195,-5 0-5,-1 0 0,-11 0 6,6 0-6,-5 0 73,10 1 22,1 0-95,3 0-45,0 0 219,16 2-123,5-2 5,17 1-152,-7-2-537,-1 0-5024,-2-5 5657,-11 1 0,2-1 0,-13 2 0</inkml:trace>
  <inkml:trace contextRef="#ctx0" brushRef="#br0" timeOffset="16125">12117 14026 13715,'21'43'56,"-5"-5"-50,-11-18-1,-1-2 1,0-1 44,-1-3-50,1-1-67,-2-7 61,0 1-55,-2-7 27,0 1-33,0 2 17,0-1-79,0 4-213,0-3 258,1 0-73,-1-2-33,0 0-303,0 0 560,-1-6-34,-2 1 13,-3-5-41,-3 2 35,-8-1-35,4 1 1,-4-1 5,6 4-5,2 1 27,-2-1-27,5 2 5,-2 0-11,4 0 39,1 1-39,1-1 51,1 0 5,1 2-56,4 1 61,8 6 12,7 6-67,1 0 5,4 2 17,-5-4-34,-4-2-50,-1-3-11,-10-4-23,-1 0-5,-1-2-79,-1 0 242,0-1-63,0-4 79,1-2-11,-1-3 62,2-8-68,2-3 0,4-9-67,-1 10 0,0 1 0,-3 11-101,1 2 51,-2 2-79,2 2-90,-2 1-341,0 1 560,0 4 0,-1-3 0,-1 2 0</inkml:trace>
  <inkml:trace contextRef="#ctx0" brushRef="#br0" timeOffset="35469">3071 13406 12741,'1'37'319,"0"-5"-252,-1-9 6,0 9-62,0-4 0,3 15 45,3 8-50,4 9-6,-3-9 0,1 1-28,1 14 28,-4-25 0,0-2 0,-1 3-6,0-3 1,-1-4-57,1-3 23,-1-6 39,-1-3-51,1-5 12,-1-4 34,0-2 5,0-4-6,-1 1 6,1-4 0,-1-1-157,-1-2-184,0-2 251,0-8 101,0 0-11,-1-9 0,-1 0 6,-1-2-12,-3-14 6,2 6-45,-2-28 45,1 3-5,0-2-1,0-13 34,2 0-31,2 33 1,-1 0-10,1-28-49,-1 10 55,1 23-33,-3-18 33,2 22 1,-2-8 5,1 13-6,-1 0-101,-1-7 68,-1 2 0,1-8 39,2 13-34,2 5 29,1 10-79,1 1 84,4 1 5,2-1 1,4 1-6,3 0 67,3-2 23,31-6-57,1-1 12,12-2-39,4-1-1,-12 2-5,0 0 6,7-3 11,-26 8-17,9-1-51,-14 5 40,11 2 61,-9 1-50,10 1 29,-1 0-29,5 0 17,-1 0-17,9 0 11,-14 1 23,0 0-34,4 1 0,-20 0-6,16 1 6,-17-2-6,16 1 6,-15-2 0,8 2 0,-10-1-28,8 3-56,-7-1 33,12 3 1,-4-1-6,-2 1 17,-3-2 39,-12-1 17,-6-2-51,1 0-5,-3 1-90,-1-1-17,-2 0-66,-1 0 301,1 6 1,-1 8-40,4 27-39,-2 12 40,2 7-21,-4-19 1,1-2 14,0 13-20,-1-7 1,0 0-21,0 9 20,-1-20 1,1-1 7,-1 11 29,0-2-29,1 12-21,0-1-12,0-1 67,1 5-28,-2-28 6,0 10-28,0-3-17,0-14 0,1 12-11,-1-23 11,1 1 0,-1-6 0,0 0-40,0 0 40,0 0 34,0 4-34,0-3-73,0 1 140,-1-6 141,1-1 22,-1-2-202,-1 0-23,1 0-5,-1 1 17,-2 1 22,2 1-39,-3 0 0,1-1 6,-2 1 39,-5 1-45,-2 1 0,-5 2 0,4-1 5,1 0-10,5-4-113,-2 1 118,4-3-6,-2 1 6,3-1-5,-5 0 5,2 0 0,-4 1-6,-1 1 6,-6 1 6,0 2 5,-12 2-5,-1 0-62,-27-1 56,16-2 16,-22-4-10,33-2 33,-19 1-61,22-1 22,-8 2 39,13 0-28,-11 0-11,9 0 6,-18 0 95,-1 0 22,-1 0-123,4 0 0,14 0 73,8 1 55,-11 1-60,6-1-29,-10 2 56,9-1-89,-5-1 8,-4 0 0,-4-1-14,5-4 0,0 0-17,-16-1 0,2 0-17,-11-9-464,5 0-343,29 10-749,-8-1-1804,12 8 3394,-1 3 0,11-1 0,3 1 0</inkml:trace>
  <inkml:trace contextRef="#ctx0" brushRef="#br0" timeOffset="37746">3309 13002 10825,'5'-40'980,"-2"-15"-364,-3 1-308,0 7 0,0-4-174,-2 7 1,0 0-18,-1-8 1,0 3-106,-3-9 296,-1 0-163,4 36-5,-1-6-11,4 21 162,-2-1-235,2 6-67,-2-1-28,2 3 39,0-2 5,0 1 57,0-3-62,0 0 0,0-2-6,0-12 12,0 1 22,0-6 11,0 4 17,-1 9 90,0 0-152,0 6-223,0 2 83,4 2 303,23 10-112,-7-2 27,29 11 18,-13-7-40,0-2 51,6-5-11,1-9-34,-2-2-51,-4-2-5,-17 2 6,-7 3 0,-4 1 5,4 0 0,-4 0-11,2 0 39,-3 2-33,4-3-6,-1 2-34,5-1 34,-6 1-5,-1 1 5,-4 0 5,0 0-5,-2 0 90,0 3-12,-1 4-78,-1 5 28,0 5-22,0 5-6,0 5-11,0 16-208,-2-2-335,1-1-2012,-1-8 2566,1-18 0,1-4 0,0-5 0</inkml:trace>
  <inkml:trace contextRef="#ctx0" brushRef="#br0" timeOffset="38592">3571 12883 14045,'9'40'135,"0"-2"-135,3-8-123,8 4-163,3-8 286,-1-7 134,4-32-100,-13-3 72,7-16 1,-10 1 145,2-16-140,-3 13 218,1-11-179,-6 29-218,0 3 67,-2 14 39,0 6 6,0 4-45,1 6-162,2 2-785,2 9-262,1-7-1077,1 5 2286,-2-12 0,-4-6 0,0-4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15:17.9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14783 10382 15625,'-19'-10'207,"1"3"-156,6 7-6,-6 3-45,2 1-6,-11 11 6,12-3 0,-5 7 0,8-2 73,-2 13-73,5-3-51,0 11 51,7-7 0,1 4 0,2 0 0,8 19-11,7 1 8,-1-22 1,1-1-4,12 15 0,14-4-94,5-21 94,-7-5-201,14-17-1115,-24-20-554,-2-6 1876,-7-15 0,-14 22 0,-2-1 0</inkml:trace>
  <inkml:trace contextRef="#ctx0" brushRef="#br0" timeOffset="1063">14759 9906 14281,'-34'35'739,"10"-9"-666,-3-2-1,5 3-72,5-5 0,-4 10-78,13-16 67,3-5-34,5-6 28,3-2 23,8 6-1,2-2 35,9 4-40,-5-2 44,17 13-21,-6-2-23,4 5-107,-10-4-436,-10-8-157,-2-2-2537,-4-6-835,-5-3 4072,0-4 0,-1-1 0</inkml:trace>
  <inkml:trace contextRef="#ctx0" brushRef="#br0" timeOffset="1646">14950 9811 14325,'-5'65'577,"2"-5"-510,1-25-61,2 4 0,0-1-6,1 0-51,6 9-111,5-9 72,3-5-408,5-14-1233,-2-19 387,-5-6 1344,-3-11 0,-10 7 0,0-2 0</inkml:trace>
  <inkml:trace contextRef="#ctx0" brushRef="#br0" timeOffset="1846">14878 10073 10494,'-12'-5'1468,"2"1"-824,10 4-364,0 0-280,25 3-812,1-1-745,19 1 1557,2-1 0,-27-2 0,4 0 0</inkml:trace>
  <inkml:trace contextRef="#ctx0" brushRef="#br0" timeOffset="2246">15093 9882 14521,'31'41'566,"6"7"-488,-7-14 1,11 8-74,-10-11 40,-4-7-45,-7-7 90,-9-7-40,-1 1 113,-7-5 28,-4 3-124,-5 0-6,-15 11-565,-28 10 5,9-4-565,-11 7-1893,32-19 2957,5-1 0,7-6 0,4-3 0</inkml:trace>
  <inkml:trace contextRef="#ctx0" brushRef="#br0" timeOffset="2664">15450 10573 14297,'25'-8'-89,"-1"2"-1037,0 9-1854,-5 6 2980,-3 7 0,-10-6 0,-5 0 0</inkml:trace>
  <inkml:trace contextRef="#ctx0" brushRef="#br0" timeOffset="2848">15426 10716 11424,'-1'-5'3142,"1"1"-2811,51 8-1233,-13 1 902,2 1 0,-1-1 0,-9 2 0,-9-1 0</inkml:trace>
  <inkml:trace contextRef="#ctx0" brushRef="#br0" timeOffset="5913">16140 10882 13138,'7'-28'381,"-3"0"-202,-4-1 12,-1-3-91,1-6 24,0-4-52,0-5-21,0-1 55,0-2-72,1 1 27,1 1 135,0-13 51,-1 4-141,0 3 180,-1 5-90,-1 27 34,0-1-140,-1 14 83,-1 0-106,0 3-67,0 0-28,2 2 23,1 0-85,0-2 23,6 2 67,3 0 106,19 2-27,24-1-40,-6 1-39,12-2 0,-26 1-6,-3 0 46,-1 0-40,2 0 0,-10 0 33,2 1-61,-11 1 28,-5 0 11,-1 0 29,-3 1-68,-2 0 28,2 2 28,0 3-28,2 6 0,1 5 39,4 30-73,-5-13-179,3 22-190,-7-22-398,0-1-3747,0 9 4548,0-15 0,0 0 0,0-19 0</inkml:trace>
  <inkml:trace contextRef="#ctx0" brushRef="#br0" timeOffset="6480">16497 10859 14605,'3'42'258,"1"0"0,4 24-258,1-24 0,2-16 0,2-5-118,6-2 118,2-10 235,12-23-78,-10-4-101,2-20 11,-15 11-5,1-6-62,-5 12 0,-1 1-202,-4 14-235,0 2-2077,-1 3 899,0 0 0,0 1 0</inkml:trace>
  <inkml:trace contextRef="#ctx0" brushRef="#br0" timeOffset="7183">16688 10906 13284,'-9'50'89,"9"10"-89,12-19-78,8 7-1765,9-17 208,-9-16 1635,3-14 0,-17-4 0,-2-1 0</inkml:trace>
  <inkml:trace contextRef="#ctx0" brushRef="#br0" timeOffset="7750">16949 10525 13172,'40'-5'773,"-2"1"-577,8 2-196,-1-2-1759,4 1 1759,-22-1 0,-12 2 0,-15 2 0</inkml:trace>
  <inkml:trace contextRef="#ctx0" brushRef="#br0" timeOffset="8001">17045 10358 10954,'6'-2'2694,"-1"1"-1961,-10 48-643,4-18-62,-2 5 0,0 2 50,1 3-78,0-1-11,1-4-325,0-6-3506,0 0 3842,-1-15 0,2-1 0,-2-12 0</inkml:trace>
  <inkml:trace contextRef="#ctx0" brushRef="#br0" timeOffset="8184">16950 10597 9430,'36'-25'4184,"-13"12"-4039,2-13 1,0-3-146,-4 5-694,4-3 694,-17 18 0,-1 2 0,-6 7 0</inkml:trace>
  <inkml:trace contextRef="#ctx0" brushRef="#br0" timeOffset="8431">16949 10406 13928,'25'33'140,"-1"0"0,-1-3 0,-1-2-230,18 9-419,-11-11-371,10 5-660,-14-12-2790,-3-4 4330,-2-2 0,-10-6 0,-5-3 0</inkml:trace>
  <inkml:trace contextRef="#ctx0" brushRef="#br0" timeOffset="11051">17759 10406 13569,'-41'-2'2286,"-4"1"-1866,8 23-387,8-4 23,-2 21-56,21-7 28,4 3-28,3 5 0,6 2-5,18 19 5,1-17-31,3-13 0,2-3-8,8-6-398,21-7-2358,-16-36-2403,-5-1 5198,-10-15 0,-18 21 0,-3 4 0</inkml:trace>
  <inkml:trace contextRef="#ctx0" brushRef="#br0" timeOffset="11683">17426 10215 13312,'15'-32'655,"-1"0"0,12-20-470,-15 46-6,-1 2-44,1 9-130,3 5 46,8 17-40,-4-3-11,14 13-11,-9-17-12,8-4 23,-12-11-1187,2-14 1187,-4-16 0,-7 11 0,3-7 0</inkml:trace>
  <inkml:trace contextRef="#ctx0" brushRef="#br0" timeOffset="15126">17949 9930 14706,'-21'11'398,"-6"7"-325,2 11-68,5-6-5,-1 8 6,15-17-6,1 3-6,3-8 1,2 3-23,0-10 28,2 1 0,1-1 50,7 3-44,5 2-6,0 2 33,12 10-27,-10-5 27,7 7-33,-8-5-168,9 12-50,-11-11-303,4 7-571,-13-17-1064,-3-3-3232,-1-2 5388,-1-2 0,0 0 0</inkml:trace>
  <inkml:trace contextRef="#ctx0" brushRef="#br0" timeOffset="15576">18092 9954 14264,'-3'22'353,"0"1"-275,2 0-89,2 14-28,9 11-79,2-5 79,5-6-947,7-24 230,-12-10-426,4-5-520,-10-4 1702,-3-5 0,-1 4 0,-2 0 0</inkml:trace>
  <inkml:trace contextRef="#ctx0" brushRef="#br0" timeOffset="15770">18068 10120 8584,'-8'-14'1950,"1"3"-1312,7 11-548,35-14-2639,-9 11 2549,20-10 0,-27 13 0,-12 0 0</inkml:trace>
  <inkml:trace contextRef="#ctx0" brushRef="#br0" timeOffset="16139">18235 9882 13715,'46'48'633,"-7"-8"-404,-20-20 7,0-2-96,-2 0-51,-3-4 12,-8-4-28,-4 0 128,0 10-32,-21 15-74,-2 5-95,-11 0-73,5-12-420,8-12-2341,-1 1-2728,6-6 5562,2 0 0,8-7 0,2-2 0</inkml:trace>
  <inkml:trace contextRef="#ctx0" brushRef="#br0" timeOffset="18797">18640 10644 13060,'39'0'1036,"-2"-1"-879,-13-3-57,11-5-66,-10 3-258,10-5-370,-19 6-2604,0-2-762,-11 3 3960,-3 0 0,-2 3 0,0-1 0</inkml:trace>
  <inkml:trace contextRef="#ctx0" brushRef="#br0" timeOffset="18998">18759 10478 10444,'10'10'1557,"-2"-1"-185,-8-9-974,3 44-247,-1-16-106,0 13 0,-1 2-152,1-2-1993,1 24 2100,5-31 0,-3-6 0,1-16 0</inkml:trace>
  <inkml:trace contextRef="#ctx0" brushRef="#br0" timeOffset="19679">19473 10049 12925,'-19'29'809,"0"1"1,-14 27-441,12-19-167,1 7-40,1 11-84,9-23 1,1 3-34,0 15 0,1 4-43,2 9 1,4-1-56,0-7 0,2-2-140,2-3 0,6-3-1261,11-11 1,4-5-647,6 5 2100,18 8 0,-31-38 0,-5-3 0</inkml:trace>
  <inkml:trace contextRef="#ctx0" brushRef="#br0" timeOffset="20247">19616 10573 12819,'13'-65'1618,"3"5"-1349,0 28 0,3 3-235,1-6-1,11-15 348,-22 39-308,-5 7-73,-2 3-23,-2 4 23,0 4 62,0 8-22,0 9 16,0 8-45,0 31-115,2-16 0,0 2-243,0-2 0,0-1-141,2-1 1,-1-4-1524,4-2-1909,-1-28 3920,0-7 0,-2-3 0,-1-1 0</inkml:trace>
  <inkml:trace contextRef="#ctx0" brushRef="#br0" timeOffset="20728">20068 10454 15294,'25'18'712,"11"-4"-701,2-11-11,-1-2-969,7-5-678,-22 0 1647,9-5 0,-20 5 0,0 0 0</inkml:trace>
  <inkml:trace contextRef="#ctx0" brushRef="#br0" timeOffset="21970">20520 10716 9968,'6'-65'1758,"-2"10"-1444,-2 7-28,-1 7 16,-1 7 1,0 0-73,0-19-23,-1 10 0,-1-2 48,2 10 0,-1 2-48,-2-31-112,1 9-22,2 32 140,2 2-163,-2 14 0,2-2-44,-1 6 39,3-4-45,1 0 39,4-6 17,3 3 39,3 2-39,3 3 140,14 13-134,-6-2-57,13 6-5,-9-6 45,1-1-45,0-2 6,-2-2-23,14 0 56,-14-2-33,2 1 5,-21-2 62,-8 1-292,0 1 225,-2 17-6,1-3 0,0 17 90,-1-6-51,1 13-39,0-8-359,0 14-1399,2-17 1758,1 0 0,-1-13 0,-2-6 0</inkml:trace>
  <inkml:trace contextRef="#ctx0" brushRef="#br0" timeOffset="22702">20782 10692 14387,'-4'23'336,"1"0"-330,1-1 83,2 2-55,2 0-29,3 0-5,18 9-5,1-16 234,22-5-161,-18-21-68,5-11 5,-19-3-5,-2 1 51,-3 2-23,-3 2-23,-3 8 90,-1 3-274,-2 6 62,0 34 38,3-2-800,3 24-913,2-24 1792,4-12 0,-7-14 0,1-3 0</inkml:trace>
  <inkml:trace contextRef="#ctx0" brushRef="#br0" timeOffset="23387">21211 10025 13816,'29'25'528,"1"-1"0,-2 1 1,-4 0-154,-3 14-123,0 5 51,-3 2-152,-3 3 51,-5 1-29,-5 1-86,-3-12 0,-2 0-76,-6 23 17,-1-10 0,-4 4-65,-6-3 1,-2-3-99,4-7 1,-1-2-112,-5 8 0,0-7-225,4-13-302,-2 1-750,9-15-2219,2-3 3742,0 0 0,4-6 0,0-1 0</inkml:trace>
  <inkml:trace contextRef="#ctx0" brushRef="#br0" timeOffset="24504">21592 10549 15053,'19'-16'-106,"-2"4"28,-13 11-219,-1 1 22,0 2 455,-2 2-46,0 7-61,-2-1-73,0 0-767,-1-5-1491,1-12-778,1 0 3036,2-7 0,-2 8 0,2 2 0</inkml:trace>
  <inkml:trace contextRef="#ctx0" brushRef="#br0" timeOffset="27778">21615 10573 14555,'41'-4'118,"-6"1"-113,-7 3 79,-6 0-78,9 0 27,-8-2-83,9-3 50,-8 0 50,11-6-738,-14 2-640,-5 1 1328,-7 0 0,-9 6 0,0-1 0</inkml:trace>
  <inkml:trace contextRef="#ctx0" brushRef="#br0" timeOffset="28229">21758 10406 13452,'-4'39'633,"0"-2"-337,4-2-290,1-5 50,4 21-129,2-3-252,1-9 29,-1-1-1570,-2-23-223,-3-6 2089,0-1 0,-2-7 0,0 0 0</inkml:trace>
  <inkml:trace contextRef="#ctx0" brushRef="#br0" timeOffset="28698">21663 10668 7817,'-11'-6'2005,"2"1"-549,9 5 623,0 0-2074,0-5 102,1 0 16,4-6 112,3 1 247,14-12-208,-2 3 118,20-19-269,-6 6-95,4-3-196,-15 14-218,-11 10-2790,-12 16 1115,-3 0 2061,-3 5 0,1-5 0,1-2 0</inkml:trace>
  <inkml:trace contextRef="#ctx0" brushRef="#br0" timeOffset="28996">21663 10477 12561,'43'40'1344,"-13"-14"-1338,1 1-6,-14-16-762,3 0-666,-4-5 1428,6 0 0,-13-4 0,0-1 0</inkml:trace>
  <inkml:trace contextRef="#ctx0" brushRef="#br0" timeOffset="30036">22425 10311 14835,'-24'8'1205,"-6"1"-1037,1-1-107,-13 21-61,9 11 19,17 0 1,5 3 70,4 15-76,9-20 0,3-2-14,11 5-67,19 6 11,-5-17-123,25-1-213,-22-22-3966,23-28 4358,-30 2 0,1-8 0,-20 15 0</inkml:trace>
  <inkml:trace contextRef="#ctx0" brushRef="#br0" timeOffset="30963">22568 9787 14365,'-37'45'1125,"-7"4"-1007,21-26 39,-7 7-146,13-9 34,-2 8-45,9-9-140,6 8 140,18-13 6,2-2-6,17 4 11,-10-4-22,6 5-45,-9-4-247,-2 1-291,-2-1-548,-2-1 1142,1 10 0,-8-14 0,1 7 0</inkml:trace>
  <inkml:trace contextRef="#ctx0" brushRef="#br0" timeOffset="31399">22734 9811 13698,'-5'41'297,"0"-3"-286,1-13 129,2 28-140,4-20-33,6 18-18,4-31-38,3-4 55,1-6-330,6-4-157,-7-3-426,2-3-464,-10-7-292,-2-1 1703,-3-4 0,-2 5 0,0 2 0</inkml:trace>
  <inkml:trace contextRef="#ctx0" brushRef="#br0" timeOffset="31580">22686 9930 10158,'-10'-10'1770,"1"3"-1299,9 7-219,0 0-1020,44 14-761,-24-8 1529,34 11 0,-43-14 0,-3-1 0</inkml:trace>
  <inkml:trace contextRef="#ctx0" brushRef="#br0" timeOffset="31848">22972 10001 12309,'54'22'-543,"-8"-5"-712,-31-18-672,-2-1 1927,1 0 0,-7 0 0,-2 1 0</inkml:trace>
  <inkml:trace contextRef="#ctx0" brushRef="#br0" timeOffset="32198">23210 9977 9033,'7'3'2273,"-1"-1"-1589,18-38-416,-9 16-21,11-20-174,-16 30-73,-9 11 95,-1 12-44,0 0 5,0 12-56,0-2-90,0 16-89,0-8-1513,2 18 1692,1-21 0,0-5 0,-1-12 0</inkml:trace>
  <inkml:trace contextRef="#ctx0" brushRef="#br0" timeOffset="32731">23377 9716 13973,'29'24'203,"0"1"0,0-1 1,-4-1 65,-3-1-269,-5-5 61,-1-4-61,-14-10 140,2-2 146,-4-1-90,0 2-55,0 5-141,-3 4 33,-9 21 20,-4 0 1,-3 3-49,0 2 1,-1 0-6,-1 3 0,0-2 0,-10 16-213,15-27-1092,3-6-118,7-11-683,2-4 2106,3-8 0,1 2 0,-1-2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5:40.2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19735 4001 14090,'39'19'448,"-3"0"-381,-17-3 57,10 8 38,10 11-106,-6-5 34,4 6-1,-18-15-38,0 0-51,-2 0 5,-1 0 57,6 10-12,-7-8-50,4 7 6,-7-9 27,-2-1 12,4 6-28,0-1-6,3 5 23,-7-13-1,-1-5-33,-7-9-2408,-1-2-2751,-3-10 5159,-3 1 0,2-2 0,-1 4 0</inkml:trace>
  <inkml:trace contextRef="#ctx0" brushRef="#br0" timeOffset="566">19758 4548 13065,'18'-37'907,"3"6"1,3 2-623,7-1-167,-4 3 0,-1 1 73,7-9 5,0 0-40,1-1 24,-2 0 10,10-10-128,-13 14 10,11-11-21,-23 23 16,5-3-89,-11 11-51,2 0-812,-3 2-275,-2 2 1160,-1-1 0,-4 6 0,-1-2 0</inkml:trace>
  <inkml:trace contextRef="#ctx0" brushRef="#br0" timeOffset="1871">20401 3596 15149,'-22'24'106,"0"-1"-33,3-9-34,-1 1-28,0 0 23,2-1-29,2-2 57,0 0-12,6-4 141,1-1-101,5-3 0,2-4-79,0 2 84,-1-1-95,0 3 17,-1-2-62,0 3 45,-1-1-6,1 0 1,-2 2-1,2-2 1,-2 2 5,3-1 0,-1 0 67,1 1-62,-1-1-5,2 0 0,-1 0-5,3-3-298,-1-1 292,1 1-28,5 1 218,11 8-112,0 0 23,10 7-34,-9-4 62,15 11-118,-7-5 67,25 22-22,-18-17-1,5 5-32,-12-12 27,-12-9-34,-1-1-33,-6-5-190,-5-3-488,1 0-655,0 0-678,1-4 2039,1-1 0,-2-1 0,-1 2 0</inkml:trace>
  <inkml:trace contextRef="#ctx0" brushRef="#br0" timeOffset="2822">20616 3715 12886,'-16'-1'1031,"5"0"-970,10 1-16,1 0 73,8 0-12,16 5-50,6-1 67,13 3-89,-15-4-34,1-1 84,-14-2-51,1 0-27,-8 0 0,-3 0 33,-1 0-28,-2 0 1222,0 0-1194,-2 3 0,0 1 0,-2 7 23,-1 2-62,-3 4 5,1 3 35,-2 3-40,1-1 0,-2 10-45,3-8-28,-2 11-22,3-13-224,-1 3 189,1-11-15,2-4 21,0-7-105,1-1-1028,1-1 1,0 0-1</inkml:trace>
  <inkml:trace contextRef="#ctx0" brushRef="#br0" timeOffset="3370">20639 3858 12388,'36'10'750,"-3"0"-582,-19-6-22,2 0 16,8 1-39,0-1-44,6 1-1272,-8-3-476,-7-1 1669,-7-1 0,-5 0 0,-1 0 0</inkml:trace>
  <inkml:trace contextRef="#ctx0" brushRef="#br0" timeOffset="4374">20901 3596 11866,'43'33'1037,"-3"-1"-841,-17-12-50,-1-1-23,-9-6-45,2-1-5,-3 0 0,1-1 16,-2 0-21,0-1-18,-1-1 6,3 2-56,-3-3 6,3 1 38,-4-5-38,0 0 89,-3-3 6,-4 0 1512,0-1-1512,-3 2-90,-2 2 51,-4 8-56,-4 9-6,0 3 5,-3 4 29,4-6-29,-1 1 7,-5 9-7,3-8-5,-3 6-5,7-14-85,0-2-258,0 1-469,1-5 817,0-1 0,4-5 0,1-4 0</inkml:trace>
  <inkml:trace contextRef="#ctx0" brushRef="#br0" timeOffset="15824">20068 4834 13401,'14'44'471,"-3"9"-320,-11 4-89,0 5-34,0-23 0,0-1-23,1 11-5,2-7 45,4-3-39,-2-11-6,3 9 5,-5-13 1,0 1 22,-1-1-17,-1 0-5,-1 8-6,1 9 0,-1 4 0,1-6 0,-1 1 0,0-18 0,0 8 5,0-10-5,0 0-39,0-2 39,-1 1-67,-3 6 33,0-6-67,-2 10 62,3-14-50,1 6-18,1-12 12,1 0 145,0-6-50,0-2-5,0-1 50,0 6 50,0-1-95,0 5 39,0-1-39,0 6-39,0-2 106,0 5-117,0-3 111,0-2-61,0-3 6,0-5 11,0-3-17,0 0 5,0 2 6,0-1-5,0 1-6,0-1 0,0-2-174,0 1 219,-5-8-45,1 1-67,-11-13 67,4 5-62,-5-8 57,3 2 5,-1-3-11,0-1 11,1-1 50,-4-6 6,6 10-22,-3-2-29,10 14-83,0 2-124,4 5 202,0 0 107,2 10-18,3 1 29,3 11-118,2-1 5,1 4 63,10 12-63,-5-7 12,7 8 73,-8-14-124,6 4 34,-5-8-6,8 3-22,-2-13 348,4-13-197,-1-7 39,-2-14-67,-4-3-22,0-4-73,-3-2-476,3-12-890,-11 15-2398,1-3 3764,-9 22 0,0 5 0,0 5 0</inkml:trace>
  <inkml:trace contextRef="#ctx0" brushRef="#br0" timeOffset="18409">19901 6453 11743,'-33'-20'913,"0"0"0,-19-12-196,14 19-448,16 7 106,-16-1-224,16 5-50,-6 2-6,9 0 73,-4 1-123,8 1 11,-3 2-10,10 1-58,4-2-33,2 1 11,2-2 23,0 1-28,0 10 39,2-2 78,-1 8-72,2-3 51,-2 2-52,1 12 1,-2 6-6,2 16 0,-1-9 5,1 15-5,-1-22 17,1 29-17,-1-26 6,1 14-23,-2-16 23,1 2-12,-1 0 6,0 2-6,2 0 6,0 2 6,1 0 33,1 19-28,-1-14 48,-1-9 0,1 3 31,0 24 5,-1 1-59,-1-25 1,0-1-32,-1 9-5,0 16 6,-1-19-1,-2 1 1,-1 0 0,0 0-6,0 1 33,-1 0-89,1-1 45,1-14 0,-1 1 11,-3 17 2,1-9 1,-1 3-9,-3 4 1,0 0 36,2-8 0,-1-1-9,-2 10 1,0-3-23,-2 7 0,0-1-6,2 0 0,1-2 6,2-1 28,3-5-28,2-1 0,2-3 0,0-2 6,1-1 28,1 15 50,0 6-40,-1-13 1,0 1-37,1-6 1,-1-2 8,0 0 0,-1-1 5,-1-2 0,1-2-609,-2 6 587,-1 13 34,2-16 5,-1 0-28,0-1 23,-2 1 78,-2 15-107,0-10 0,1-7 1,0 0 6,-2 9 4,2-9 1,0 2 6,-3 24-43,2-14 0,1-1 20,-3 19 6,4-19 0,0-3 33,-1 1-6,0 14-27,3-18 0,-2 0-6,3-1 44,-2 0-44,1 1 40,0 0 603,1 2-643,-2 19 11,1 4 3,2-16 0,-1 1-14,1-16 0,0-2 50,1 6 1,0-1-40,-1 4-11,1 1-11,0 0 11,0 0 0,0-1 0,0 0 0,0 0-6,0 20 6,0-13 3,0-8 0,0 2 0,0-8 0,0-1-3,0 0 0,0 1 0,0 8 0,0-2 44,0 9-44,0 15 0,0-21 12,0 0-7,0-1 40,0-1-45,0-1 0,0-2 56,0-2-56,0-2-50,0 13 55,0 0 0,0-13 1,0 2 6,0 23-10,0-19 1,0 0-3,0 6-22,0 7-29,0-23 46,0 12 10,0-11 1,0 8 0,0-17-1,0-2 1,0 1 33,0-7-28,0 9 0,0 4 29,-4 26-35,1-14 6,-2 9-11,3-27-5,1-5-6,0-5-79,1-5-56,0-3 141,0-3-62,0 0 72,4-1 1,1-1-6,4-1 5,7-4 1,-1-2-6,7-2 34,0-1-34,4 0 0,22-5 0,-9 3 0,14-2 0,-15 7-426,9 1-207,-15 2-3411,7-4 4044,-25 2 0,-3 0 0,-9 3 0</inkml:trace>
  <inkml:trace contextRef="#ctx0" brushRef="#br0" timeOffset="20952">20735 6453 10478,'39'13'806,"7"-3"-532,-22-10-38,9 0 16,-7-1 73,10 0-275,-10 0 174,7 1-123,-13 0 62,2 0-119,-8 0 152,1 0 796,-11 0-684,-2 0 44,-2 0-262,0 3-84,0 1 38,0 5 1,0 12-39,2-1 27,2 12-33,2-2 0,1 6 6,0 3 33,3 6-39,-4-12 0,1 2 17,-1 3 0,0 0-37,1 0 1,-2 1 21,1 11 1,-2-2 3,0 12-794,-3-20 0,0 0 895,1 18-46,0 2-49,1 0 105,2 1-10,1-1-51,2 2-51,1-1 7,-1 0-797,-1 1 785,1 0 25,-4-18 1,0 1 21,-1-12 1,0 3-2,0 11 1,0 5 0,0-4-30,-1-8 0,0-1 27,0 21 1,0 3-45,-1-6 0,-1-2-948,-1-9 0,0 1 956,-1 19 1,-1 0-6,-1-17 0,0 2 40,-1 3 0,0 6 0,-1-4-7,1-2 0,0 0-36,1-1 0,-1 3 0,2-7 20,0-9 0,2-2-394,-1 6 1,1 0 379,0 17 19,1-25 0,0-1-19,0 13 653,0 7-651,0-15 0,0 2 82,0 23-90,0-23 0,-1-1 6,-1 15-6,-1-1 33,-1-1 1,0-1-34,-1 0 0,0-2 0,0 0 5,0 0 1,0-2 673,-1 3-637,2-16 0,-1 2 3,1 2 0,-1 2 8,0 23 0,0-1-36,1-19 0,1-2 1049,0 8 1,2-3-932,-1 1-68,1 0-28,-1-1 112,1 0-44,-1 1-18,0 1 1354,0-1-1427,1 0 24,0-1-7,1-5 1,-1 3-12,1-7 1,0 1 21,0 17 1,0-1-28,-1-19 0,1-3 2,0 7 1,0 0 2,0-4 1,0 0-18,0 24 481,0 2-368,0-32-118,0-1 34,1 2 10,-1 1 57,1 1-56,0 2 11,-1 0-17,0 18-33,0-14-4,-2-5 1,0 1-8,-4 23 5,0-11 0,-1 1 0,-3 17 0,4-27 0,1-2 0,-1 0 11,1-4-11,1-4 0,1-5 0,1-4 6,0-4 16,0-4-22,1-3 0,-1 0 0,0 1 6,-1 7-6,-5 16 28,3-6-28,-2 10 0,4-16-45,1-1 95,0 0-100,0-1 55,1 6 1,0-7-6,1 2 0,0-10 0,0-1 28,0-4-246,-1-2 150,-1-2 130,-1-1-56,-5 0 72,-18 7-16,2 1-51,-16 10 11,8-1-16,-5 4-6,-3 1 0,-1 0 0,0-2-6,3-1 6,3-3-11,-2 1-23,13-7-341,0-1-566,18-6-55,0-1-8213,-1 4 9209,1-2 0,0 1 0,3-3 0</inkml:trace>
  <inkml:trace contextRef="#ctx0" brushRef="#br0" timeOffset="22446">20068 6906 13133,'11'-44'862,"5"-2"-722,7 2-22,-2 6 111,5-11-122,-11 22-40,4-7-6,-7 15-10,-2 2 38,1-4-21,-3 8 55,2-5-62,-6 12-100,-1 1-101,-2 4 706,1 23-241,1 14-274,0 13-40,0 6 73,-1-11-84,-1 1-23,2 14 29,-1-19-56,1 16-258,0-31-1479,-2 7-4772,-7-5 6559,0-5 0,-1-4 0,3-11 0</inkml:trace>
  <inkml:trace contextRef="#ctx0" brushRef="#br0" timeOffset="25441">20211 7406 14079,'-11'53'294,"6"-19"0,1-1-232,1 6-46,1-4 1,2 0-17,2 4-11,3 10-62,4-23 68,2-3-29,3-6-61,1-5 67,2-4 28,3-5 0,0-2 5,2-6 63,9-15-63,-1-14 96,-2-15-17,-12 7 78,-19-10-156,-28-1-96,5 11-27,-16 0-242,20 30-324,1 6-745,1 5-1490,4 7 2918,1 3 0,8-1 0,2-2 0</inkml:trace>
  <inkml:trace contextRef="#ctx0" brushRef="#br0" timeOffset="25874">20211 8596 11581,'9'38'-650,"-2"-12"0,-7-18 1</inkml:trace>
  <inkml:trace contextRef="#ctx0" brushRef="#br0" timeOffset="26060">20139 9144 13502,'20'55'448,"-3"-8"-448,-15-37-190,0 3-2280,-4 23-516,-3-4 2986,-3 21 0,2-30 0,0-4 0</inkml:trace>
  <inkml:trace contextRef="#ctx0" brushRef="#br0" timeOffset="26221">20116 9930 13222,'-5'42'-532,"1"-6"-544,4-19-654,1-1 1730,-1 3 0,0-8 0,0-3 0</inkml:trace>
  <inkml:trace contextRef="#ctx0" brushRef="#br0" timeOffset="26371">20092 10668 11676,'9'63'-611,"-2"-17"1,-7-36 0</inkml:trace>
  <inkml:trace contextRef="#ctx0" brushRef="#br0" timeOffset="26540">20092 11287 14045,'-8'51'-263,"3"-8"-1014,5-19-890,0-2 2167,0 5 0,0-13 0,0-3 0</inkml:trace>
  <inkml:trace contextRef="#ctx0" brushRef="#br0" timeOffset="27292">19806 12525 13855,'-17'62'823,"3"-12"-644,16-7 79,1-9-12,4 0-122,2-1-91,3-6-33,2-5-45,3-7-39,1-8 84,3-4 12,-1-10 83,1-4 12,9-20-102,-1-9-2,-10 6 0,-1-2 2,-7 3 1,-2 1-6,6-33-5,-25 0-1014,-3 28 889,-12-10 74,1 22 17,-1 8-226,-2 9 35,0 9-207,-1 13-535,6 9 1,0 6 971,0 6 0,2 1 0,-13 20 0,11-9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18:01.5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16069 11406 13721,'34'10'722,"1"0"-481,13-1-129,-8-3-107,16 1 29,-13-3-23,22 1 8,-31-2 1,2-1-14,17 1 0,-1 0-6,-17-2 0,0 1 0,3-1 0,-3-1 0,2 0 33,-1-2-27,-1 1-6,-1-2 0,-1 1 39,-4 2-28,-2 0-11,-4 0 0,-2 2 23,-4 2-23,3 5 0,-4-1-1652,-2 1 1652,-6-5 0,-5-2 0,-3-2 0</inkml:trace>
  <inkml:trace contextRef="#ctx0" brushRef="#br0" timeOffset="1482">16545 11716 15188,'-17'47'493,"4"11"-451,17-24 0,3 2-25,1 3 0,2 0-17,1 3 0,2-3 0,13 23 0,-6-20 5,13 11-5,-6-14-44,10 5 38,-10-20 6,3-5-34,13-2-50,-10-6-359,19-1-2800,-9-9 3243,-7-9 0,-10 4 0,-19-5 0</inkml:trace>
  <inkml:trace contextRef="#ctx0" brushRef="#br0" timeOffset="2082">16402 11978 11581,'-8'-43'1288,"2"5"-918,9 20-51,1-1 236,6-10-74,5-4-346,0 3-85,-2 9 112,-2 15 29,-6 5-79,4 1 17,-1 4-62,3 2-62,2 5 68,2 3-73,8 7-78,-6-5-684,12 6-167,-12-13-3597,19-1 4526,-15-6 0,3-2 0,-15 0 0</inkml:trace>
  <inkml:trace contextRef="#ctx0" brushRef="#br0" timeOffset="2583">17116 12287 14482,'53'21'-901,"-14"-4"-242,-15-15-991,-12-2 2134,-3 0 0,-5 0 0,-2 0 0</inkml:trace>
  <inkml:trace contextRef="#ctx0" brushRef="#br0" timeOffset="2816">17140 12406 11603,'8'6'1306,"-2"-2"-220,-6-4-728,0 0-195,20 22-23,-7-13-140,16 16-45,-9-18-73,1-2-1427,12-4 1545,0-11 0,-7 7 0,-9-8 0</inkml:trace>
  <inkml:trace contextRef="#ctx0" brushRef="#br0" timeOffset="3564">17497 12359 12573,'24'-39'1027,"0"0"1,10-12-922,-13 8-22,-13 30 577,-2 6-212,-3 9-444,-1 5 40,-2 9 45,0 5-90,2 4 67,0 22-51,0-11 1,0 2-17,-1-2 0,0 0-3,0 3 1,0-2-133,-1 1 7,0-21 60,0-10 68,0-7 23,0 0 5,-8 0-6,-6 0 12,-4 2-17,-9 5 218,8 3-235,3-1-6,7-1-5,11-6 11,5-1 0,5-1 0,6 0 45,2 0-12,1 0-21,0 0-152,5 0-320,-8 0-5622,7 3 6082,-15 1 0,0-1 0,-8 0 0</inkml:trace>
  <inkml:trace contextRef="#ctx0" brushRef="#br0" timeOffset="7217">3738 11954 10780,'-49'-11'1327,"7"3"-957,30 8 330,-7 1-425,4 2 16,-7 1-22,6 1 263,-16 7-364,4 2 11,-22 13-112,22-8-11,-3 3 34,15-9-79,0 0 23,-1 0 44,0-1-78,0 1 6,0-1 27,0 3-33,-9 6 0,7-3 0,-16 15-28,6-1 28,1-1-33,-3 10 66,15-17-27,-3 8-6,7-11-6,-4 11 6,4-8-45,-3 7 45,5-9 0,0 2 0,-5 10 34,5-8-34,-8 20 39,5-9-39,0 1 34,-2 9-34,6-17 5,-2 9 79,4-10-72,-7 30 21,6-22-27,-6 22-6,8-29 39,0-2 6,1-1-40,1-2 30,0 10-35,2 14 11,0 7 28,2-1-5,0 7-51,1-22-17,0 13 68,2-16-34,1 2 0,1 0 0,0 0 0,0 0 0,2-1 0,0-1-39,4 12 39,-2-12 5,6 21-5,-2-12-17,-2-11 1,1 2 27,10 26-11,1-2 39,4-2-1088,-9-25 1049,7 11-580,-6-16 580,1-1 62,9 7-79,-6-11 17,17 14-39,-3-10 28,0-1-17,11 5 28,-9-9 984,0 1-1024,22 2 46,-28-15-6,18 3 56,-22-10-56,14 0-5,-9-2 621,27 0-621,-10-1 5,1-1-40,13-4 26,-31-1 0,1-1 11,1 0 0,-1-1 0,0 0 1,-2 0-10,14-3-27,-16 3 34,-1 0-35,-1-1 40,-1 0 0,-1-2-67,12-6-22,-11 2 38,19-12 96,-11 0-34,15-16-11,-18 13 6,0-5-12,-16 16-27,-1-2 27,0-1 0,-1-2-50,0-2 56,-1-1 0,-1-2 73,7-16-73,-6 9 0,11-25-5,-7 12 16,-4 11 0,0-1-8,-3 4 0,0 1-3,9-31-3,-9 20 0,-2 1 3,1-5-3,-3 9 0,0 2 9,-2-5-12,0 2 6,-2-1 0,-1 1 28,0-2-28,-2 0 28,0 2 0,-3-4-28,-2 8 0,0 0 0,0-8 0,-2 0 0,-11-17 0,3 20 0,-12-18 12,5 14 16,-10-13-28,8 19 0,-1 2 67,0 1-62,0 2 29,-1 0 5,-10-11-16,-7-2-23,0-1 2,14 20 1,0 0 0,-2-1 0,2 1-1,4 5 1,0 0 0,-2-4 0,2 3-3,1 1 51,-1 1-51,0 2 50,-28-18-55,17 13 5,-1 2 0,-2 0 0,-2 2-9,3 5 1,-2 0-15,6 8 1,-3 1-79,-19-1 0,-3 3-232,11 6 0,1 3-99,0 0 1,3 3 431,10 7 0,5 0 0,6-1 0,1 3 0</inkml:trace>
  <inkml:trace contextRef="#ctx0" brushRef="#br0" timeOffset="7767">3881 12644 13469,'48'-2'-2941,"-1"2"2941,-27 7 0,-4-5 0,-13 5 0</inkml:trace>
  <inkml:trace contextRef="#ctx0" brushRef="#br0" timeOffset="7983">3904 12763 9817,'-2'-2'3848,"0"0"-3658,2 2-112,38 0-78,-19 0-240,31 0-589,-28 0 829,6 1 0,-14 0 0,1 0 0</inkml:trace>
  <inkml:trace contextRef="#ctx0" brushRef="#br0" timeOffset="9033">4214 12740 12528,'26'-60'2357,"-2"4"-2054,-13 23-214,-3 11-16,-7 17-22,0 4 21,-1 1-10,4 11-56,-1 0-6,7 25-23,-4-7-100,7 29-174,-4-20 152,2 13-91,-3-15 40,4 9 68,-4-14 4,4 11 108,-2-19 16,-4-5 56,-1-7-51,-5-9 34,0-1-33,0 1 0,0-1-6,0 0 0,0 1 0,0 0-40,0-1 40,-4 2-11,-1 0 11,-1-1 39,-5 1 230,0-2-162,-1-1 133,-7 0-105,7 0 44,-5 0-50,7-2 84,-1 1-174,5-1-39,1 2-347,4 0 347,8 0 5,13 0 40,29 0-459,2 0-247,2 0-5887,-12 3 6548,-23 1 0,-2 0 0,-11-1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18:22.0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5166 13406 12051,'10'-22'818,"-3"-1"-521,-7-2 6,0-5 217,0-25-288,1 12 1,0-2-152,0-1 1,1 0 24,-1-8 0,1 4 74,1-9 88,-1 8-128,-2 29-50,0-5-45,0 16 6,-4-10 10,-1 5-61,-3-11 0,3 7 12,0-9 66,2 10-22,1 2-112,2 6 50,0 7-50,0 2-168,0 2 173,8 0 51,2 0 0,8 0 79,1 0-68,15 0 23,-6 1-29,23 0 41,-3 0-46,-9-3 0,-2 1 33,-25-1-27,-3 0-6,-3 0 39,0 1-39,-3 1-34,0 0 34,-2 0-22,0 0 100,3 5 23,-2 10-101,1 5 56,-4 42-61,-3-24-35,-1 26-27,-1-30-45,1-3-280,1-6-628,1-8-2984,3-8 4004,-1-17 0,1 5 0,0-8 0</inkml:trace>
  <inkml:trace contextRef="#ctx0" brushRef="#br0" timeOffset="680">5428 13264 14129,'1'36'146,"0"8"-185,8-11-79,7 3 40,4-10-62,12-11 140,-14-11-34,11-17 113,-16 0 61,6-27-90,-11 12 112,1-14 214,-6 22-141,-1 4-106,-2 14-180,0 28-106,0-6-39,2 20 17,1-15-330,3-2-348,1-3-981,2-8 1838,5-5 0,-7-5 0,1-2 0</inkml:trace>
  <inkml:trace contextRef="#ctx0" brushRef="#br0" timeOffset="1097">5737 12954 14953,'36'17'-45,"-5"-3"-375,-15-12-398,-2-1-666,-1-1 1484,-1 1 0,-6-1 0,-1 2 0</inkml:trace>
  <inkml:trace contextRef="#ctx0" brushRef="#br0" timeOffset="1295">5785 13073 10304,'-8'2'3473,"1"0"-3473,46 27-364,-19-20-1224,12 6 0,2-1 1588,-7-12 0,2-2 0,-19 0 0</inkml:trace>
  <inkml:trace contextRef="#ctx0" brushRef="#br0" timeOffset="1778">6071 13002 14001,'-11'54'201,"3"-4"-201,7-25 11,13 11-72,-2-11-135,11 5-39,3-15 128,-2-7 40,-1-5 179,-2-20 146,-6-32 100,-5-11-168,-1-6 28,-9 32 1,-7 1-118,-26-18-314,5 13-778,-19 16 991,22 81 0,9-38 0,6 37 0</inkml:trace>
  <inkml:trace contextRef="#ctx0" brushRef="#br0" timeOffset="3078">6594 13311 12410,'-8'28'-28,"2"-6"28,6-21 95,0-4 12,0-3 178,0-7 12,0-1-134,0-2-152,0 4 190,0-4-77,0-8 150,2-35-128,-1 13 50,1 6 0,-1-2 100,0-20-2302,0-1 2091,-1 3 32,0 2-39,0 15 12,-2-9-34,1 24 101,-2-3 129,2 6-163,-1 6 1978,2 7-2101,0 11-212,0 1 251,5 0 11,2 0 12,16 0-6,13-3-17,4-1-45,7-1 12,-18 0 22,2 1-28,-15 3-6,6-1 6,-13 2 34,1-2 67,-7 2 347,-2-1-487,-1 10 39,0 0-6,-1 22-100,1 7-802,1 25-100,0-19-5831,2 12 6839,-1-35 0,-1-3 0,-1-11 0</inkml:trace>
  <inkml:trace contextRef="#ctx0" brushRef="#br0" timeOffset="3697">6785 13264 13827,'8'54'375,"3"-4"-380,5-13-63,7-7-10,-8-15 78,3-6 39,-10-9 56,5-16-27,-6 4-7,6-22 12,-8 17-17,0-3 11,-3 12 17,0 3-95,0 3 241,7 18-230,-3-3-84,6 14-168,-5-6-1204,3 8-729,-2-10 2185,3 1 0,-8-14 0,0-3 0</inkml:trace>
  <inkml:trace contextRef="#ctx0" brushRef="#br0" timeOffset="4032">7142 13002 13872,'45'8'-1972,"-7"-1"158,-20-2 1814,-8 3 0,-8-4 0,-1 2 0</inkml:trace>
  <inkml:trace contextRef="#ctx0" brushRef="#br0" timeOffset="4195">7142 13145 10450,'3'17'1691,"-1"-4"-1114,-2-13-286,0 0-291,34 4 0,-16-4-2778,43-5 2778,-37-1 0,2-4 0,-18 6 0</inkml:trace>
  <inkml:trace contextRef="#ctx0" brushRef="#br0" timeOffset="4645">7499 12906 15177,'0'59'5,"3"-7"-33,2-21-145,2-1 33,4-4-118,0-3 51,3-6 22,-1-4 6,0-8 207,3-4 341,-1-17 35,2-30-264,-7 5-28,-4-19-28,-4 22 11,-8 5 0,-3 0-33,-5-6-62,-15-18-152,4 39-928,-9 7 116,11 12-6507,-10 32 7471,20-5 0,0 8 0,9-20 0</inkml:trace>
  <inkml:trace contextRef="#ctx0" brushRef="#br0" timeOffset="6221">8070 13383 13239,'6'-26'907,"0"-1"-683,-2-1-11,0-5 106,2-26-72,-2 10-119,-2 4 1,-1-3-8,-1 0 0,-1 0-102,0 2 1,-1 1 16,1-2 1,-1 5-37,-2 1 44,2 4 1,1 22-39,1-6 67,0 13-1,0 1 29,0-1-56,0-1-51,1 0-156,1 4 162,1 1 84,6 4-11,1 0-68,4 0 68,1 0-67,1 0-6,2 0 0,2 0 11,21-3 17,-2-2-28,8 0 0,2-3-11,-8 2-17,15-2 22,-21 3 6,-5 0 34,-23 3-29,-3 2 169,-3-1-17,0 1-135,-4 1-16,0 1-6,-3 6-62,0 15-22,1 9-117,0 6-539,2 12-134,2-19-4732,0 16 5606,1-25 0,0-2 0,0-15 0</inkml:trace>
  <inkml:trace contextRef="#ctx0" brushRef="#br0" timeOffset="6847">8261 13311 14023,'2'43'106,"1"-4"-100,-3-19-6,3 1-179,9 6 39,-3-12-62,6 2 101,-6-15 23,-1-2 78,1-5 56,-1-4-17,3-13 40,-1-1-1,-2 3 56,-2 7-55,-3 16-102,5 11-66,-2 2-258,3 8-342,-3-6-796,2 0 1485,0 3 0,-3-11 0,0 1 0</inkml:trace>
  <inkml:trace contextRef="#ctx0" brushRef="#br0" timeOffset="7165">8570 13145 14460,'49'-8'56,"-11"1"-308,-11 7-303,-9 0-2105,2 0-645,-8 0 3305,0 2 0,-10-1 0,-2 1 0</inkml:trace>
  <inkml:trace contextRef="#ctx0" brushRef="#br0" timeOffset="7350">8594 13263 10007,'-1'-5'3086,"36"6"-3433,-1 4-964,26 2 1311,0-4 0,-34-3 0,3 0 0</inkml:trace>
  <inkml:trace contextRef="#ctx0" brushRef="#br0" timeOffset="7832">8951 13002 14913,'2'39'-22,"-1"1"0,5 21-29,-1-23-486,17-1 161,-1-18 337,14-8 146,-17-23-35,1-18 74,-11-3 268,1-27-184,-3 9-157,-3 16 0,-1 0 61,-1-17 6,-4 2-101,-7 3-33,-6 5 27,-6 8-273,-14 8-897,2 23-34,1 14-2120,16 22 1,5 8 3290,3 17 0,-1 7 0,9-38 0</inkml:trace>
  <inkml:trace contextRef="#ctx0" brushRef="#br0" timeOffset="8781">9618 13121 12326,'64'-20'-1042,"-15"6"0,-26 15 0,-13 0 0</inkml:trace>
  <inkml:trace contextRef="#ctx0" brushRef="#br0" timeOffset="8948">10022 13097 9206,'66'3'0,"-13"-1"0</inkml:trace>
  <inkml:trace contextRef="#ctx0" brushRef="#br0" timeOffset="9116">10379 13097 12819,'8'5'1019,"-2"-1"-946,-6-4-73,0 0-2381,50 5-2502,-23 4 4733,38 7 1,-48-6-1,-5-2 1</inkml:trace>
  <inkml:trace contextRef="#ctx0" brushRef="#br0" timeOffset="11482">19235 11144 10791,'34'43'1070,"-4"-6"-274,-2-9-578,-1-7-145,5 6 78,3-9-151,-13-10 84,17 3-78,-15-7 117,7 2-112,-10-4 241,18-1-84,-6 0-162,7-4 33,-2-5 84,-2-5-123,0 0 62,11-1-62,-21 8 123,15 1-90,-14 3-27,-2 3 39,-4 2 78,-5 4 56,-1 7-72,-2-1 33,0 11-68,-2 9 12,-3-7-84,1 5 0,-7-20-50,0-2-79,0-5 90,-2-1-280,1-2 330,-1-14-56,0-2 12,10-22 33,-2 12-23,10-6 23,-4 14 6,11-5-12,-5 7 12,14-2 134,-15 11-79,4 3 29,-8 6-34,1 2-56,2 3 22,2 2-16,13 3 11,-4-3-6,25 1-11,-18-8 0,11 1 17,-13-4 39,15 0-56,-11 0 11,10 0 28,-16 0-39,1 0 17,13 0-17,-11-2 50,21-3 96,-14-3-112,-2-1 55,0-2 74,-10 0-113,-3-3-50,-7 1-6,-9-2 6,-3 0-2626,13-24-807,-5 13 3433,9-14 0,-16 29 0,-3 5 0</inkml:trace>
  <inkml:trace contextRef="#ctx0" brushRef="#br0" timeOffset="13147">19806 11930 12528,'25'-13'862,"-2"3"-750,-7 9-78,0-1 55,0 1-89,0 1-44,-2 0-175,-1 0-458,-3 0-741,-3 2-514,-3 1 1932,-2 2 0,-1-1 0,-1-1 0</inkml:trace>
  <inkml:trace contextRef="#ctx0" brushRef="#br0" timeOffset="13416">19830 12025 9542,'-11'-4'3675,"3"1"-2987,8 3 382,0 0-700,41 10-370,-22-6-107,42 7-498,-39-10-750,9-1-2302,-10-1 3657,0-3 0,-9 2 0,-5-1 0</inkml:trace>
  <inkml:trace contextRef="#ctx0" brushRef="#br0" timeOffset="14133">20282 11978 10830,'39'-52'2213,"-4"3"-1664,-18 17-163,0-2-151,1 2-27,-1 4-74,-3 5 191,-2 6 224,-7 8-224,-1 3-219,-3 13-55,-2 11-79,0 34-62,1 11 90,0-30 0,2 1-101,0 11 1,1-3 100,1-3 0,0 15-12,-3-40-83,-1-6 39,0-4-73,-3-3 17,-14-1 56,3 0 50,-11-1 6,12 1 0,1 0 107,3-1 145,2 1-252,3-1-84,2 0 84,2 1 117,3-1-32,6 0 161,15-1-184,11 1-230,13-1-342,-10 2 510,18 9 0,-38-6 0,14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19:03.9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2452 3977 14085,'11'41'537,"-3"1"-414,-8 11-101,0-14 1,0 2-1,1 2 1,-1 6-252,-1-3 0,1 8 0,-1 1 0,0-3 242,-1-1 0,0-3 0,0 4-1,0 2 1,-1 5 0,1 0 0,0-8-11,-3 10 1,1-5 25,1-3 0,1 1-28,0 5 0,1 0-3,0-10 1,1 0 112,-1 17 0,1-2-110,-1-23 0,1-2-1574,-1 11 1,0 0 1609,0-9 1,0 0-37,0 15 0,-1 0-687,0-9 1,0 0 655,0 3 1,0 1 30,-1 7 0,0-2-14,1-18 0,0 0 16,0 13 1,-1 0 182,2-12 1,0 2-167,0 23 1,0 1-20,0-17 0,1-1 22,0 8 1,0-3-23,0 2 0,1 0 2571,1 0-2571,-1 2 2104,0 1-2104,-1 2 0,0 1 14,0-16 0,0 0-14,0 23 0,0-12 0,0 4-54,0-3 1,0 0 5,1 1 1,0 0 47,0-4 0,0-2 0,0-14 0,1-3-11,1 15 5,1 1-22,-1 0 23,0-2 5,1 0 0,-1-1 0,0-1 248,0 0-248,-1-12 0,1 3 0,-1 3 0,1 2 22,1 14 1,-1 0-21,0-10 1,0-1 2,0 12 1,0-2 6,-2 9-326,0-13 0,0-1 325,-1 5-5,0 12-6,0-26 39,0-3-33,0-3-6,-1-3 5,-2 12 68,0-13-50,-2 16 38,2-25-44,-1 6-17,2-18-112,1-1 112,1-7 947,-1-2-942,7 0 46,-2 0-46,12 2-22,-1-1 17,2 2 34,14-1-28,-6 1-6,6 1 22,5 4-22,-13-1 0,21 6-6,-6-2 6,1 1-5,9 0 5,-7-4-11,-1-1-29,12-1 35,-22-4 5,10 0-6,-11 0 12,-1 0-6,15 4 0,-9 0 0,27 6 0,-9 1 0,0 1 5,9 2 23,-27-7 0,-2-1-39,24 6-6,-22-6 1,-2-2 16,8 0 0,1-2-6,3-1 12,3-2-6,1 0 0,2-1 5,3 0 6,-15 0 1,1 0-12,23-1-3,-9 1 0,3-1 0,-8 0 0,1-1 1,1 1 0,2 1 1,0-1 6,16 0 1,-2 0 11,-3 0 0,0 1-17,-14 1 0,2 1 0,-6 0-112,-6-1 1,-1 1 111,25 0 0,-1 1-3,-23-2 0,-2-1 0,7 0 1,1 0-15,1 0 0,4 0 20,1-1 1,5-1 0,-1 1-4,12-1 0,-1 0 11,-15 0 0,2 0 1,-1 1-187,-1-1 1,-1 1 0,-4 0 174,-1 0 0,-1 1 0,17-1 0,-2 1 0,-22-1 0,1 2-3,17-1 1,1 0-33,-13 0 1,2 0 32,3 0 0,5 0 1,-6 0-935,-6-1 0,-2 2 936,15-1 0,-2 1 0,14 1 64,-30 0 0,3 1-36,21 1 0,2 0-9,-16-1 1,-1 0-687,18 0 0,-2 1 667,-22-3 0,0 0 19,15 0 1,6 0-340,-8-1 1,2 0 0,-1 0 319,9 0 0,-1 0 2,10 0 1,-8 0 37,-12 0 352,-15 0 0,4 0-381,5 0 0,2 0-11,0 0 0,1 0 0,0 0 0,0 0 0,-2 1 0,-2-1 0,21 1 0,-13 1 0,1-1-19,-13 0 0,0-1 2,18 1 0,1-2 20,-12-1 0,-1-1 33,9 0 0,-3 0-36,2-4-22,2 1 28,-35 4 1745,3 1-1751,-11 1 1540,5 0-1540,-3 3 842,3-2-848,1 4 12,-2-4-6,1 1-62,4-2-28,-9 0 40,8-1 5,-11-1 5,3-1 35,-9 0 5,0-1 0,-4 3 17,0-1 16,0 0 41,0-6-13,2-20-61,0 2 6,1-18-1,0 9 68,-1-6 17,0-4-46,-2-3 1,0-2-39,0-16 8,0 1 0,0-1-20,0 0-148,1 3 0,-2-5 165,1 13 0,-1-2-9,0 4 0,1-3 0,0 0 14,0 2 1,-1 0 0,0 2-15,1 5 0,0 1 0,0-1-487,0-13 0,0-1 1,0 4 481,-2 1 0,1 2 3,0 7 0,-1-3 0,1 5-25,-2-2 0,-1 4 25,1 2 0,0 1-543,0 4 1,0 2 542,-2-23-16,2 10 16,-3-20-9,3 29 1,0-1 5,-1 0 0,1-3-4,-2-18 0,0-4 32,1-3 1,0 1 5,0 2 0,0-1-39,1 15 1,1-2-1,0 8-3,1-23 11,0 32 0,0 1-6,0-7 6,0-5 438,0-1-438,1-3 4,-1 6 1,1-4-8,0 7 1,0-1 2,0-8 0,0 0 0,0 2 0,0 3 11,0-9-11,0-11 0,0 23-39,0-17-691,-2 12 730,0-14 337,-2 17-337,1 1 553,0 0-553,2 0-6,1 1 26,0-17-14,3-4-6,0 2 586,1 25 0,1-2-570,1-2 1,0-1-17,1-1 0,0-2 17,3-8 0,-1 2-17,4-14 53,-5 16 0,0 3-53,-2-2 0,-1 11 0,-1 0 12,-1 0 1027,-1 2-1050,1-12-68,-2 1 79,0 11 0,1-1 39,1-26-39,0 2-11,3-2 17,-2 25-6,2-12 50,-1 16-44,0 1-6,0 2 33,-2 6-33,-1 1-16,0 10-1043,-2 3-504,-3 14 1563,-10 13 0,7-7 0,-5 4 0</inkml:trace>
  <inkml:trace contextRef="#ctx0" brushRef="#br0" timeOffset="2247">2643 4001 11743,'-34'-20'1126,"4"5"-1014,19 14-151,3 1-90,6 0 68,1 0 61,9 2 78,1 0 152,20 3-45,5-2 11,14-1-191,-9-2 169,11 0-34,-7 0-124,-4 0 1,1 0-17,17 0-11,-12 0 0,0 0 11,1-1 36,-6 1 1,-1 0-26,5 0-11,14 0 0,-21 0 0,10 0 0,-11 0 6,21 0-6,6-4-6,-10 1 12,11-5-6,-27 3 0,1 0 0,2 0 0,1 0 0,20 0 5,-12 2 1,14 1-6,-16 2 0,0 0 2,-11 1 1,3 0-3,4 2 0,2 1-3,14 1 1,1 0 2,-12 0 0,1 0 19,13 0 1,-2-1-23,-23-2 0,0-1-545,29 0 1,0 1 547,-26-2 0,-1 0 3,16 0 0,0 0-3,-16 0 0,0 0 0,6 0 0,1 0 0,1 0 0,0 0 17,4 0 0,0 0-17,-2-1 0,0 2-3,12-1 0,2 0 20,-2 0 0,0 0-17,-2 1 0,0-1 2,6 0 1,-3 0-3,-20 0 0,1 1 7,5 0 1,4 0 0,-2 0-8,0 1 0,2-1-21,7 1 0,7 0 1,-8-1-161,-9 0 0,-2-1 205,-1 1 1,2-1-1,-6 0-24,23 0 0,-29 0 0,-1 0 0,20 0-11,4 0 5,5 0 1052,-2 0-1055,-19 0 1,4 0 16,13 0 1,2 0-23,2 0 0,-1 0-1082,-2 0 1,-3 0 1098,-14 1 0,-4 0 311,15 2-295,-7 1 1,1 1-15,12 1-8,-15-2 1,-2 0 2,1-1-6,-4-2 1,3 0 5,-9-1 0,2 1-3,15-1 0,-1 0 3,11 0 11,-27 0 0,-2 0-5,4 0 2276,21 0-2293,-26 0 11,20 0-33,-15-2 38,0 0-5,-7-1-5,-7 2-51,-1 0 56,-3 1 61,1 1-61,-5 1-5,14 0 5,-9 1 5,7-2-5,-9-1 11,1 0 1,10 0-12,-7 0 0,6 0 0,-11 0 5,0 0-5,-5 0 6,3 0-1,-6 0-5,-1 0 17,1 0 28,-4 0-39,2 0-6,-2 0 0,0 0-28,4 0 28,0 0 39,5 0-39,0 0-163,12 0-217,-4-1-3838,18-1 4218,-19 0 0,1 1 0,-16 1 0</inkml:trace>
  <inkml:trace contextRef="#ctx0" brushRef="#br0" timeOffset="30662">5666 8382 15154,'9'52'84,"-2"-8"-17,-2 12-27,-2 0-32,0-11 0,-1 2-8,-1 18 6,1-26 0,-1-3-6,0 4 16,2-5 1,-1 1-17,2 10 11,-2-10 1,0-2-12,-1 3 0,-1 0-12,0-1 12,0 0 6,0 15 22,0 3-28,0 0 17,0 12 39,0-27-45,0 12 34,0-16-33,0-3 27,0 1-39,0-3 50,0 0-50,0-1 0,0-1 0,0 13 6,0-10 44,0 20-33,0-10-17,0-1 39,0 10-11,0-7-22,0 0 27,-1 12-33,-1-24 0,-1 9-28,0-15 28,1-2 6,1 0-6,0-8 0,1 0 34,0-11-18,0 0-49,0-1 33,0 2 17,0 2-73,0-1-124,0 0-431,0-5 611,0-10 0,0 7 0,0-7 0</inkml:trace>
  <inkml:trace contextRef="#ctx0" brushRef="#br0" timeOffset="32033">4952 7763 13239,'-7'47'493,"1"-8"-323,7 2 1,2 1-137,-1-2-20,-1 1 0,0-2-8,0-10 38,0 13-44,-1-9 0,1 9-50,0-4 50,0-2 0,0-3 6,0-2-34,1-14 22,0-2-50,2-3 50,-2-8-201,1-1 151,-2-2-325,2-1-201,-1 0-387,1-7-728,-1-1 1697,0-7 0,-1 7 0,0 2 0</inkml:trace>
  <inkml:trace contextRef="#ctx0" brushRef="#br0" timeOffset="33218">4952 7644 12841,'48'-2'1468,"16"8"-1216,-27 0-157,11 5-11,-7-4-79,-12-5 85,1-1-34,14-1 0,1 0 0,0 0-45,10-2 6,-11 0-17,0-1 45,6 2-40,-9 1 1,-1-1-6,-3 0 0,2-1 0,-8 0 50,9 0-44,-11 1-6,11-2 0,-9 2-28,18-3 34,-4 3-6,-2 0 11,-4 1-11,-16 1 0,-9 0 5,5 2 1,-5-1-6,5 2-56,-5-2 56,2-1-56,2-1-22,11 0 27,4-3 1,14-3 16,-13 0 29,-1 0 5,-21 5 0,-5 1 5,-3 0-5,-3 0 112,1 0 23,-1 8-102,-1 11-27,1 33-6,-1-8-6,0-6 1,1 1-51,4 18 56,-1-1-14,1-16 0,0-1 14,0 14-6,1 11 0,-3-8 1,-2-24-1,1 9 1,-1 3-57,-1-19-11,2 10-229,-2-25-241,1-5-878,-1-4 0,0-2 0</inkml:trace>
  <inkml:trace contextRef="#ctx0" brushRef="#br0" timeOffset="34100">4952 8477 11894,'37'-2'461,"0"0"1,5-1-1,-1 1-158,16 1-211,-16 0 0,0 0-5,-6 0 0,1-1-395,13-1 0,-2-1 380,11-2 20,-10-2 1,0 0-42,5-3 66,-21 4 1,2 1 39,26-4 24,1 3-153,-23 3 0,0 1 22,18-3 51,7-1-45,-2-1 346,2 1-402,-6 3-62,-3 1 73,-22 1 51,26-8-62,-25 1 2,0-4 1,-1 0 20,5-1-23,9-4-213,-24 14-431,-13 5-543,-4 4-2308,-5 0 3495,-2 0 0,2-2 0,-2-2 0</inkml:trace>
  <inkml:trace contextRef="#ctx0" brushRef="#br0" timeOffset="34717">5238 7834 13917,'13'24'1232,"0"18"-1148,-11 8-82,-1-17 1,1 2-250,0 3 1,1-2-190,0 10-248,3-8-200,-3-30-1514,1-5 1093,-2-4 1305,0-9 0,-1 5 0,-1-4 0</inkml:trace>
  <inkml:trace contextRef="#ctx0" brushRef="#br0" timeOffset="34899">5214 8072 9509,'-16'-17'3584,"4"4"-3584,61 8-308,-23 4-975,15-1 1,2 0-1810,-8 2 3092,13 0 0,-31 0 0,-5 0 0</inkml:trace>
  <inkml:trace contextRef="#ctx0" brushRef="#br0" timeOffset="35318">5547 7953 10640,'3'5'3193,"0"-2"-2650,-22 31-398,12-16-77,-14 35-68,19-25-398,9-1 135,-2-12 184,7-9-10,-4-9 83,0-5 6,0-4-73,-1-6 73,0-2 6,-2-3 28,0 0 22,-1-10 95,-2 11 241,1-5 291,-2 19-582,2 17-107,1 5-55,2 16-1552,6 16 16,-2-18-1271,5 12 2868,-5-28 0,-6-5 0,-1-4 0</inkml:trace>
  <inkml:trace contextRef="#ctx0" brushRef="#br0" timeOffset="35682">5714 7930 14309,'9'37'196,"0"0"0,7 25-236,-13-36-212,2-11 247,1-17 134,11-23-129,-5 7 5,5-17-5,-8 19-45,-1 4 45,-1 6 0,-2 3 90,1 5 5,-1 7-95,0 6-700,2 18-224,-2-7-3524,4 17 4448,-4-24 0,0 0 0,-3-15 0</inkml:trace>
  <inkml:trace contextRef="#ctx0" brushRef="#br0" timeOffset="36399">5976 7763 11570,'6'6'2475,"-1"-1"-1612,-5 29-578,0-13 125,0 40-365,0-31 16,0 7-61,0-14 6,0-5-12,0-2-16,0-6-85,0-2-324,2-5 291,5-8 140,1-3 16,8-14-4,0-4-12,-3 5 0,-2 1 0,-8 16-56,0 2 375,1 6-179,-2 2-34,1 6-100,-3-1 67,0 1-67,0 3 27,0-5-72,0-1 0,0-5-62,0-3 50,3-5 51,0 3 56,2-3 34,4 7 6,2 11-91,0 2-5,-2 4-45,-4-7 40,-4-6-108,0 0 63,0-2-174,-1-1-319,0-3-6207,0 0 6750,-3-2 0,2 1 0,-2-1 0</inkml:trace>
  <inkml:trace contextRef="#ctx0" brushRef="#br0" timeOffset="40214">5547 8715 13889,'16'-25'453,"-1"0"-386,-8 4-27,1 0 38,2-9 101,-1 0-173,0 2 134,-1 1-45,-3 11-89,-1 1 33,0 4-34,-2 6 85,-1 1-84,0 3 22,-1 0-28,3 1 106,2 0 6,3 2 39,10 7-27,14 16-74,1 3-50,2 2-89,-9-3-74,-14-12-1176,2 7-453,-10-8-2661,-1 2 4453,-3-4 0,0-6 0,0-1 0</inkml:trace>
  <inkml:trace contextRef="#ctx0" brushRef="#br0" timeOffset="41257">5452 10716 13222,'46'44'919,"-2"-4"-623,-17-19-105,1 0-102,-1 1 29,18 12-90,-12-9-28,4 2-140,-20-14-1691,-9-7 419,-4-3-1394,-4-1 2806,-4-2 0,1 0 0,0 0 0</inkml:trace>
  <inkml:trace contextRef="#ctx0" brushRef="#br0" timeOffset="41543">5499 11049 8237,'-7'-7'2364,"0"1"-1597,7 6 1311,0 0-1501,14-41-90,-2 19-165,4-14 0,4-2-193,18-10-107,-10 16 1,0 0-494,10-10-587,-1 10-886,-23 26-1842,-3 4 3786,-3 2 0,-3 0 0,-3 0 0</inkml:trace>
  <inkml:trace contextRef="#ctx0" brushRef="#br0" timeOffset="44241">5928 10358 14404,'-22'24'1227,"-7"10"-1171,4-5 17,-12 15-113,14-16 35,4-3-118,13-15 123,5-6-74,1-3 74,2 0 0,2 0 6,3 1 22,4 1-28,2 0-6,8 4 46,2 2-40,1 1-73,0 5-465,-10-2-50,-1-1-2173,-7 1-942,-4-6 3703,-1 1 0,-1-6 0,0 0 0</inkml:trace>
  <inkml:trace contextRef="#ctx0" brushRef="#br0" timeOffset="44609">6094 10287 14253,'2'45'509,"0"8"-447,-3-26-6,0 9-45,4-8-11,5 9-45,2-11-11,5 4-224,-3-17-190,1-4-85,-1-3-318,-1-4-433,-1-1-3219,0-3 4525,-5-1 0,0-1 0,-5 2 0</inkml:trace>
  <inkml:trace contextRef="#ctx0" brushRef="#br0" timeOffset="44807">6071 10478 9262,'0'8'2151,"0"-1"-1362,0-7-127,0 0-724,32-14-3539,14 11 3601,7-12 0,-13 15 0,-29-1 0</inkml:trace>
  <inkml:trace contextRef="#ctx0" brushRef="#br0" timeOffset="45174">6356 10287 13933,'24'29'300,"0"0"0,16 19-239,-25-33-5,0-3-56,-3-2 213,-1 0 201,-4-1-218,-2-2 7,-5 7-187,-10 4 35,0 3-57,-20 10-111,10-11-315,-10 3-582,11-8-1243,-1-1-3125,4-2 5382,1 0 0,7-6 0,3-1 0</inkml:trace>
  <inkml:trace contextRef="#ctx0" brushRef="#br0" timeOffset="49604">1786 4882 14353,'32'5'107,"-3"-1"-74,-9-3 18,-2 1-51,15 1 0,-12 0 11,13 1-5,-14-1-6,4 0 106,-7 0-106,-1-1 6,1 1 33,-1 1-39,0 0-6,0 0 6,0 1 0,7 1 45,-5-2-39,11 4-1,-5-4 1,8 4-6,-10-4 0,2 2 0,-10-3 5,13 7 35,-9-4-40,10 4 0,-12-5 0,-1 1 0,0 0 0,-1-1 0,8 5-34,6 4 6,-4-2 28,3 2 0,-15-5 6,0-1-6,0 1 50,5 5-50,-3-2 0,4 4-6,-5-4 6,-1 0 0,-1 0 6,5 6-45,0 1 84,7 14-45,-8-10 5,1 3 1,-8-11-12,3 5 6,-4-5 11,1 4-11,-3-6 40,-1 0-40,1 1 11,-1-1 0,1 0-11,-1 0 0,0 0-6,1 2 1,0 1-6,0-2-45,-1 3 128,0-3-72,-1-1 0,0 3 0,-2-9-39,1 1 39,-1-4 23,0 0 16,-1-1-39,0-1-2414,0-1 2414,0 1 0,0 0 0</inkml:trace>
  <inkml:trace contextRef="#ctx0" brushRef="#br0" timeOffset="56370">2833 5572 9649,'6'28'285,"0"-5"-139,-6-19-40,0 0 62,0 2-39,1 1 11,2 2 168,6 5-84,0 1-157,0 1 208,0 3-107,-2-3 84,0 12-252,-3-7 84,0 4-45,-2-10 67,2 15-66,-1-10-35,1 12-5,-2-13 11,1 8-11,-1-5 23,3 12-18,1-1-5,0 0 45,1-3-45,-3-8-28,0-7 107,1 10-79,-1-6 11,2 7-11,-3-8 6,0 1 11,1 6-6,-1-4 0,3 17-5,-1-5-1,0 0-5,1 7 0,-2-19 6,1 14-6,-2-16 34,1 6-34,-1-6 67,0-2-67,0 1 0,-1 1 89,1 0-49,1 1 32,-1 1-55,2 13 67,2 17-95,1 5 19,-3-15 1,0-2 80,2 8-89,0 6 6,-2-27 33,2 12-44,0-10 10,1 8 1,-1-12-6,0 0 39,3 10 17,-2-7 45,5 19-101,-6-17 0,2 8 95,3 14-95,-5-20 0,5 18-11,-6-25 11,3 11 39,-2-8-39,2 9-6,-4-9 6,1 0-11,3 13 11,-3-10 11,7 18-11,-3-12-5,1-2-1,3 3 6,-3-10 0,1 0 6,1 6-6,-5-13 5,2 8 79,-3-8-84,0 2 0,1-1 34,2 9-23,2 2-22,3 7 11,-4-8 62,3 4-57,2-1 23,1-1-28,0-2-11,-1-6 11,-5-12 6,8 9-6,-7-9 44,3 5-38,-3-5-6,-2 1 34,6 4 10,-1 3 18,9 10-56,-9-10 22,2 4-23,-9-11-5,4 5 11,-3-6-22,3 3 11,-4-7 0,-1-1 6,4 4 33,-3-4-39,7 8-6,-3-2 6,1-1 6,3 5 22,-1-1-17,1-1 6,7 5-23,-9-8 1,5 3 5,-5-4 0,-1 0 0,1 1 33,5 6-38,2 0-107,6 4 67,-6-6-11,4-2 50,-10-8 6,9 3-28,-8-2 28,1 0 45,1 2-45,-7-4 0,2 1 0,-3-1 0,-2-1-5,8 4 5,-5-2 0,13 5 0,0-1 0,2 1-6,11 1 6,-13-6-56,8 2 50,-9-4 46,9 1-40,-9-2-23,8 0 23,-10 0 0,1-1 79,10 3-68,-7-2 0,18 7 23,-7 0-34,0 1 50,9 2-44,-7-2 22,0-2-23,-2-2 18,-12-4-23,0 0 0,0-1-6,0-1-28,-1-1 34,-1-1-5,-1 0 22,-1 0-17,6 0 16,-6 0-16,-1 0-5,-4-1 10,-9 1-16,2-3 11,-3 2 51,6-5-51,1 2-51,1-2 107,3 1-50,-6 3-6,5-2 0,-5 3 5,7-3 1,-5 1-17,10-1-101,-5-5 112,-2 4-56,-2-4 112,-8 5-23,0-2-33,0 2 0,0-2 6,1 2 0,0-2-6,0 1 0,1 0 39,0 0-39,0 0 0,2-2-34,2 0 12,6-4 22,-5 4 0,0 1 5,-5 3 1,8-3-23,-3 0 17,3-1 0,-5 2 0,-4 2 0,-1 0-45,3 0 85,-2 0-80,2 0 40,0-4-16,0-1 66,3-8-44,-4 6-6,3-4-40,-6 9 68,2-2-28,-2 2 28,0 0-61,2-4 66,1-6-33,0 0-5,-1 0 5,-2 4 0,-2 6 5,0 0-5,-1 1 0,0 1 12,0 1-12,-1-1 16,2-2-16,-2 1-5,1-2-23,-1 2 22,1 0 34,0 1-28,1-5 11,0 2-11,1-4 0,-1 3-5,-1 1-1,1 0 6,-1 1 6,0 0-6,0 2 0,-1 1 0,1 2 420,-1-2-370,-2 6-44,-1-2-6,-2 4 5,1-3-5,-1 1 0,0 1 0,-1-1-95,-5 3 50,-2 2 29,-1 1 4,-2 1-72,6-3 79,3-3-85,3-2-33,4-3 123,0-3 0,0 1 0,0-2 39,0 2 157,0 1-196,-1 6 0,-2 0 95,-9 13-44,4-8-51,-2 4-17,7-10-73,2-3 18,1 0 150,2-6 79,5-8-157,2-2 0,2-3 67,0-1-67,-6 9 0,2-5 50,-3 7-16,-1-2-23,1 2-11,1-6-39,-1 3 78,3-7-39,-4 8 6,1-5 44,-1 8-44,-2 0-12,0 4-67,-1 1 62,0 1-22,2 1 100,2 2 0,1 6-67,1 0 11,3 10-16,2 0 55,-3-2-61,2-1 11,-6-9-51,0-1 46,0 0-46,0-2-161,1 1-164,-1-1-32,2 0-360,-3 1-621,0 2 1389,1 6 0,-2-5 0,0 1 0</inkml:trace>
  <inkml:trace contextRef="#ctx0" brushRef="#br0" timeOffset="60263">786 4262 12690,'-26'17'1243,"2"-1"-951,10-7-180,0 3 123,-4 9-230,6-2-27,-3 21-68,10 4 29,8 1 5,16 17-12,2-33 1,2-2 62,13 18-202,11-4-297,-23-31-2476,14-5 2980,-14-8 0,2 0 0,-18-2 0</inkml:trace>
  <inkml:trace contextRef="#ctx0" brushRef="#br0" timeOffset="60879">1024 3929 13933,'-26'38'644,"1"-3"-515,5-15 28,-1 2-73,-4 6-84,8-7 0,-2 2 0,10-11 0,4-3-45,1 0-151,3-5 62,0 2 223,9-1 40,16 11-78,6 2-51,3 4-219,-1 3-302,-15-10-688,3 5-1950,-9-8 3159,-2 0 0,-4-6 0,-2-2 0</inkml:trace>
  <inkml:trace contextRef="#ctx0" brushRef="#br0" timeOffset="61231">1167 3953 9744,'11'4'3669,"-2"-1"-3009,-9-3 7,-15 43-370,11-8-292,-11 27 1,20-11-73,1-23 67,6 7-56,0-16-140,-1-4-146,2-3-212,-3-4-186,1-3-2038,-2-3 2778,-4-9 0,-2 5 0,-3-5 0</inkml:trace>
  <inkml:trace contextRef="#ctx0" brushRef="#br0" timeOffset="61417">1095 4119 13530,'55'16'-437,"3"-1"-862,-31-7 1299,11 1 0,-23-5 0,1-1 0</inkml:trace>
  <inkml:trace contextRef="#ctx0" brushRef="#br0" timeOffset="61699">1357 4143 9738,'10'5'3120,"-2"-2"-2862,-8-3 492,0 0-638,10 1-73,-3 2 34,11 1-129,-1 8-196,-1-3-924,11 4 1176,4-8 0,-12-1 0,1-4 0</inkml:trace>
  <inkml:trace contextRef="#ctx0" brushRef="#br0" timeOffset="62211">1548 4143 12970,'27'-30'700,"-6"4"-605,-17 21 135,-1 2-230,-1 1-17,1 7 247,-1 24-230,0-5-56,-1 19-247,-1-16-273,1-2-668,1-1-739,1-6 1983,2-3 0,-2-8 0,-1-3 0</inkml:trace>
  <inkml:trace contextRef="#ctx0" brushRef="#br0" timeOffset="62599">1643 3953 11654,'12'3'1848,"-3"-1"-1489,-9-2 77,0 0 46,28 39-269,-14-20-107,7 10 1,2 1 21,-1 0 63,0 0-11,-2 3-119,-12-15 85,-1 13-96,-6-11 90,-13 18-106,0-14 16,-14 11-50,2-13-224,-13 4-129,8-11-1943,-12-1 2296,19-14 0,4 1 0,11-3 0</inkml:trace>
  <inkml:trace contextRef="#ctx0" brushRef="#br0" timeOffset="63321">786 4977 14180,'53'16'565,"8"-3"-755,-22-12-454,-2 0 644,-10 6 0,-19-5 0,-4 5 0</inkml:trace>
  <inkml:trace contextRef="#ctx0" brushRef="#br0" timeOffset="63499">857 5120 9716,'10'2'2924,"-2"0"-2241,-8-2 331,0 0-611,81 10-420,-44-8-610,13 4 0,-2-1-4941,-18-2 5568,-11 3 0,-8-2 0,-7 1 0</inkml:trace>
  <inkml:trace contextRef="#ctx0" brushRef="#br0" timeOffset="64282">667 5525 14589,'-21'27'84,"1"1"0,-14 22-84,26-19-152,4-2 80,3-1-1,7-3-106,9 1 190,17-11 78,3-13 29,4-22-56,-18-7 100,-4-26-89,-12 26-68,-2-12 135,-8 23 124,-4 1 4,0 6-138,-3 2-260,9 21 130,9 16-33,2 8-102,18 22-492,-6-24-347,8 7-1127,-5-22-3768,-3-4 5869,0-5 0,-10-7 0,-4-2 0</inkml:trace>
  <inkml:trace contextRef="#ctx0" brushRef="#br0" timeOffset="65083">905 5310 17053,'-16'21'51,"-1"0"-51,1-4-56,0 2 22,-3 3 28,9-5-106,-1 2-84,9-7 96,5 1 139,12 2-39,3-2 5,31 14-83,-21-11-157,17 10-152,-23-12-1327,5 3-1142,-9-5 2856,2 2 0,-14-10 0,-2-1 0</inkml:trace>
  <inkml:trace contextRef="#ctx0" brushRef="#br0" timeOffset="65466">1143 5263 15883,'-5'42'229,"0"-2"-223,2-2-62,4 4 50,10 8-672,12-7 141,-3-20-326,4-9-761,-15-14-678,-2-4 2302,-3-1 0,-1 0 0,-3 1 0</inkml:trace>
  <inkml:trace contextRef="#ctx0" brushRef="#br0" timeOffset="65650">1048 5429 11329,'-7'-15'2543,"46"9"-2543,-15 10-101,36 5-588,-31-3-1036,0 0-2308,-4 0 4033,-3 0 0,-11-2 0,-4-2 0</inkml:trace>
  <inkml:trace contextRef="#ctx0" brushRef="#br0" timeOffset="65866">1357 5429 9649,'12'4'4083,"-2"-1"-3932,-10-3-112,39-4-879,-15 1 840,28-3 0,-35 4 0,-8 0 0</inkml:trace>
  <inkml:trace contextRef="#ctx0" brushRef="#br0" timeOffset="66183">1524 5382 13278,'40'-50'258,"-5"10"-12,-33 37-156,0 4-29,-2 6 96,1 17-157,1 13-157,1 1-1371,4 10-203,-1-24 1731,6 3 0,-7-20 0,1-2 0</inkml:trace>
  <inkml:trace contextRef="#ctx0" brushRef="#br0" timeOffset="66601">1667 5191 11374,'11'13'2212,"-1"-3"-1982,-10-10-85,0 0 197,39 38-241,-23-22-54,11 9 1,1 2 221,-1-1-84,-2 0 61,-6-4 40,-12-8-73,-6-4 218,-8 9-330,-2-2 78,-9 9-72,-2-1 72,-4 2-6,-13 14-173,10-11-352,-12 9-2292,20-20-4038,3-3 6682,6-6 0,7-7 0,0-1 0</inkml:trace>
  <inkml:trace contextRef="#ctx0" brushRef="#br0" timeOffset="78051">5618 7691 14997,'-5'-38'146,"1"2"-146,4 12 56,0-3-50,0-1 66,-1-3-72,-2 0 0,-1-2 40,-1-17-26,3 13 0,-1-1-14,-1-24 8,3 25 0,-1 1 43,0-2-40,0 0-11,1 1 0,0 0 0,1 0-17,-2 1 17,2 0 39,0-13-33,0 14 61,0-20 79,0 4-140,0 11 44,0-3 79,0 23-45,0 2-28,0 4 51,0 1-74,0 5 34,0 1-22,0 2 22,0 3-67,0-1 45,-1 1-45,0-2-11,0-2 39,0 1-28,0 1-56,1 1 56,0 1 0,0-4 0,0 2 0,0-3 11,0 3-5,0 0-6,0 1 67,0 2 39,-1 16-38,-6 15-68,0 2 0,-6 6-6,2-17-44,0 0 50,-2-1-6,0-1-50,1-3 50,1-1-27,1-5 33,1-2 0,2-2-23,0-3-66,1-1 94,1-1-16,0-1-123,2 0 44,1 0-190,2-1 280,0-4 0,0-4 6,2-4 39,8-13-40,0 4 102,11-21 44,-2 8-146,0 1 74,-1 2-62,-9 17-17,-1 2 0,-2 7-62,-3 4 112,4 2 18,0 1 32,12 10-49,-4 0 33,15 16-56,-2-2-28,-1 0-151,4 0-1704,-10-6-217,-4-3 2072,-6 2 0,-9-11 0,-2 1 0</inkml:trace>
  <inkml:trace contextRef="#ctx0" brushRef="#br0" timeOffset="80344">5975 6906 14645,'-24'17'1031,"1"0"-802,9-2 79,-5 15-274,6-5-34,-1 25-34,10-18 29,6 12-7,7-14-44,10-1 56,24 4-112,-7-12-208,-4-9 1,2-5-2481,17-17-2890,-3-4 5614,-10-14 0,-26 14 0,-5 3 0</inkml:trace>
  <inkml:trace contextRef="#ctx0" brushRef="#br0" timeOffset="80958">5856 6834 14807,'31'-40'498,"-4"8"-419,-16 31 66,7 6-145,-6 1 0,5 6 46,-9-2-41,0 1 1,1 0-6,-1-2-11,8 0 11,-4-4 0,7-2-6,-4-4-84,0-7-554,7-15 644,0-18 0,-5 15 0,-6-3 0</inkml:trace>
  <inkml:trace contextRef="#ctx0" brushRef="#br0" timeOffset="81590">6380 6477 15765,'-23'33'610,"0"0"1,-13 19-572,12-15 34,10-11-73,2-3 0,4-3 0,3-5-134,2-2 83,3-6-5,0-1 56,1-3-28,4 0 62,9 3-29,9 5-89,9 9-184,-5-1-875,4 9-28,-14-10 1171,5 6 0,-14-15 0,1 0 0</inkml:trace>
  <inkml:trace contextRef="#ctx0" brushRef="#br0" timeOffset="81976">6499 6501 10422,'4'2'3679,"0"0"-2340,-4-2-627,-5 36-556,3-1-156,-3 19 6,4-13-12,5-15-307,11 8-118,-3-16-29,6 1-190,-10-17-3623,1-9 4273,-5-2 0,1 0 0,-5 2 0</inkml:trace>
  <inkml:trace contextRef="#ctx0" brushRef="#br0" timeOffset="82191">6451 6715 13855,'20'-46'-286,"-5"12"-554,10 29-1171,-6 4 2011,5 5 0,-11-3 0,0 3 0</inkml:trace>
  <inkml:trace contextRef="#ctx0" brushRef="#br0" timeOffset="82577">6618 6477 10130,'5'5'2499,"-1"0"-1956,-4-5 347,0 0-772,33 22-29,-19-9-16,27 18-62,-29-18 79,0-1 39,0 0 319,-4-1-95,-2 1-247,-4-1-44,-11 10 45,1-4-57,-9 11 6,2-5-17,-2 3-33,1-1-12,1-1-145,2-3-1815,0 1 1966,6-7 0,2-4 0,4-6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0:38.5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7332 7596 14101,'12'47'476,"-2"3"-464,-12-18 66,2 19-72,-1-16-6,0 13 5,0-13-5,0 2 0,0-2 0,0 0 6,0-2 39,-1 8-34,0-2 0,-1 14 0,2-19-5,-1 1-6,2-18 33,0 3-33,0-5-5,0 1 10,0-8-16,0-1 11,0-3 0,0-1-1305,0-1 78,0-12 1227,2-8 0,-2 4 0,2-2 0</inkml:trace>
  <inkml:trace contextRef="#ctx0" brushRef="#br0" timeOffset="1398">7356 7620 14141,'20'-4'324,"-1"1"-172,6 4-147,-5-1 23,19 0 17,-4 0-39,1 0-1,7 1 1,-18 0-6,8 2-28,-10-1 28,1 1 45,11 1-45,-9-1 0,8 1 0,-11-1-12,18-1 91,-8 0-79,18-1-45,-26-1 34,-1 0 11,-15 0 56,-1 0-51,0 0-5,-1 0 0,0 0 0,0 0 17,1 0-17,-1 0 0,0 0-5,1 0 5,4 0 0,1 0-6,10 0 6,-8 0 0,4 0 0,-4 0-34,-6 1 40,5 0-6,-9 1 0,1-1-17,-2-1 12,0 0 5,-2 0 11,2 0-11,-2 0-6,1 0-78,2 0 140,0-2-61,4 1-1,-2-2 23,2 1-17,-5 0-79,3 1 85,-4-1 33,0 2-39,-2-1 179,-1 1-151,1 18-28,-1 5 0,0 11 0,0 0 6,0-5 28,0 17-34,0-10-12,0 12 12,1-15 0,-1 1 40,2 28-40,-1-8 16,0-15 1,0-2-17,-1 9 17,0 2-17,0-25 0,0 7 6,0-17-1,0-1-5,0-7-50,0 1 11,-1-1 5,0 1-459,0-3-1607,-1-1-135,1-4 2235,0-2 0,0 1 0,0 0 0</inkml:trace>
  <inkml:trace contextRef="#ctx0" brushRef="#br0" timeOffset="2100">7380 8406 12057,'35'3'494,"-1"0"1,8-1 0,-4-1-366,2-2 62,14-1-119,-14 0-66,-1 0 100,-1 1-66,-2 0 10,-2 1 23,-1 0 106,11 0-173,-10 2 5,21 2-6,-13 0-5,-1 0 0,-1-3 0,-20-3-140,1-1-106,-11-2-241,-3 1-460,-2 1-515,-3 1 691,-2 2 0,0 0 0</inkml:trace>
  <inkml:trace contextRef="#ctx0" brushRef="#br0" timeOffset="3338">7928 7882 14650,'-24'2'538,"1"0"-376,10-3-16,-1 1 34,1 0-63,-6 1-50,4 2-61,-4 2 39,6 2-40,-2 2-5,0 1 23,-7 8-23,5-2 0,-4 6 33,6-4-33,1 1-11,-5 9 6,3 3-40,-1 16 34,9-9-62,7-5 39,13-4-5,20-2 33,-4-5 6,12 1-84,-15-14 45,-1-1 28,1-2-23,-2-3-45,11-1-94,9-6 122,-3-7 46,-5-2-23,-15-11 28,-12 7 61,-1-7-16,-6 6 45,-1-1-51,-6 0 11,-5 0-33,-36-12-224,0 14-62,-12-4-1596,1 28 1865,20 11 0,8-4 0,11 1 0</inkml:trace>
  <inkml:trace contextRef="#ctx0" brushRef="#br0" timeOffset="9229">5666 8692 10248,'7'36'784,"-1"-3"-224,2-7-347,-1-4-51,9 16-33,0-4-123,1-1 72,9 5 17,6-6-16,-4-6-40,6-1-5,-15-13-12,-2-2 29,2 1-18,-2-1-33,8 3 62,-6-3-51,15 5-5,-15-7 83,14 3-77,-6-3 72,12 2-84,-11-4 44,0-1 7,-12-4-6,11 1-40,-3-2 62,5 1-61,-8-1-6,-7 0 6,-1 0-6,7 0 0,8 0 5,2 0-5,6 0 0,-13 0 0,12 0-28,-10 0 28,5-1 6,-7 0-62,-7-1 56,0-1 33,7-1-33,2-2 40,2-1-29,-5 2 22,0 0-33,-10 3 0,5-2 45,-5 2-39,0 0-1,2-1-5,0 0 6,0-1-6,0 1 6,-1-1-6,7-1 5,-6 1 23,8-2-28,-8 3 34,5 1-34,-8 1 45,1 1-45,-5-1 0,1 1 0,0-1-23,1 1 23,0-1 0,0 0 6,0-1 27,5 0-33,-5 1-39,8-2 28,0-2-23,1 0 62,2 0-5,-9 1-23,1 1 0,-6 0 0,3 1-51,-2-1 51,3-1 12,-1 0-12,3-1-40,0 0 40,6-4-11,6-1 11,-2 0 6,2-2-40,-12 6 57,-1 1-23,-5 0 0,1 1 0,0-2 0,6-4 0,-2 1 28,2-2-23,2-2-5,-4 5 34,4-5-34,-4 5 0,6-7 0,0 0 5,-1-2 1,3-2 0,-8 7-6,5-6-6,-7 9 12,3-5-6,-7 6 5,5-4 18,-1-3-18,0 1 29,1-1-51,-5 5 28,5-4 12,-2 2-23,1-3 5,0 2 23,-3 3-28,4-5 67,-2 3-55,4-8-12,-5 10-51,1-5 96,-3 7-39,-1 1 33,-1 1-34,-1 3-5,0-1 51,-1 1-46,1 0-5,-1-1 28,1 1-22,0 1 33,0-3-44,1 0 5,1-2 0,1-2 33,2-2 6,-2 2-39,0 1 12,-4 7 83,0 0-17,-1 0-78,0-1 6,0-2-1,0 2 51,0-3 34,0 2-168,-6 1 78,0 2 72,-7 4-72,0 2 90,-20 17-17,11-8-62,-14 10 39,19-13 12,-1-1 67,7-4-129,0-2-90,9-4 6,1-1 84,1-6 0,2 2-5,2-6 5,3 3 5,4-2-5,6-3 6,-3 3 151,11-5-57,-4 7 18,0 2-84,4 3 94,-1 11-66,-3-2-56,-1 8 55,-11-2-55,2 9 61,3 10-67,-4-5 6,0 2-12,-7-17-190,0-2-1277,0 1-5590,-1-3 7063,-1 1 0,0-4 0,-1-3 0</inkml:trace>
  <inkml:trace contextRef="#ctx0" brushRef="#br0" timeOffset="13827">7618 6453 13945,'12'39'442,"-3"-3"-397,-9-19 5,0 26-16,0 1-29,0 10-10,0-10 5,0-13-73,0 1 28,0 12 45,0-11 0,0 10-17,1-15 12,0 11 5,1-10-6,1 16-39,1-4 45,0-1 12,0-4 60,-1-2-72,-3-13 34,1 17-34,-1-15 0,0 7 0,0-9 0,0-3-6,0 7 6,0-4 0,0 0 0,0 0 6,0-3 0,0 6 16,0 3-16,0-8-23,0 1 17,-1-12 0,1 3 5,-1-3-5,1 1 6,-1 8-6,1-8 0,-1 6-22,1-12 16,0 1-89,-1 2 89,1 0-50,-1 0-151,1-3-5019,-1-11 5226,2-2 0,-1-2 0,0 4 0</inkml:trace>
  <inkml:trace contextRef="#ctx0" brushRef="#br0" timeOffset="14712">7451 6739 12500,'20'-23'851,"-3"3"-369,-7-3-141,-4 5-285,3-3 90,-5 9-96,-1 5 79,5-8-39,-3 5-18,6-7-27,-4 6 269,7-7-90,-2 4-73,1-3-140,-6 10 79,-3 3-22,-2 2 10,1 0 23,0 1-28,-1 0-23,0 0 28,-1 1-66,1 0 111,1 0 34,3 5-29,10 12-88,9 11 10,2 2-50,10 11-39,-9-10-168,8 10 11,-15-17-1317,-1 0-419,-16-14 1932,0 5 0,-3-9 0,-1 2 0</inkml:trace>
  <inkml:trace contextRef="#ctx0" brushRef="#br0" timeOffset="21052">8046 7239 14320,'-10'-42'750,"2"-13"-576,10 21 5,-2-26-50,0 25-61,-2-11 21,0 17 34,-2 0 40,-3-11-79,2 11-28,-2-7 33,4 13-33,-1-2-84,2 5-67,0 4 95,3 8-28,3 7 28,4 1 123,17 0-123,-6 0 6,12 0-17,-12 0 22,10 0 23,-6-3-34,17-6 0,-11-4-6,-1 1-11,-5 1 12,-14 8-124,-1 1 129,-5 2 78,-2 5 17,0 4-55,-1 8-18,1 4 6,0 5-22,-1 2-6,0 19-40,0 3-156,0-1-835,0-3-2189,0-28 3220,0-6 0,0-9 0,0-6 0</inkml:trace>
  <inkml:trace contextRef="#ctx0" brushRef="#br0" timeOffset="21651">8332 7215 13917,'4'60'302,"-1"-8"-308,-1-32-5,2-4 11,2-2 6,6-3-6,-3-6 45,9-7 134,-2-16 297,8-23-291,-9 8 11,-2-5 0,-10 28 101,-1 4-168,-2 4-118,1 8 45,0 3-56,1 8 0,1 4 0,1 0 0,0-1-617,4 0-3130,10-21 3747,-5-1 0,2-10 0,-10 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1:27.8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6166 4667 11206,'10'-16'2078,"-1"2"-1457,-9 12-576,0 0 140,0 22-112,0-2 67,4 36-140,-1-17 0,3 16 17,-3 7 50,-3 7-37,0-20 1,0 1-31,0-13 0,0-1-72,-1 28 44,0-39-6,1-9 34,0-11-6,0 1-33,0-1-129,0 1-325,0 0-50,0-1-1821,1-1 875,2-7 1489,2-4 0,-1 2 0,-1 0 0</inkml:trace>
  <inkml:trace contextRef="#ctx0" brushRef="#br0" timeOffset="1749">6213 4524 13900,'-24'22'-34,"6"-7"-89,10-5-112,5-7-135,-2 2 247,2-3-6,0 1 140,2-2 583,1-1-493,4-1-28,0 1 162,10-1-129,-3 1 180,12 1-213,-6 2 341,26 1-252,-9-2 51,26 1-134,-15-3-1,14 0-78,-25 0 34,3 0-18,-18 1 7,8 1-23,-7 1 0,6 1 11,-2 1 28,2 0-11,0-2-28,6 2-28,-4-3 28,-1 0 51,7-2-46,-16 0 6,6 0-11,-9 0 74,3 0-80,-4 0 6,6 0 34,-9 0-34,9 0-6,-9 0 1,11-1-1,3 0 12,-4 0-6,1 0-6,-12 1 6,3 0 0,-4 0 17,6 0-17,-8 0 0,3-1-34,-4 0 34,-1-1 0,0 1 51,-1 0-29,-1-1-22,-2 2 0,0-1 0,0 0 0,0 0 0,0 0-6,0 0-185,1 1 281,-1 7-11,0 2 61,-1 20-101,1-3 40,1 29-68,-1-17-6,1 13-5,-2-15 0,1-1 6,-1-1 5,0-2-11,1 10 6,1-13 11,-1 17-73,0-12 50,0-3-100,0-7-1,-1-11-67,0-6-509,0 4-28,0-6-544,0 3-879,0-3 2134,0 2 0,0-4 0,0 0 0</inkml:trace>
  <inkml:trace contextRef="#ctx0" brushRef="#br0" timeOffset="2784">6190 5239 14023,'43'8'1019,"5"-1"-767,-12-6-129,14 0-117,-8-1 67,14 0-73,-22 0 0,22-3 5,-25 1 35,7-1-35,-15 2-5,-2 0 74,-2 1-74,-1 0 44,-1 0-44,0-2 0,0 2 0,8-2 0,-5 0 12,13 0-12,-5 1 5,0 1-5,7-1 6,-14 0 5,9-2-11,-10-1 0,-1 0 6,3 0-12,-8 1 6,2 1-34,-6 2 23,-3 0 11,2 0 11,5 3-11,1 2-11,2 1 11,-6 0-39,-5-3-354,-3-2-2323,5 1-1939,-1-1 4655,4 1 0,-6-1 0,-1 0 0</inkml:trace>
  <inkml:trace contextRef="#ctx0" brushRef="#br0" timeOffset="7417">5547 6620 11256,'10'-23'678,"-2"3"-426,-5 9-78,-2-1 324,4-11-291,-2 3-106,3-5-6,-3 9-11,6-8-44,-4 8 44,4-9 190,4-8-274,-6 15 0,6-14 6,-7 20 38,1-2-38,1 0-6,1-1 17,-1-1 16,0 1 7,2-1 16,-2 0 84,11-14-90,-8 10 28,12-15-66,-14 19 77,6-8-83,-8 13-6,2-3 0,-4 7 0,0 0 39,6-5-33,-2-1-6,3-2 28,-2 2-23,-2 1 40,5-6-45,-3 4 6,6-10 16,-4 7-28,0 1 1,1 0 5,-5 6-6,3-2 12,-1 0-6,1 1 0,2-3 0,0 0 28,1 0-28,-2 0 0,1 2 5,2-5-5,-3 5 0,8-6 0,-3 2-39,0 0 34,3-4 5,-7 8 0,3-4 5,-6 7 18,1 0-23,-1 0 0,-1 1-6,2 0 6,0 0 0,1-1-6,-1 2-16,6-3 11,-1 2-17,7-1 28,-4 4 5,-1 0-5,4 0 0,-7 0 12,6-1-12,-5 1 5,8-3 23,-6 1-28,9-3 0,-13 4 6,9-7-6,-6 2 61,10-10-55,-12 9 0,0 0 38,-13 10-44,-1 1 45,0 0 224,0 0 22,0 0-257,-1-1 61,0 1-129,-12 2 130,-3 6-35,-8 2 248,-4 6-152,1-5-157,6-3 89,-4-2-89,14-8 0,-3-1 6,5-3-6,-1-2 0,3 1-34,1 2-67,2 0 34,2 2-50,5-2 117,11 1-6,1 0-11,16-1-39,-11 4 56,5-1 0,-8 2 34,-2 1-34,6 0-34,-8 0 34,4 0 0,-9 0-56,0 3 50,-3 0-229,0 5 280,-3 7 44,-1 4-33,-1 18-235,-1-10-515,0 10-1070,-1-12-3575,-1-3 5339,0-5 0,1-8 0,-1-4 0</inkml:trace>
  <inkml:trace contextRef="#ctx0" brushRef="#br0" timeOffset="13723">2500 5072 10450,'34'10'946,"-7"-2"-604,-18-8-208,-4 0 152,7 0-197,-3 0-27,5 0 56,-2 0-56,2 0 27,1-2-38,1 0 83,8-4-11,10 0-50,3 2-17,-1 1-56,-8 3 34,-8 0 5,17 0-50,-13 0 11,14 0 50,-19 0 23,17 0-34,-5 0 34,23 0-56,-15 0-17,-1 0 11,1 0-11,-15 0 67,10 0-67,-11 0 17,11 0-12,-8 0-5,7 0 6,0 0-6,2-3 6,1 0 22,9-5-23,-8 1-10,18-1 10,-19 3 6,4 3-11,-22 2 0,1 0 6,7 0-6,-5 0 0,6 0 0,-6 0 0,10 0 0,-6 2 17,20 0-62,2 0 45,-7 0 0,5-2 0,-14 0 6,-7 1-6,5-1 0,-9 2 5,0-1-5,1 0 0,0 0 0,3-1 0,0 2 0,15 0 0,4 1 56,24 1-50,-21-1-6,3-1 0,-23-1 0,0-1 0,13 1 0,-9 0 0,9-1 0,-11 1-6,-1 0 6,0-1 0,0 0-39,9 0 39,0 0 6,-1 0 27,6-1-33,-7 0 11,22-3-11,-17 0-33,17 1 33,-32 2-11,16 1 11,-18 0 0,6 0 0,-7 1 44,10 1-44,-6-1-5,22 0-23,8-1 78,3 0-50,-4 0 0,-17-2 28,-16 1-33,18-5 10,-15 2-5,14-3 0,-18 1-5,16-2-1,-8 2 12,18-1 38,-15 4-44,-4 2 0,-7 0-5,-6 1 38,12 0-27,-10 0 72,8-1-72,-13 0 67,1 0-73,-4 0 56,1 0 11,-6 0-67,-1 0-11,-1 1-28,3 0 50,-2 0-11,3-1 0,-3 1 0,1-1 0,1 1 0,-1-1 0,5-1 5,-1 1-10,8-2 5,-5 1 5,6 0-5,-6-1 6,-1 1-6,-2-1 0,-4 2 28,0 1 162,-2 0 79,-1-2-269,0 0-39,-4-2 39,0 0 0,-5-1-17,1-3-44,-3-3-12,-2-1 17,-1-3 45,-2-1-23,1 1 0,-1 0 34,2 2 6,-4 1 39,4 3 50,-1 2-207,8 5-62,3 1 113,4 2 66,3 1-5,2 2 146,5 2-84,1 0-57,2 1 57,0-2-51,0 1 51,4 1 10,-1 1-60,-1 0 27,-3 2 84,-9 3 56,0 1-11,-13 16-162,1-6 27,-12 11 7,3-5-40,-3-2 0,-10 11-62,9-13-184,-3 5-331,11-17-3299,-1 1 3876,4-6 0,2-2 0,5-5 0</inkml:trace>
  <inkml:trace contextRef="#ctx0" brushRef="#br0" timeOffset="22034">6737 5405 10545,'33'8'1125,"-4"-1"-878,-19-6 33,1 2-56,1-1-11,0 1 241,9 1-342,-7-1 28,12 1-51,-8 1-10,1-2 10,4 2 51,0 1-50,1 0 0,-3 1 5,-3 1-34,-7-4-5,6 4-56,-7-3 0,3 1 0,-4-1 6,0 1 44,4 3-16,0 4-28,0-1 50,3 4-12,-2-4-32,1 1-12,-3-2 28,-3-3-28,-1-2 0,-1 1-6,0-1 0,0 1 6,0-1 12,-2 0-7,2 0 57,3 4-62,1 1-23,0 1 35,4 5 21,-2-3-33,0 2 0,2 2 6,-7-8 22,3 2-28,-4-4-11,-1-1 5,4 3 6,-3-2 0,2 2 39,-2-2-112,5 7 68,-1 1 5,1 3 67,-2 5-67,-3-9 0,3 5 11,-3-6-22,1-1 45,-1 0-34,2-1 0,0 4-6,-1-3-39,0 3 45,-4-3 51,1 14-23,1 0-12,3 20-16,-2-13-5,0-2 5,-2-4 33,-3-12 29,4 21-68,0-10 1,0 5-62,4-4 61,-2-11 12,-2 0-51,0-5-146,-6 1-2872,-2 4 3063,-5-2 0,2-4 0,-1-7 0</inkml:trace>
  <inkml:trace contextRef="#ctx0" brushRef="#br0" timeOffset="23407">6737 5382 11878,'20'29'756,"-4"-4"-560,-12-20 275,5 4-359,-4-3 67,3 3 0,-4-3 6,3 5-185,-1-1 39,1 3 45,5 9-22,-1 1-68,1-1 6,-3-5-34,-6-14 34,-1 0 0,0-2-5,-2 0-29,2 0-72,-1 2 95,0-2-544,0 0 550,0-5-247,-6-18 78,-5-3 112,-2-9 18,-3 7 44,5 7 39,-1-1 22,-3-9 46,7 12-57,-3-5 57,9 17-35,1 1 68,0 4 101,0 0-151,5 1-85,0 0 46,4 0-18,1 0-33,0 0 73,2 0 0,1 0 33,1 0 18,1 0 21,9 0-61,-5 0 0,9 0-45,-12-1 23,-2 1-863,-8-1-829,-5 1 1630,-10 0 0,7 0 0,-6 1 0</inkml:trace>
  <inkml:trace contextRef="#ctx0" brushRef="#br0" timeOffset="24039">6666 5358 13205,'6'-15'230,"-1"2"-157,-5 11-633,-1 2 442,1 8 157,0 1-33,1 8 22,1-3-22,1-1 38,1-2-111,1-1 28,-2-6 649,0-8-442,-2-12-145,-1-16-158,0 8-1640,-1-2-533,0 20 2308,1 7 0,0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2:13.13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6285 4905 10254,'26'-24'1400,"-2"2"-997,-10 9-162,2-3 207,9-6-173,11-6-219,-1 3-56,-5 4-157,-12 14-118,-13 5 85,-1 6 280,-10 4-90,-3 9-208,-8 5 51,-4 5-549,-16 18 611,-4 3 146,0-2-46,5-3-212,23-26-157,3-4 364,11-10 168,14-11 84,0-2-45,15-11 12,-3-1-1,4-3-72,3-3 61,3-1-16,0 0 134,13-6-471,-13 11 40,-6 3 206,-22 25-189,-42 36-146,8-6 170,0-7 0,0 0 65,-4 3 34,0-2-34,5-5 0,5-4-375,6-7 184,6-6 191,9-7 118,7-7-34,7-6 61,20-17 181,9-7-44,-9 9 1,1 0-283,11-8-56,2 2-145,-36 29 307,-8 15-106,-9 7-45,-8 14 34,-9 4-174,-6 2 6,-4 2 179,-3 0 6,1-3 95,-8 5-494,17-17 371,0-3 100,39-35-22,20-20-11,9-7 112,-10 8 0,-1 1-1341,8-7 1268,-15 15 0,-1 0-16,7-4-354,1 7 286,-17 11 0,-2 16-308,-32 31-348,-12 23 524,12-28 1,-1 1 131,-8 8 0,-1 0 1520,-13 12-1851,12-10 135,7-17 196,24-25 129,5-6-56,4-4 324,24-27-201,-12 10-44,16-16 55,-16 17 180,2 2-6,7-6-555,-8 12 443,-5 14-135,-25 27-235,-23 36 96,4-15 5,-5 5-73,20-32-353,4-8-117,6-4 857,22-25 16,4-8 53,2-3 1,0-2-42,7-8-140,5-6-202,-24 31-90,-7 8 180,-7 14-90,-10 13-146,-8 15-84,-6 5-38,-3 4-74,2-1-201,2-2-5484,2 7 6027,8-19 0,3-2 0,5-20 0</inkml:trace>
  <inkml:trace contextRef="#ctx0" brushRef="#br0" timeOffset="21159">14474 9501 14997,'-39'4'532,"5"-1"-352,12-2 22,-17 8-197,5-2 23,-11 7-22,19-3-6,1 0-45,-6 7 45,10-3-11,-2 5-28,12-5 39,2 3 0,1 0 39,1 3 17,-2 10-39,-2 15-6,2 3-11,3-3 0,5-12 39,1-10-56,0 28 85,2-19-68,-1 22-40,2-26 40,-2 11 6,1-12 44,-2 15-10,0-13 44,-3-1-79,-10-4 6,0-14 23,-8 0-28,4-6-6,-2 0 33,-2 2 23,-7 2-56,8-1 45,-2 2-73,8-2 22,6-2-5,1 2 11,3-4 34,0 1 16,0-2 1,-1 1-40,1-2-11,-1 1 56,2-2-56,0 0-129,2-1 62,5 0 89,19 0 17,5 5-39,17 3-5,-14 2 5,5 8 0,-17-6 39,6 4-22,-11-4-17,-2 1 0,-2 1-39,-2 2 95,-2 3-45,-3 16-9,-3 0 1,-3 2 3,-3 24 2,0-18 1,-1-2-4,-6 10 40,3-15 0,1 0-1186,-5 17 1138,6-19 0,2-1-446,0 6 421,4-3 23,1-5-130,4 7 85,9-1 55,9 8-5,3-11 1087,17 9-1087,-1-5 64,-8-11 0,1-1-703,13 8-929,-11-16 0,0-7-1810,-1-12 3378,16-9 0,-30 0 0,-4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3:03.0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7213 4977 11710,'29'-3'44,"-5"0"18,-19 2-6,0-1-17,1 1 6,-2 0-39,1 1 27,-1 0-27,2 0-6,-1 0 33,1 0-33,0 0 0,-1 0 0,1 0 90,4 0-28,2 0-18,1 0 30,4 0-74,-1 1 11,-1 0 23,7 3-29,-11-1 12,6 2-17,-7-3 0,0 1 0,1-2 0,0 2 34,1-1-29,1 1 23,6 3-28,-2-1 0,13 3-11,8 2 11,-7-4 22,6 1-16,-18-4-6,0-1 0,-1 0 6,0-1-6,5 0 5,-5-1 18,4 2-23,-6-1 0,1 0-40,8 0 40,7 0 17,19 0-17,-16-1-5,5 0 33,-20 0-34,7 1 0,-7 0 6,5 1 0,-8-1 0,-1 1 28,1-1-28,-1 0 6,18-1-6,-3 1 39,7-1 34,-1-1-23,-6 0-61,16-1 11,-14 0 39,5 1-33,-17-1 89,19-3-50,-13 1-39,13-2 38,-20 3-44,-1 0 6,-2 1 67,2-1-23,7 1 1,12-2-40,3 1-11,-3 1 0,-10 0 5,-11 1 35,15 0-29,-11 0 28,11 0-39,-15 1 0,1-1 22,10 1-22,2-2 90,18 0-90,-14-1 0,3 0 50,-17 1-50,8-1 12,-8 1-12,6-1 61,-10 1-55,0 0-6,0 0 33,-1 1-33,1 0 0,7 0 0,1 1 0,2 0 51,4 0-46,-3 0 74,0 0 27,5-1-106,-13-1 0,4 0 39,-7 0-39,-1 2 0,0 0 28,0 0-28,0 0 0,-1 0 0,1 0 62,6 0-62,-5 0-50,12 0 106,-6 0-56,0 0 22,4 0-22,-11-1 0,5 1-6,-7-1 12,8 1-6,-5-1 0,4-1 0,-6 1 0,-2 0-6,4 0-10,-4 0 21,8 1-5,2 0 0,1 0 6,1 0-6,-7 0 0,-5 0 5,3 0-5,-2 0 0,2 0 28,-4 0-22,-1 0-12,11 0 1,-4 0-1,13 1 6,-10-1 0,7 1 0,-11-1 6,7 0-1,-14 0-5,4 0 0,-6 0 0,3 0 0,-3 0 0,2 0 0,-4 0 6,1 0-6,-3 0 123,0 0 73,-2 0-196,1 0 0,0 0-5,2 0 5,1 0 0,0 0 0,1 0 0,0 0 16,1 0-16,1 0 0,2 0-11,2 0 17,8 0-12,0 0 1,0 0 5,2 1 0,-10 0 0,6 0-6,-7 0 6,2 0-45,-2-1 45,1 0-22,-1 0 22,-1 0 5,-1 0 35,0 0-35,-2 0-5,0 0-11,-3 0 11,2 1 39,8 0-39,-4-1 0,9 1-5,-6-1 5,1 0-6,6 0 12,-4 0-12,3 0-22,-6 0 45,0 0-12,-4 0-5,3 0 23,-4 0-23,0 0 0,0 0 0,-4 0 0,1 0 0,-1 0 5,-1 0-10,0 0 5,0 0 0,-1 0 0,0 0 196,-1 0-151,-7-5-45,-4-2 0,-12-7 0,7 3 33,-3 0-22,9 5 17,-2-1-28,2 1 45,-8-6 11,6 3-11,-2-1-45,3-1 6,1 3 5,-2-3 45,5 5-56,1 1 0,4 4-437,1 1 594,13 8-51,-2-2-39,18 14-39,-4-1-22,10 12 33,-11-9-39,-1 1 11,-14-12 34,2 10-39,-7-8 55,3 7 63,-7-6-68,-10 9 0,-1-2-68,-22 19-251,-6-5 45,-1 0-1882,-12-4 2100,19-20 0,6-1 0,12-10 0</inkml:trace>
  <inkml:trace contextRef="#ctx0" brushRef="#br0" timeOffset="4332">11403 4310 15928,'-34'35'190,"3"6"-190,13-9-6,5 5 6,9-7-117,6 27 111,5-21-72,8 19 16,2-29-375,15 3 28,-6-10-1142,22 0 1551,0-16 0,-16-1 0,-1-4 0</inkml:trace>
  <inkml:trace contextRef="#ctx0" brushRef="#br0" timeOffset="4999">11760 3881 14421,'-27'38'354,"1"0"1,1-3 0,2-2-355,-9 13 39,14-18-73,6-7 34,11-17-84,0-1 79,1-1-96,0-1 45,0 2 56,2 0 0,8 9 0,2-1 84,18 17-34,2 0-11,19 14-285,-18-14-370,2 0-790,-22-17-1411,-2-3 2817,-4-3 0,-2-3 0,-3 0 0</inkml:trace>
  <inkml:trace contextRef="#ctx0" brushRef="#br0" timeOffset="5379">11951 4001 10198,'4'-1'3993,"0"0"-3562,-4 1-218,-18 33-123,12-14 38,-13 40-128,17-31-11,3 9-56,4-12 11,3-2 0,3-4-73,3-2 62,0-5-431,7-2-1003,-3-6 100,-1-2 1401,-8-9 0,-7 4 0,-2-4 0</inkml:trace>
  <inkml:trace contextRef="#ctx0" brushRef="#br0" timeOffset="5582">11808 4096 12925,'36'2'60,"1"0"0,-3 0 0,-1-1-60,22-1 0,-27 0 0,-1 0 0</inkml:trace>
  <inkml:trace contextRef="#ctx0" brushRef="#br0" timeOffset="5999">12093 3929 10926,'10'2'2251,"-2"0"-1170,-8-2-605,0 0-381,30 36 185,-7-10-224,4 4 0,2 1 45,3 2-95,-3-5 218,-15-9-44,-9-9 212,-5 11-308,-8-6-6,-19 17-78,0-9-199,0-3 0,-3-2-1285,-18 7 1484,-4-3 0,23-12 0,15-7 0</inkml:trace>
  <inkml:trace contextRef="#ctx0" brushRef="#br0" timeOffset="6988">11451 4929 13401,'62'10'695,"-6"-2"-606,-31-4-89,0 0-812,4 0 812,-10 4 0,-2-5 0,-12 3 0</inkml:trace>
  <inkml:trace contextRef="#ctx0" brushRef="#br0" timeOffset="7203">11474 5048 10097,'14'2'2761,"-3"0"-1439,24 1-1042,-14-2-62,29 2-195,-23-4-23,-2 0-420,-3 1-1204,-5 1-3496,-5 7 5120,-6 4 0,-3-3 0,-2 0 0</inkml:trace>
  <inkml:trace contextRef="#ctx0" brushRef="#br0" timeOffset="8208">11570 5667 14320,'-59'24'750,"6"9"-750,44-1-95,5 12 89,9-10-117,15 3 90,-3-19 49,17 0-16,-13-12-61,17-14 38,-18-4 23,10-23 28,-17-4-28,-2-2-5,-15-11-46,-19 2 51,6 10 0,-9 2-16,18 29-108,5 5-16,1 3 140,2 5 152,5 6-18,3 8-44,6 9 150,10 22-200,-5-9 4,-2-5 1,0 1-56,10 13-331,-1-3-1842,4-12-1204,-14-24 3388,3-2 0,-12-7 0,-3-1 0</inkml:trace>
  <inkml:trace contextRef="#ctx0" brushRef="#br0" timeOffset="8806">11950 5215 15939,'-32'34'885,"-11"10"-678,-1 3-213,3-1-5,7-5-179,21-18 111,10-15-111,3 2 190,4-6 11,3 3 39,5-2-50,3 3 17,12 7-6,5 4-11,0 1-459,7 4-1003,-14-8 1462,8-2 0,-18-6 0,-2-5 0</inkml:trace>
  <inkml:trace contextRef="#ctx0" brushRef="#br0" timeOffset="9170">12117 5239 11452,'4'3'2795,"-1"0"-1406,-3-3-997,-15 24-61,6 8-320,0 5 0,1 2-11,4 11-5,8 10-102,2-36 34,6-3-207,0-4-67,1-5-997,5-6 168,-5-3-505,0-6-1422,-8-3 3103,-3-4 0,-1 4 0,-1 1 0</inkml:trace>
  <inkml:trace contextRef="#ctx0" brushRef="#br0" timeOffset="9370">11998 5382 14045,'57'0'-190,"-2"3"-1109,-16 4 1299,0 0 0,-24-6 0,-1 1 0</inkml:trace>
  <inkml:trace contextRef="#ctx0" brushRef="#br0" timeOffset="9785">12260 5215 10842,'6'3'2459,"-1"-1"-2006,-5-2 1,34 17-202,-18-7-95,33 22-124,-33-18-27,2 6 139,-8-9-77,-2-1 150,0 2 129,-4-2 124,-8 11-409,-13 4-23,-4 2-5,-20 13-29,13-16 1,-16 16-230,23-21-202,-3 1-398,16-12 824,3 0 0,3-4 0,1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3:35.3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7546 5072 11581,'20'-4'896,"-4"2"-778,-6 3-23,-2 0 12,2 0-51,0-1-6,1 0 45,2 1-95,-1-1 107,8 0-107,-4 0 16,8-1 74,-4-2-17,10-4-73,-10 1 5,3-1-5,-10 3 12,0 0 32,-1 1-44,-1-1 34,0 1-34,-1 0 6,0 0 38,0 0-38,0-1-6,0 0 39,8-4 224,9-9-167,2-2 10,5-6-100,-13 7 190,10-11-135,-10 5-5,6-6 23,-3-2 21,-8 11-49,9-15 33,-5 5-11,-2-1-23,3-8 12,-2-9-74,-2 9 18,0-8-6,-9 25 0,-1 1-28,-1 1 28,-1 2 11,2-8-11,-3 7 6,4-16-1,-3 14 23,3-15-22,-2 5 112,-1-15-118,-2 16 5,-2-1 34,-1 16-5,0-14-28,0 2 10,0-6 74,0 0-90,-2 13 56,-1-15 28,-1 5 67,-2-17-145,1 10 5,0 2 73,3 11-84,2 12 11,-1-1-5,1 3-1,0 2-5,0-3 6,0 1 5,0-1-11,0-7 46,0-8-46,0-4 5,1 1 51,-1 7-56,1 9 51,0-3-40,-1 6 22,0-3 40,0 7-67,0 0 67,0 2-73,0 1-23,0 2-1131,0 2 0,0 0 1</inkml:trace>
  <inkml:trace contextRef="#ctx0" brushRef="#br0" timeOffset="1573">7523 3429 13323,'22'-3'627,"10"0"-582,0 3 78,12 0-67,-6 1-45,6 0 73,-18 0-78,4 1 78,-9-2-11,0 0-62,10 0 34,-8 0 11,15 0-67,-1 1 16,-8 1-5,4 0 11,-8 2-5,-5-3 0,16 0-1,-14-1 1,9 0-6,-9-1 5,0-2 35,9-1-40,-8 1-6,7 0 6,-13 2-17,7 0 17,-6 1-39,13 2 33,7 2 12,4 1-6,1 0 0,3 0 0,-18-2 0,24 3 0,-20-3 0,10 0 0,-11-1 6,-1-1-6,11 0 0,-4-1 22,9 0-28,-15 0 6,-6-1 0,-5-2 0,-6 0 0,5 0 0,-4 0 6,2 0 50,-1 0-56,0 1 0,5 0 6,-5 1-6,10 0 0,-12 1 5,12-2-10,-3-1-12,13-3 22,-12 2-5,3-1 6,-17 2 0,1 1-6,-7 2 0,1-1 5,-4 1-901,-1 0 896,0-6 0,0 5 0,0-5 0</inkml:trace>
  <inkml:trace contextRef="#ctx0" brushRef="#br0" timeOffset="3374">7523 3548 12377,'-12'-64'963,"2"6"-538,10 20-229,0-7-129,0 10 1,0-2 111,1-28-173,1 4 173,2 4-146,0 25 91,0-15-46,-3 23 56,0-3 29,-1 14-85,0-3-72,0 7-6,0-6 0,0 8 0,0-8 22,0 2-22,0-1 17,1 1-17,-1 8-101,1 0 12,-1 5-124,3-1 213,-1 1-39,2-1 39,-2 1 11,2-2 62,-3 1-68,2-1-150,1 2 133,2-1 12,5 1 12,1 0-12,15 1 39,-4 0-39,11 0 39,-8-1-39,2 0 6,11-3-6,-10 0 0,17-3 0,-9 1 0,24 2 0,-5 2 0,2 1 5,5 0-5,-22 1 34,13-1-29,-15 0-5,0-2 0,-1-1 6,-1-2-6,-2 0 11,12-2-5,-1 2-6,-2 0 0,8 2-45,-22 1 45,11 1 6,-11-2 27,16-2-33,-9 0 0,9-1 0,-15 1 6,-4 2-6,-3 0 0,-3 3 5,-1-1 18,6 1-29,3 0-27,0 0 38,8 2 1,-15-1 22,15 2-67,-15-1 39,4 0-45,-9 0 45,-3 0 0,0 1 33,2 1-33,-5-2 0,2 2 6,-3-3-6,-3 1 6,1-2-1,-3 1-162,-2 0-5,-1 1 44,0 3 118,-2 1 68,4 26 4,0 11-21,1 12-51,0 5-140,-3-12 45,1 3-59,-2-15 0,-1 1-168,1-2 0,0-1-294,1 31-1799,3-12 2415,-3-32 0,2-5 0,-3-12 0</inkml:trace>
  <inkml:trace contextRef="#ctx0" brushRef="#br0" timeOffset="4377">7784 3072 12533,'-44'3'404,"6"3"-421,29 7-106,2-3-174,4 2 140,3-8-112,1 2 22,2-4 202,7 4 51,1-2 0,9 5-6,-7-3-17,6 4-11,-7-2-219,-1 4 247,-6-3 17,-3 1 67,-2-4 45,-2 1-129,-3 1-6,-3 0-89,-2 0 39,-1-2 23,1-3-583,-6 0 246,4-3-1013,-8-6 1383,6-2 0,2 0 0,5 2 0</inkml:trace>
  <inkml:trace contextRef="#ctx0" brushRef="#br0" timeOffset="4945">7904 3096 13082,'0'43'-375,"1"-10"140,3-15 44,4-7 191,2-4 45,3-1-34,-3-5-5,-1 0 67,3-7-17,-4 0 140,3-11 95,-6-7-162,-2-1-96,-6 0 63,-2 9-91,-3 6 62,0 2-67,-1 2-5,0 3-85,1 1-403,0 2-252,1 0-381,1 2 1126,-3 7 0,5-4 0,-1 3 0</inkml:trace>
  <inkml:trace contextRef="#ctx0" brushRef="#br0" timeOffset="5459">8189 2905 13687,'-4'43'196,"-1"0"0,-1 20-308,3-14-140,3-22-448,7 6 353,-1-9-281,9 9-951,1-15 1579,-2-5 0,-3-6 0,-8-7 0</inkml:trace>
  <inkml:trace contextRef="#ctx0" brushRef="#br0" timeOffset="5691">8094 3072 9262,'1'10'2599,"-1"-2"-2302,0-8-78,10 7-169,-1-2-39,11 5-11,-3-1-28,3-3-1848,18 2-1782,-9-4 3658,10 0 0,-24-3 0,-5-1 0</inkml:trace>
  <inkml:trace contextRef="#ctx0" brushRef="#br0" timeOffset="6125">8404 2929 13911,'4'35'53,"0"1"0,3 27-165,0-21-162,-1-10-258,6 7-213,-5-16-291,1-4-493,-2-3-2347,-1-6 3876,-2-3 0,-2-4 0,0-2 0</inkml:trace>
  <inkml:trace contextRef="#ctx0" brushRef="#br0" timeOffset="6324">8356 3072 10052,'-7'-11'2481,"1"2"-2161,6 9-169,0 0-151,35 5-762,-15-1-4637,43 12 5399,-38-6 0,3 1 0,-19-7 0</inkml:trace>
  <inkml:trace contextRef="#ctx0" brushRef="#br0" timeOffset="6892">8594 3072 12253,'0'34'53,"0"1"1,0 23-65,0-41-264,0-2 112,0-6 163,2-3 185,4-11 6,6-14-180,0-2 68,5-21-7,-1 6-83,-4 7-90,-1 9 68,-7 18 83,1 7-44,-2 2 106,1 15-179,-2-5 67,-2 10-84,1-14-505,1-1 427,3-10 246,11-20-84,-3 5 0,6-13 0,-7 14 39,2 4 34,-5 4-17,1 8 16,-6 5-72,0 8-235,-2 2-661,1 5-554,-2-3 1450,2 0 0,-2-10 0,0-4 0</inkml:trace>
  <inkml:trace contextRef="#ctx0" brushRef="#br0" timeOffset="7324">8951 3072 13295,'-26'51'-812,"4"8"291,19-38-6,-1 7 29,4-22 335,2-2 119,2-4 44,2-4-12,3-3-16,0-8 34,5-10 0,-5 4 374,4-13 315,-8 13 11,0 3-549,-4 19-45,-1 9-431,8 36-276,-1-19-1012,12 16-1714,-5-25 3321,5-5 0,-10-5 0,-2-5 0</inkml:trace>
  <inkml:trace contextRef="#ctx0" brushRef="#br0" timeOffset="7576">9046 3048 9111,'13'5'3271,"-2"0"-2274,-11-5-672,20 24-314,-9-9-56,23 27-2363,-6-14 2408,-5-5 0,-2-7 0,-14-12 0</inkml:trace>
  <inkml:trace contextRef="#ctx0" brushRef="#br0" timeOffset="7811">9118 3238 13833,'12'-31'257,"1"-1"1,11-23-258,-11 31-739,-1-1 739,-7 11 0,0 3 0,-6 10 0</inkml:trace>
  <inkml:trace contextRef="#ctx0" brushRef="#br0" timeOffset="9287">8332 2215 13502,'9'60'448,"1"-2"-409,0-18-33,1 2-12,-1 0-128,-1 1 56,-1-3-6,-1-2-51,-1-3-16,-1 9-157,-2-7 84,1-3-449,-3-6-323,-1-12-892,0-1 1120,1-7-1740,4-3 2508,-1-5 0,0 0 0,-2 0 0</inkml:trace>
  <inkml:trace contextRef="#ctx0" brushRef="#br0" timeOffset="9941">8189 2381 13239,'27'-18'1019,"-5"0"-700,-12-2-156,-2 4-57,5-7-11,-3 6 34,-1 1-73,3-2-50,-5 7-6,0-1 67,-4 8-61,-1 1-6,0 1 0,0 2-6,3 0 6,1 0 0,7 3 73,1 3-73,3 5 67,5 2-28,0 0-33,2 3 22,0-1-23,-1 1-5,-1-1 0,-2 0-95,-1-1-1383,7 3 1478,-2-3 0,-5-2 0,-7-6 0</inkml:trace>
  <inkml:trace contextRef="#ctx0" brushRef="#br0" timeOffset="14142">9094 2119 11379,'24'24'602,"0"1"1,20 16-424,-22-25-112,0-2 28,0-2-95,-2-1 0,-1-2 0,-1-2-1103,3 0-309,-7-3 1412,4-1 0,-12-2 0,-1-1 0</inkml:trace>
  <inkml:trace contextRef="#ctx0" brushRef="#br0" timeOffset="14437">9451 2119 10825,'11'6'3439,"-3"-2"-2224,-8-4-632,-13 43-381,3-16-124,-5 13 0,-1 2-1378,-3 1 1300,-7 14 0,10-19-224,2-4-714,2 5-166,4-13-4581,0 10 5685,4-21 0,2 1 0,0-12 0</inkml:trace>
  <inkml:trace contextRef="#ctx0" brushRef="#br0" timeOffset="15054">9141 1976 14393,'44'-31'750,"-5"2"-644,-20 7-106,-6 8-296,-5 9 296,-5 6 0,2 6 89,1 6 51,1 4-95,5 12-45,-2-7-336,6 12-1176,-2-13-628,-1-3 2140,-2-7 0,-8-8 0,-1-1 0</inkml:trace>
  <inkml:trace contextRef="#ctx0" brushRef="#br0" timeOffset="15621">9689 1762 15311,'-39'44'605,"3"-6"-347,6-10-252,8-8-6,-7 8 5,17-14-33,2-3-123,6-3-73,8 3 224,9 5 45,0 1-40,17 8-10,-11-11-567,12 9 34,-14-12-593,3 1-1076,-8-7 2207,0-3 0,-6-1 0,1-1 0</inkml:trace>
  <inkml:trace contextRef="#ctx0" brushRef="#br0" timeOffset="16020">9808 1762 10679,'11'7'2862,"-3"-1"-2117,-8-6-280,0 0-107,-12 21-94,8-7-175,-11 18-16,12-11-73,1 1-6,2 10-106,7-1 107,-1-1-421,13-4-615,-1-16 223,-1-2-2979,-2-10 3797,-11-2 0,0-1 0,-4 2 0</inkml:trace>
  <inkml:trace contextRef="#ctx0" brushRef="#br0" timeOffset="16209">9641 1905 12729,'46'-4'252,"-3"1"-291,-15 5-650,2-1-1260,-3 1 1949,-3-2 0,-11 1 0,-5-1 0</inkml:trace>
  <inkml:trace contextRef="#ctx0" brushRef="#br0" timeOffset="16574">9975 1762 12931,'28'23'171,"0"1"1,-1-1 0,-3-1 69,-6-5-79,-5-2 466,-4-2 385,-11-1-827,-5 0-30,-14 18-49,-10 3-113,1 1-1002,-5 6 1008,11-11 0,9-10 0,4-5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5:20.9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5047 13740 12869,'47'8'51,"-6"-2"-51,-33-7 56,2-1-56,-1 0 33,6-1-33,1 1 0,1-1 17,3-1-17,-3 3 62,9-1-62,-9 1 0,3 1 0,-10 0 0,0-1 0,0 0-6,0 0 12,0 0-6,1-1 5,0 1 1,6-1 33,-3 0-39,8-1 6,4-1-6,-1-2 5,-1 1-5,-7 0 0,-7 2 17,0 0-17,-1-1 0,-1 0 6,1 0-1,3-2 1,-2 2 22,7-2-28,-1 0 6,11-1-6,-9 3 0,2 0 0,-8 3 0,-2 0 0,1 0 0,-1 1-6,6 0 6,-4 0 0,3 0 0,-5 0 6,2 0-6,5 0 5,4 0-5,1 1 0,5 2 0,-2 0 6,-1-1-12,7-1 6,-13-1 0,5 0 6,-7 0-6,-1 0 0,3 0-6,-4 0 6,4 0 0,-7 0 6,8 0-6,-5 0 0,11 0-11,-10 0 11,11-1 0,-12 1-6,5 0 6,-6 0 0,0 0 0,1 0 0,1 0 0,2 0 0,-1 0 0,2 0 0,9 0 0,-7 0 0,16-1 0,-7-1 50,16-1-50,-8-1-11,15 2 11,-25 1 0,13 1 0,-23 0 6,5 0 27,-7 0-33,-1 0 0,7 0-44,3-1 44,1-1 0,7-2 0,-4 0 5,14-3-5,-12 3-5,7-1-1,-19 4-5,9-1 22,-12 2-11,6 0 0,-8 0 0,8 0 0,-6 0 0,11 0 0,2 0 0,0 0-11,-1 0 11,-8 0-6,-6 0 1,8 0-1,-4 0-67,5 0 68,-5 0-85,-1 0 45,1 0-33,6 0 67,0-3-40,11-3 51,-4 0 39,-3 1-72,-6 2 33,-4 1-17,-1-2 17,1-1 0,0 0 0,2-1 0,-2-1 0,1 1 39,-1-1-39,9 0-33,0 0 27,10-1 6,-7 3 0,-6 2-6,-4 2 6,-8 1 0,6 0 0,-4 0 0,1 0-11,1-1 11,1 0 17,1-1-17,-1 1-6,1-1-27,7 1 33,-6 0 39,12 0-101,-6 0 62,-2 0-84,6-1 84,-14 1 0,5 1-5,-8 0-40,0 0 45,0 0-6,0 0 6,1 0-33,7 2 38,8 2-5,0-1 0,13 3-44,3-5 44,0 1 0,-3-2-68,-15 0 35,-10 0 33,-2 0-112,3 0 101,-6 0 11,4 0 5,-6-1-5,0 0-39,6 0 39,4 1 62,20 0-51,-1-2-39,22 0 39,-14-4 17,-3 2-28,-7-1 0,-18 2 0,8 1 0,-14 0 6,7 0-6,-10 0 0,7-1 5,-4-1-10,11-2-40,-6 1 45,7 0 39,-5 3-39,13 0 0,-7 1 0,8 0 0,-10 1 0,-1 0 0,6 0 6,-8 0-6,4 1 0,-8 3 5,-2-1-5,-4 1 0,-5-2 0,-2 0-583,1-2-559,-2 2-2202,0-1 3344,-1 1 0,0 0 0</inkml:trace>
  <inkml:trace contextRef="#ctx0" brushRef="#br0" timeOffset="6467">22401 3691 13614,'-10'-15'325,"-1"4"-241,1 10 22,-6 0-94,4 1-12,-7 0 0,9 0 5,-6 0 57,8 0-62,-4 0 0,5 0-6,-1 0 6,1 0 0,-2 0 6,-2 0 44,-5-2-50,-2 1 0,0-2 6,4 2-6,3 0 95,-18 1-89,11 0-6,-13 0 33,17 1 6,-8 2-5,-1 2-6,-6 1-56,7-1 28,-3 1 0,12-2 28,-11 2-78,12-1 55,-5 1-5,5-2 28,-3 4-28,3-3 0,-4 3 6,5-3 33,-1 1-39,-5 3 0,5-1 6,-10 4-6,4-2-12,-8 6-27,3-2 39,2-1-11,-5 6 11,13-8 0,-8 6 0,11-8 0,0 1 0,1-1 0,1 1-22,-2 1 33,0 5-78,0 3 61,2-2-11,3-2-28,4-4 40,0 7 5,1-5-67,0 5 61,2-7-61,1 1 67,2-2-34,7 4-11,4 0 40,4 3 5,-2-4 45,6 0-40,-9-5 40,12 3-39,-10-3-6,5-1 0,-6-1 0,-1-2-12,1 1 12,-2-2 0,1 0 45,6 1-22,0-1-18,1 1 23,6 0-28,-6-1 67,13 0-61,-12-1 22,8-1-28,-17-1 17,9 0-17,-10 1 0,4 0 0,-6 0-11,0 0 16,-1 1-5,0-1 23,5 0-18,7-1 6,-3 1-11,4-1 0,-10 0-5,-1 0-23,0 0 28,4 0 0,-4 0-23,3 0 23,-6 0 0,-1 0 0,1 0 6,2 0 0,2 1-1,4 0-5,-4 0-17,4 0 17,-7-1 0,10 0 17,-9 0-17,3 0 0,-4 0 0,-1 0 6,0 0-6,6-1 0,-4 0-23,3-1 29,1 0-6,-5 1 0,7-1 0,-5 2 11,8-2-16,-7 2-46,2-2 46,-7 0 5,0 0-23,0 0-10,0-1 38,5 0-5,-3 0-28,3-2 28,-3 1 0,-1-1-11,6-2 11,1-2 11,10-5-11,-6 4-39,-2 0 39,-6 5-6,-7 2 46,1 1-46,-3 1 6,1 0-11,0-2-34,1 1 51,0-1-6,5-3 16,1 0-16,1-2-39,0-2 28,-5 5 11,0-3 0,-3 3 6,2-3-6,-1 1 5,1-2-27,-2 4 22,1-2 0,-2 2 39,1-3-45,0 1 1,-1-2 5,0 1 0,0-2 33,-2-1-33,1 2-11,-1-1 6,-1 3 5,0 1 39,0-2-22,0 1 22,0-2-39,-1 0 0,-1-1 17,-4-4 22,1 4-34,-6-8 1,-1 4-6,-1 0 22,-7-3-55,6 7 22,-8-3-45,4 5 22,-4-1-95,-2 1-235,-20-1-325,7 2-700,-26-1 1389,26 4 0,3 0 0,-6 1 0,-7-2 0</inkml:trace>
  <inkml:trace contextRef="#ctx0" brushRef="#br0" timeOffset="10353">13855 7334 10881,'18'42'1008,"0"-4"-554,0-8-303,-3-4-11,7 10-84,-6-7 107,0 0-124,1 2 118,-2 1-68,1 2-10,3 16-29,0 8-17,-8-22 1,0 1-34,3 20 0,-7-23 0,-1 1 5,-2 4 1,0 0-6,1 27 6,-2-26 0,-1-2-1,-2 6 23,0-1-17,0-1-11,1-3 0,0-2-11,1-5 11,1-5-129,3 2 129,-1-10 0,3 3 45,-2-10 6,1 11-18,-2 3-33,-1 2-39,0 11 22,-3-21 17,1 8 0,-2-17-39,1-2 39,-1 1 0,1-2-50,-1 2-404,0-3 224,3-1 275,0-2 95,1-2 90,0-2-40,2-1-156,-1 0-34,1-2 73,-1 2-73,0 0 16,5 0-16,0 0 40,10-2-40,3-1 0,0 0-6,9-1 12,2 1 38,3 0-44,-3 0-33,2-2 61,-14 3-34,18-1-27,-16 3 33,17 0 5,-16 3-5,17 0 11,-6 0-11,-1 0 0,5 0 12,-18-2-24,5 0 12,-10-3 45,7-4-34,-12 4-11,6-3 23,-13 5-23,1 0 0,1 0-34,4-3 45,10-3-11,1-3-11,1 1 11,-6 3-50,-4 4-29,4-3-38,-3 2 83,3-2-55,-6 2 83,-1 0 6,-2 2-6,-1-1 6,-2 2-28,0 0 73,-3 1 22,0 0-16,-1 1-6,-1-2 27,0 0-72,0 0 6,0-1 22,-1 0-28,-1-2 0,-1-1-6,-1-9 6,0 0 0,-1-19 6,3 7 28,-3-25-34,0 2 53,0 10 0,-2 0 3,-3-16-56,-3-8 90,4 31-26,0 0 0,0-2-58,-3-9 11,2 8 0,2 1-17,-1-4 33,0-1-66,1 0 38,-1-2-5,-1-16-11,4 21 0,0-1 13,1 0 1,0 1-3,1 2 0,0 2 34,0-10-34,1 14 11,0-10 84,0 9-95,-1-8 90,0 15-23,1 1 45,-2-5-112,1 8 202,-1-9-129,2 12-23,1 1 196,0 5-156,2 7-6,-1 0 454,1 2-533,-2 1-5,0 2 39,-2-1-39,-4 4 6,-1 1 28,-2 2-29,-8 4 57,-11 3-45,-5 2-11,-1-2-6,-4-2 33,17-7-49,-8 3 16,10-3-12,-1-1 12,-10 1 34,8-2-28,-17 3-23,5 1 17,0 0 0,-14 7 0,17-5 0,-11 5 5,12-6 46,-9 3-85,9-4 29,-5 0-63,13-5 68,0-2 6,2 0 0,1-1 38,0 0-44,-7 0 12,1 0-7,0 0 34,1 0-39,6 0-5,1 1-265,-2-1-105,9 0-381,-3 0-885,3 3-2235,1 1 3876,-1 3 0,6-3 0,2-1 0</inkml:trace>
  <inkml:trace contextRef="#ctx0" brushRef="#br0" timeOffset="17520">14212 9811 11127,'6'34'1059,"1"8"-700,0-8-158,0 4 1,2 6-113,-2-9 18,-1 1-12,4 21-84,-3-11 40,2 15-51,-4-18 67,3 20-67,-3-17 0,-1-9 0,1 2 56,2 26-51,0-3 1,-2-27 0,0-2-6,1 1-6,1 0 6,-4-16 17,1 7-17,-1-7-6,1 11-5,-2-14 11,2 10 11,-1-9-11,3 12-11,-1 1 11,2 13 0,-3-12 6,-1-1-1,-1-19 1,0 4-1,-1-5 46,1 3-102,-2-5 35,1-1 4,-1-1-116,1-3 335,-1 0-129,2-5-72,1 0-1,2-3 1,2 2-6,-1 0 34,9-1-23,-2 2 17,8-1-28,-2 2 0,3-1 45,13-1-45,7-2 0,1 0 39,9-4-34,-22 3-5,9-2 68,10-1-63,-16 5-10,16-2 5,-23 5 0,0 2 0,-2 0 5,0-1 1,-1 0-17,10-5-23,0-4 34,0-1 39,3-4-39,-9 6 6,-1 1-6,4 1 0,-6 2 11,-1 0-11,-3 2 0,-8 0 0,7 3-6,0-1 40,5 2 11,-6 1-45,3 2-39,-10 0-45,6 1-454,-8-3-476,-1 0-756,-4-2-1551,-3-1 3321,-1-3 0,0 2 0,0-1 0</inkml:trace>
  <inkml:trace contextRef="#ctx0" brushRef="#br0" timeOffset="19002">14164 9882 10254,'55'-18'2207,"1"3"-1961,-25 10-28,4 1-16,-8 2-90,2-1 224,25-4-174,-7-1-112,-11 2 1,-1-1-45,8-2 27,8-2-33,-23 5 56,20-2-56,-21 5 6,10 0-6,-10 2 50,-1 1-44,1 0 0,1 0 83,-1 0-89,0 0 51,0 0-18,10 0-38,-8 0 5,15 0 0,-19 0 5,6 0 23,7 3-33,-14-1 5,12 2 0,-17-2 0,-1 0 16,5 1-16,-6-2 12,2 2 10,-7-2-22,-1 1 0,-1-1-11,-1 1 39,4 2-62,4 2 34,-2-1 0,1 1-5,-10-3 5,0-1 0,-2 1 44,1-1-88,-2-1-1,0 1 39,-1-1-67,0 0 68,-1 1-6,1 1 11,-2 4 0,1 1 0,-1 12 0,0-4-73,0 22 34,-1-8-29,0 13 68,-1-5 0,2 2-16,0 5 16,0 23 0,0-15-6,0-19 0,0 0 29,0 32 27,0-18-47,0-10 0,2 0 98,2 16-99,-1-16 1,1 1 31,2 20-34,-1-6 0,-3-20-23,0 0 23,0-10 0,-1 9 6,0-13-6,0-2 0,-1-3-84,0-3-84,0-1-538,0-3-588,0 2 426,0 0 129,0 2-17,0 5 756,0 7 0,0-9 0,0 1 0</inkml:trace>
  <inkml:trace contextRef="#ctx0" brushRef="#br0" timeOffset="22951">21925 9763 12247,'21'41'449,"-2"-3"-287,-10-14-67,3 18-5,2 6-65,-6-14 0,0 0-25,3 21 28,-5-21 0,-2 1-17,0 2 1,-2-2-12,2 25 0,-2 6 33,-1-33-10,-1-1-6,1-4-17,-1 0 0,0-3 50,0-1-50,0 0 84,1 20-84,1-17 0,0 16 28,1-14-34,-1-7 6,2 13 6,-2-15-6,0 5 0,0-8 6,0 16-6,-1-12 5,1 12-33,-2-17 39,0 6 23,0-7-28,0 9-6,0-3 0,0-5-34,0-2-39,0-10-72,0-1 145,0-3 33,2 1 1,-1-1-29,2 0 40,5 1 28,3 1-67,11-1 44,-2 1-44,14-2 44,-10 0-44,20 0-1,-15 1 1,9 0-6,-10-1 39,0 0-33,0 0-6,1 0-12,12-1 18,-9 0 5,20-4 34,-22 2-51,20 0 6,-11 2-5,18 1 27,-19 0-22,2 0 0,-21 0-5,18-2 5,-14-1 0,14-2 5,-18 1 29,0 1-34,-1 0 0,-1 1 0,8 1 5,9 0 18,4 1-6,-3 0-17,-8 2 0,-9 0 5,16 7 1,-11-3 55,13 5-55,-17-6 61,10 1-33,-7-2 22,15 1-17,-6-1-33,0-1-6,6 2 22,3 0-28,-7 0-78,7-2-1568,-25-1-616,-2-3 2268,-11-2 0,-2 1 0,-2-1 0</inkml:trace>
  <inkml:trace contextRef="#ctx0" brushRef="#br0" timeOffset="25082">21949 9692 9531,'49'-11'1199,"-6"2"-455,-22 3-301,4-2 0,18-1-208,0-1-90,-9 4 1,1-1-140,9-1 89,10-2-84,-25 3 17,10-2-22,-10 2 50,14-1-51,-18 5 68,13 1-73,-15 2 39,16 0-5,-3 0-45,24 0 11,-17 0 0,9 0 0,-25 0 0,3 0 0,15 2 61,-11 1-61,12-1 0,-17 0 0,12 0 0,-12-1 6,17-1 22,-4 0-11,1 0-56,-4 0 22,-3 4 17,4 6 0,-8-1 39,6 4-39,-20-8 0,1-1 45,0 0-40,-1-1-5,8 2-39,9 3 39,-8-2 0,4 2-11,-18-4 0,2 0 11,-3 0 0,0 0 0,-3-2 11,-2 1 39,-1-2-72,0 1 22,-1 0-6,0-2 6,-1 2-5,4-2-57,-2 2 45,1-1 23,-3 0 22,-1 0-28,-3-1-134,0 2 134,0 0 0,0 2 5,0 2 180,0 2-179,0 3 27,0 12-44,0 9 11,0 3-28,0 20 25,2-21 0,0 2-39,0 2 0,0-1-6,1 0 1,-1-1-188,3 15 185,-3-18-118,0 0 168,-1 13 0,0-12 39,0 9-39,0-15-39,-1-1 39,0 11-208,2 4 197,2 22-11,1-12 27,0-4 46,1-13-18,-5-18-33,1 3-61,-2-8 61,0 6 5,0-4-94,0 9-46,0-10 101,0 6-83,0-3 16,0-1 28,-2 3-39,1-8-162,-1 7 134,1-8 84,0 2-112,1-4 95,0-3 6,0 0 44,0 1 29,0-2-6,0 1 67,0 2-67,0-1 0,0 4 0,0-1-6,-1 4-38,1-3 21,0 5 79,0 1-56,0-3-22,0 2-12,0-10 34,0-2-364,0-1 107,-3-1-1340,1-1 1597,-3 0 0,3 1 0,0-1 0</inkml:trace>
  <inkml:trace contextRef="#ctx0" brushRef="#br0" timeOffset="30763">17140 8477 12225,'39'1'269,"-1"-2"-118,-11-1-151,-3 0 73,19 0-67,-11 1 33,6 0-39,-12 1 0,-9-1 11,7 0-11,-5 0 0,14 0 23,-14 1-23,16 0-12,-6 0 12,1-1 6,5-3 61,-15 0-67,7-2 0,-8-1 0,2 0 23,11-6-23,-7 4-6,19-5-22,-8 6 22,1 2 6,8 3 45,4 2-45,-7 1-28,6 0 23,-22-1 10,14-4 40,5-3-90,0-1 79,-3 1-34,1 0-51,-10 4 51,22 0 12,-9 2-15,-11 2 0,1 0 48,13 0-45,7 0 0,-27 0 5,23 0-5,-20 0 23,17 0-23,-27 0 0,1 0 0,0-2 39,-1 1-61,10-3 22,10 1 0,4 0 5,-4 1-10,-12 2 5,-9 0 0,-1 0 0,0 0 33,-1 0-38,0 0 5,0 0 0,-1-1-34,0 1 34,1 0 0,-1 0 56,8 0-56,1 0 11,-1 0-50,6 0 11,1 0 28,-6 0 0,4 0 0,-14 0-6,-1 0 6,2 0 17,19 1-17,-12-1 6,27 2-57,-25-1 51,21 2 40,-7 0-12,24 2-28,-10-2 0,-3 0 22,5-3-22,-27 1-6,16-1-33,-22 1 39,1 0 0,-1 0-33,20 3 44,-6 0-28,8-1 17,-3-1 0,-6-2 0,0 0 6,7-1-46,-19-1 29,7-1 11,-10 1 0,-1 1 0,10 0 0,-7 1-11,7 0-6,-10 0 17,11 0 11,-7 0-11,19 0 17,6-5-17,-9 3-5,6-3-1,-22 3 28,8 1-44,10 1 22,-8 0-6,12 0 57,-24 0-57,17 0 23,-7 0-28,20 0 11,-8 0 0,-2 0-39,-1 0 16,-17 0 23,20-2 56,-18 1-56,9-2 0,-10 1 0,-1-1-28,14 0 28,2 1-20,-8 0 1,1 1 25,12-1-6,8 0 0,-26 1 0,2 0-6,-1 1 12,0-1-6,0 1 0,1 0 0,-2 0-17,0 0 22,-1 0-5,-1 0 73,7 0-129,1 0 56,-1 0 28,6 0-28,-8 0 17,0 0-23,6 0-33,-16-1 6,8-1 33,-9-2 0,0 1 28,9-3-28,-7 3 5,14-1-22,-8 3 17,-2 0 12,1 1-12,-9 0-51,-4 0 51,-3 0 0,-8 0-67,-1 0 67,0 0 0,0 0 34,0 0-34,2 0 0,0 0-6,1 0-5,1 0 5,1 0 6,5 0-45,5 0 45,-2 0 73,1 0-134,-7 0-46,2 1 102,-3 1-135,2 1 89,-6-1 40,0 0 11,-3 0 101,0-1-936,-1 1-901,1-1 240,-1 1 1496,1 0 0,-1-1 0,0 1 0</inkml:trace>
  <inkml:trace contextRef="#ctx0" brushRef="#br0" timeOffset="51341">21306 12549 12976,'-4'-44'353,"2"-22"-337,3 20 24,1-11-40,-2-7-17,0 24 3,-1 5 0,0-2 14,-1-7 0,-2-13 50,2 18-33,-1-14-17,3 13 11,-1-23 79,1 4 61,0 4-106,0 7 67,0 20-112,0 14 17,0 0 27,0 7-49,0 3 5,0 2-101,0 1 179,8 1 18,6 0 16,5-1-6,13-4 51,1-6-96,2 0-5,11-7-56,-19 9 0,6-3-39,-13 6 6,-4 2-40,1 2 73,-7 2 17,1 0-17,-7 0 112,-2 0-73,-2 3 28,0 2-67,1 7-123,0 8-6,0 2-263,1 9 62,0-5-118,1 6-925,3 19 701,-2-11 159,0-5 1,0-1 255,2 3-1049,3 14 1306,0-28 0,-2-5 0,-2-12 0</inkml:trace>
  <inkml:trace contextRef="#ctx0" brushRef="#br0" timeOffset="52254">21568 12359 12886,'-5'41'314,"4"-1"-331,6-20 17,2-1 0,2-9 0,-1-1-118,0-3 118,0-2-78,-1-2 123,4-1-34,1-10 45,-2 1 22,2-16-44,-6 5 44,0 0-38,-3 6 66,-2 9-100,1 4 83,-1 6-78,3 5 45,1 8-56,1 5 17,6 17-90,0 0-268,0-3-2309,2-12 1104,-5-23 1546,3-9 0,-7 0 0,-1-2 0</inkml:trace>
  <inkml:trace contextRef="#ctx0" brushRef="#br0" timeOffset="52672">21972 12025 13177,'26'-10'594,"-1"2"-521,-4 10-51,-1-1-22,-1-1-78,-4 0-337,-1 0-481,-4 0-471,-3-1-374,-3 1 1741,-3-2 0,-1 1 0,0 1 0</inkml:trace>
  <inkml:trace contextRef="#ctx0" brushRef="#br0" timeOffset="52905">21972 12097 8825,'9'4'2145,"-3"-1"-1484,-6-3-45,0 0-274,42 27-274,-25-20-337,39 19-505,-41-25-928,4-1-2476,-9-2 4178,0-1 0,-5 1 0,-2-1 0</inkml:trace>
  <inkml:trace contextRef="#ctx0" brushRef="#br0" timeOffset="56441">22472 11835 13721,'-2'40'168,"0"-3"-157,1-18 17,0 3-28,1 2 0,0 1-17,5 13-129,8 7-10,4-1 100,5-3-40,-8-20 29,3-3-73,-8-12 17,4 1 39,-5-6 84,1-1 84,3-9-34,-2-1-50,4-16 40,-4-3-40,-2 0 84,-2-11 84,-9-3-68,-3 8-100,-7-4 6,-4 21 67,-1 1-68,0 2-5,-1 4 6,-4 0-6,6 7-134,-4 0 128,10 8-274,-1 11-588,9 11-2207,10 18 1030,3-12 2045,9 4 0,-10-26 0,-3-4 0</inkml:trace>
  <inkml:trace contextRef="#ctx0" brushRef="#br0" timeOffset="56844">22853 12192 12791,'0'-19'-3489,"0"4"3489,0 7 0,1 4 0,0 1 0</inkml:trace>
  <inkml:trace contextRef="#ctx0" brushRef="#br0" timeOffset="57657">23020 11835 13967,'-18'38'112,"3"-3"-78,10-19-34,-1 2-51,3 11 46,0-6-63,2 19-268,13 2 191,-4-9-79,11 3 134,-7-21-55,6 0 145,-6-5-12,8 3 7,-10-10-135,3 1 134,-6-4-106,0-2 135,2 0 38,2-9 62,6-13-44,-5 1-40,1-9 123,-7 10-72,-2-1-17,-2 1 89,-1-1-151,-1 0 124,-2-1-51,-6-1-84,-6-1 0,-9 0-28,-2 2 22,-18-5-61,3 9-202,1 4-582,8 17-678,18 21-11,3 13 1540,6 28 0,4-33 0,0 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7:05.9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15974 4001 12864,'3'23'582,"1"0"-330,-1 6-95,-1-5-45,1 22-22,-1-4-40,1 1-50,1 15 112,-3-22-73,2 12-33,-2-15-40,1 32 51,-1-22 11,0-8 0,-1-2-28,0 7 11,0 18-5,0-12 69,0-9 1,-1 4-57,1-1 1,0 1-20,-1 0 0,1 0-20,0-3 1,0 0 114,0 24-95,0-30 17,0 32-11,0-31 38,0 17-38,0-23 56,0 15-62,0-2-62,0 11 68,0-22-6,0-6 0,0-17-51,1 1 51,1-3 0,-2 2-5,2-3-130,-2 0 102,2 0-40,-1-2 28,1 1 17,0-2 101,1 0-62,0 0 11,3 0-22,1 0 6,1 0 44,6 0-44,-3 0 33,6-1-39,-3 0 0,1 0 28,11 0-28,-5 1 11,16 0 29,-4 2-7,1-2 1,13 3 5,8-3 6,6 1-45,-2-1 61,-14 0-55,-14 0 67,23-1-73,-19-1 5,16 0-5,-24 0 0,-1 1 6,10 1 0,3-1 33,24-3-62,-5-2 26,-17 0 0,-1 0 19,9-2-22,4-1 0,-27 5-5,-1 1-40,-2 0 45,-2 1 6,5-1-6,-7 2 0,5 0-6,-14 1-50,1 0 6,-7 0-236,-2 0 286,-1 0 0,-1 0 0</inkml:trace>
  <inkml:trace contextRef="#ctx0" brushRef="#br0" timeOffset="1866">15997 4001 9559,'37'2'857,"-5"0"-583,-19-2 90,1 0 208,12 0 44,21 0-459,8 0-101,2 0-6,-9 0-44,-12 0 53,0-1 0,0-1-3,10 0-56,-2 0 0,-2-2 5,-5 0 46,23-2-51,-13-1 11,-12 3 0,1 0-11,24-3-11,-4 1 11,-6 2 11,-21 1 0,9-1-11,-12 0 6,13-2-12,-9 2 12,8-1 5,-2 2 23,2 2-34,0 0-6,6 1 6,-8-1 73,16 0-40,-16 1 12,10 0-39,-24 0 83,12 0-77,-14 0 27,3 1-39,-10 0 11,2 1-11,-6-1 90,2 0 94,-7 0-10,-2-1 470,-1 0-538,-1 2 40,0 3-96,0 1-44,-1 3 50,0 4-56,-1 3-6,0 5-61,2 19 17,-1 11 5,1-16 0,0 2 51,0 24-6,0-20 0,0-1-79,0 9 82,0-7 0,0 0-1055,0 8 1058,0 12-6,-1-20 5,0-1 1,-1-1-6,-1-1 39,-1 0-5,-4 17-34,-3 4 0,-1 1-6,3-24 0,0-1 1,-6 21-6,1-1 11,0 4-51,9-29 51,-2 14 6,5-23-6,0 11 0,2-16 1052,0 4-1052,0-8-6,0 5 1,0-7 5,0 7-6,0-3 6,0-3 6,0 1-1,0-7-5,0-2 0,0 0-5,0-1-46,0-1-27,0 0 134,0-1-101,0 0-5,0 1 10,-1 0-16,0 1-257,-3 3 106,1 1-101,-2 2-1664,1 6 1972,-2-2 0,3-2 0,-1-3 0</inkml:trace>
  <inkml:trace contextRef="#ctx0" brushRef="#br0" timeOffset="7156">13831 5929 8819,'2'-17'998,"-1"2"-780,-3 8 152,-1 1-62,1-1 56,1 2-17,0 1 28,1 1-28,0 1 220,0 1 32,5 18-504,0 0 45,10 33-70,-5-14 0,0 3-76,6 26-16,-6-23 0,-2-1 22,-1 9 39,0 1-28,-2 1-5,-1 1 44,-1-2-44,-1 1-6,0-3 89,-1 14-89,1-16 17,-2-12 0,1 1-40,1 18 34,-1-15 1,0-1-12,1 13 0,1 1 28,-1-28-28,1 9 0,-1-9 0,2 15 0,-1-11 0,0 1 0,-1-6 5,0-8-5,-1 1 62,0 14-51,-1-2 45,0 4-56,0-9-11,0-13 11,0-2-207,-1-4 44,1-2 214,0-2 122,4-5 51,1-1-28,8-9-123,3 1-39,1 2 5,6 3-78,6 7 84,-3 1-34,7 1-6,-11 0-5,17-1 34,7-2-34,2-1-6,-1-1 29,0-1-12,2 2-5,-1-1-1,10 0-10,3-1 5,3-1 0,-3 0 0,-3-4 0,-24 3 28,23-8-28,-26 6 0,11-2-6,-16 6-28,21 1 29,-6 2 10,26 1-55,-22 2 50,-4-1 73,-13-2-73,-14 0 0,0 0-6,-8 1-22,-2 2 17,-2 0-95,0 0 106,1 0 11,3 0-6,5 0-5,2 0 0,9 0-28,-1 0-39,0 0 6,-2-1-1,-11 1 62,-2-1-11,-4 1-51,1-1 57,-1 0-29,3-2 34,0-1-6,0 0 6,0-5 12,2-9 10,0-5-16,-1-2-6,-1-8 0,-2 11 61,1-21 12,-3 13-23,1-14-44,-2 7 67,0-3-62,0-27-25,0 30 0,0-3 45,-2-19 0,-1-1-15,2 19 1,-1 1-14,-2-5 0,-1 4-3,-2 0 5,-1 3-5,1 1 45,0 0-45,1 1 11,0 0-16,2 2 5,1-1 0,0 1-6,2-32 12,1 9 10,0 24 1,0-1-17,0-22 45,0 17 17,0 3-57,-3-1 12,1 17-17,-2-3 73,1 9 67,0 2-11,1 6-6,-1 1-50,1 4-73,0 1 11,1 0 34,-2 1 28,-4 2-73,0 1 0,-2 2 39,-3 0-90,-15 3 57,4-2-6,-15 1 0,10-4 6,-4-2-12,-3-1 6,-2-1-34,-22 0 40,19-2 0,-2 0 8,0 1 0,1 0-14,1-1 0,1 1-48,4 5 0,2 1 9,-6 3 39,-12 8 0,17-4-89,-1 2 83,2-2-56,0 0-178,-25 3 184,2-6-68,-10 0 102,28-7 0,0-2-6,3-2 0,1 0 28,-1 0 0,0 0 0,-6-2 0,4 0-40,-3 1 40,-7 0-218,24 2-2258,0 3-2228,9 3 4704,-1 3 0,10-2 0,3-1 0</inkml:trace>
  <inkml:trace contextRef="#ctx0" brushRef="#br0" timeOffset="9559">14045 7430 13497,'6'39'789,"-1"17"-638,-1 3-131,-2-14 0,0 1-18,0-6 1,-1 0-3,1 17 0,-1 2-6,0 3 1,0-2 5,1-9 0,0-1 0,-1 6 0,1-6 50,3-4-44,0-4 44,0-4 6,1-4-50,-1-2 78,1 5-84,0-6-39,-1-4 50,-1-6 0,-1-10-56,0 2-61,-1-7 100,0 0-89,-2-6 6,0 0 150,3 0-50,-1 0 23,1 1 33,0 0-61,1 1 22,0 2-39,3 2 72,2 8-5,0 7-22,-2 1 22,-3 4-56,-4-6 0,1 3 0,0-7-6,-1-2-106,1-9-11,0-4 106,2 0 191,3-5-45,2 0-129,0-1 50,4-1-28,-3 4-22,6 1 6,-1 0-40,14 1 34,-5 0 12,10 0-1,-8 0 22,14 0-33,-7 0 0,10 0 6,3 0 0,6 0-6,1 0 5,13 0-16,2-4 11,-11 0 0,3-4-6,-30 4 6,-4-1-50,0 2 44,-1 1-38,8 1 38,-9 0-33,6-1 5,-10-1 29,-2 1-29,3-3-22,-5 1 62,-2 0-62,-7 0 56,-3 1-40,0-1 40,0 0-33,4-7-18,-3 2 51,1-5 6,-2 2 56,-1-21-23,-2-6-39,-4-11-3,-1 13 0,0 2-42,-4-15 45,3 15 0,0 0 0,-2-18 12,2-2-324,0 0 312,1-1-5,0 1-1,2 0 9,1 15 0,0 0-3,0-21 0,1 22 0,-1-1-26,1 3 1,0 1 22,0 1 1,0 0 35,-2-28 18,0 7 385,-1 30 100,1 5-480,0 11-51,1 8 23,0 1-22,1-1-12,-1-2 6,0-1-33,0-2 38,2 0-5,-2-1 34,2-2-73,-1 2 106,0-4-11,0 7 17,-1-3-28,1 5 185,-4-1-169,1 1-10,-2 0-46,0 2-5,1 1 56,-2 0-44,0 0 10,-1 0-22,-7 0 6,-5 0-6,-2 2 11,-13 2-22,10 0 11,-11 2 0,7-1 16,-18 3-16,8-1 0,-16 3 6,13-1 16,-1 0-22,-1-1 6,0 1 28,0-1-1,-17 2-33,-3 0-11,2 0-17,27-4 0,0 1-39,-23 13-12,9-4-195,3 4-191,23-11-2398,-16 3-2961,9-4 5824,-14 2 0,27-6 0,4-1 0</inkml:trace>
  <inkml:trace contextRef="#ctx0" brushRef="#br0" timeOffset="26579">17354 11144 13177,'25'35'264,"-3"-2"-169,-1-2 28,5 10-89,1 3 10,-9-14 1,2 2 50,15 21-95,0 1-3,-12-22 1,0-2 2,5 6 33,-4-7 1,0 0 44,5 5-72,8 9 28,-12-13 61,1-1-78,-1 0 39,1-1 84,13 14-62,-7-8-56,-5-6 1,2 3 117,5 3 0,1 0-82,1 1 1,3 0-53,7 7 0,0-3-6,-16-14 0,0-1 53,16 11 0,-2-1-25,2 1-25,-10-8 0,-2 0 97,3 3 1,0-2-95,0 1 95,2-2-62,15 7-37,-24-18 1,1 0-299,24 9-432,-12-9 728,-27-26 0,-12 7 0,-2-9 0</inkml:trace>
  <inkml:trace contextRef="#ctx0" brushRef="#br0" timeOffset="27932">21449 11144 13166,'-26'23'639,"5"0"-539,14-5 108,0 3-102,-3 3-28,-1 2 85,-1 4-158,-3 3 242,-11 21-152,4-12 28,4-5 0,-3 3-53,1 0 0,-1 0-62,0 2 1,1 0-9,1-2 0,1-2-11,-5 18 17,8-18-6,3 1 0,0-1 33,1 0-33,-2 13 39,3-12-67,-6 22 28,6-27 73,-10 21-62,-2-10-5,-3 1-6,5-17 0,-2 1 33,-5 3 1,0-1-34,3-4 0,1 0 0,-5 5 0,1-3 6,-3 4 16,0 1-11,1-1 29,0 0 72,3-2-112,2-2 73,3-4-11,-4 6 61,7-11-56,-10 11-17,3-11-50,-15 13-5,8-9 5,3-2-219,14-12-95,10-8-2901,0-11-1876,4-3 5091,0-10 0,1 10 0,0 1 0</inkml:trace>
  <inkml:trace contextRef="#ctx0" brushRef="#br0" timeOffset="28783">21163 11311 11452,'35'-20'2129,"7"-11"-1917,-19 8 130,16-21-140,-6 6-169,-7 6-33,-5 6 6,-14 19-40,-3 4 34,-1 1-140,0 1 140,0 1 235,1 4-33,7 10-129,3 13-124,3 3-139,7 17-5507,-3-7 5697,-7-7 0,-2-11 0,-12-20 0</inkml:trace>
  <inkml:trace contextRef="#ctx0" brushRef="#br0" timeOffset="30049">17354 11311 14701,'1'-19'240,"-1"-1"-133,-2-3-18,-1-3-21,1 0 100,0-1-28,1-9 51,1 11-191,0-5 72,0 17-44,0 3 23,1 6 156,8 7 11,20 28-218,-3-7-89,15 18-51,-15-21-471,-1-3-576,2-6-1939,-3-5 3126,-3-3 0,-9-3 0,-5 0 0</inkml:trace>
  <inkml:trace contextRef="#ctx0" brushRef="#br0" timeOffset="31455">17807 13335 12707,'62'3'1137,"-18"-4"-1014,-11-19 6,-13-8-23,-7 6 6,2-14 319,-11 4-363,-6 6-68,-4 1 140,-7 14-135,-2 3 146,-1 3 12,-1 2-85,-5 11-67,6 2 40,-3 12 55,8 3-16,1 20 17,5-8-79,0 28-129,22-9-17,-4-13 79,15-8-62,-7-29-78,1-4-185,2-1-527,-1-3-3657,11-6 4548,-12 1 0,0-1 0,-15 5 0</inkml:trace>
  <inkml:trace contextRef="#ctx0" brushRef="#br0" timeOffset="31875">18187 13002 14572,'-8'23'554,"2"4"-470,6 2 101,0 8-151,2 5 5,1 6-17,1-13 1,1 3-376,1 2 0,2 0-605,0-6 1,1-3-757,8 17 1714,-1-52 0,-9 1 0,0-10 0</inkml:trace>
  <inkml:trace contextRef="#ctx0" brushRef="#br0" timeOffset="32294">18330 13287 10427,'9'13'1529,"-2"-3"-1333,-7-10 57,36 10 133,-18-13-95,22 6-5,-26-22-146,-10 3 61,-1-11 18,-9 6-85,-3 3 23,-13 5 22,6 9-106,-4 1-28,7 7-40,3 3 135,-1 14-134,6 1 50,1 11-22,4-5-34,7 17 0,1-11-801,16 13-3753,14-26 4554,-9-4 0,0-13 0,-23-4 0</inkml:trace>
  <inkml:trace contextRef="#ctx0" brushRef="#br0" timeOffset="32891">18568 13287 12864,'12'33'338,"0"-1"1,8 23-333,-16-32-6,1-2-258,-2-8 214,3-4 139,-1-20-90,1-2 40,4-25-45,-4 12 62,4-9-62,-3 15 0,0 3 22,0 7 73,0 4 185,0 4-173,1 7-62,-1 5 100,6 18-145,-5-4 6,5 19-6,-7-15-829,1-5 829,-3-18 0,-1-15-11,0-11 11,4-14 11,-1 8-22,3-6 28,-2 18-1,1 6 253,2 9-179,-1 9-174,6 19-3002,2 15 3086,-2-7 0,-2-6 0,-8-22 0</inkml:trace>
  <inkml:trace contextRef="#ctx0" brushRef="#br0" timeOffset="33274">18997 13287 13933,'30'-1'863,"-5"-1"-830,-25-4 23,-4 0-22,-1 0-17,-6-1-17,-1 0-112,-7 1-34,5 2-167,-7 6 184,12 12 123,0 1 45,9 22-39,5-13 0,4 8-56,3-12-196,1-4-397,1-5-489,1-5-1068,0-4 2206,-2-2 0,-5 0 0,-4 0 0</inkml:trace>
  <inkml:trace contextRef="#ctx0" brushRef="#br0" timeOffset="33677">19187 13216 11049,'6'1'1860,"-2"0"-864,-4-1-452,5 55-539,-4-33-5,5 41-185,-5-51 6,3-5 179,1-6 28,2-9 6,-1-5 5,2-8-39,0-3-17,1 0 17,0 0 0,0 4 6,0 5 95,2 7 44,-2 7 1,4 19-79,-7 0-67,2 14-78,-5-7-1093,1 3-633,-2-12 1804,3 0 0,-3-14 0,0-1 0</inkml:trace>
  <inkml:trace contextRef="#ctx0" brushRef="#br0" timeOffset="33957">19378 12978 15529,'11'65'339,"-4"-29"1,0 0-290,-3 24-53,1-23 0,1-1-1140,7 10-951,-1-10 481,-3-18 1613,-6-31 0,-3 6 0,0-6 0</inkml:trace>
  <inkml:trace contextRef="#ctx0" brushRef="#br0" timeOffset="34124">19330 13168 11525,'-1'-7'952,"0"0"62,1 7-790,0 0-258,40-1-806,-11 1 840,8-1 0,1 0 0,-12 1 0,5 0 0</inkml:trace>
  <inkml:trace contextRef="#ctx0" brushRef="#br0" timeOffset="35521">20401 13073 8214,'0'0'0</inkml:trace>
  <inkml:trace contextRef="#ctx0" brushRef="#br0" timeOffset="36158">20687 13097 10668,'1'11'2644,"-1"-1"-2101,0-10-162,0 0-73,-29 39-308,20-21-45,-21 29 39,29-34-44,1-3-124,4-2 113,1-4-46,4-1 68,6-2-22,-1 0 61,0 3-6,1 5 196,-4 17-156,-3 4-34,-1 5 106,-11-1-106,-1-15-16,-8 4-438,2-16-442,-4 0-941,2-14-1603,1-4 3440,1-9 0,5 8 0,2 2 0</inkml:trace>
  <inkml:trace contextRef="#ctx0" brushRef="#br0" timeOffset="36624">20877 13264 10461,'33'-39'185,"-6"6"-101,-21 21 33,-1 0 337,-2 2 156,-2 2-200,-1 2 32,-6 1-341,-2 2 84,-16 2 403,-7 15-426,5-3-156,4 14 38,17-6 24,4 0-18,4 3 174,4 0-45,12 8-128,-1-9-51,5 2-112,-7-13-62,-3-5-1775,2-5 1949,-6-11 0,-2 7 0,-4-8 0</inkml:trace>
  <inkml:trace contextRef="#ctx0" brushRef="#br0" timeOffset="52541">20401 13192 12533,'12'25'443,"-2"6"-275,-9 6-39,-1 4-124,0 0 68,0-5-73,0-18-6,0 3 6,0-11-84,0-1 79,0-3-34,0-2-163,0-2-295,0-1 0,0 0 1</inkml:trace>
  <inkml:trace contextRef="#ctx0" brushRef="#br0" timeOffset="53072">20425 13049 7576,'0'0'0</inkml:trace>
  <inkml:trace contextRef="#ctx0" brushRef="#br0" timeOffset="54899">19949 13216 9985,'13'37'577,"-3"-4"-264,-4-19 667,4 14-812,-1-1-112,2 6-11,-4-9-39,-3-9 5,-1-2 17,-1 0-34,-1-5-67,1-1-55,-2-5-427,1-1 600,0 0-6,1-3 252,6-14-195,-2 2-40,2-13 61,-2 8-38,0-1 10,-1 0-21,0 3-57,1 0 191,-3 7-129,0 2-12,-3 6-195,0 2 229,3 1-5,-1 2-23,2 3-67,-1 2 39,1 2-22,1 0 5,3 7-22,-3-5-33,6 8-63,-3-7-88,3 1 178,-3-6-28,-1-3 34,-4-5 0,0 2 51,2-1-46,-2 1 46,2 1-46,-3-1-5,0-1 0,-1 0-5,1 0-405,-1 0 410,0-3 382,1-4-197,-1-3 33,1-6-39,0-4-16,0-16-163,0 6 0,0-7 50,-1 12-44,0 4 38,-1 0-38,2 10-45,-2 0-684,0 8 32,0 2 0,0 0 1</inkml:trace>
  <inkml:trace contextRef="#ctx0" brushRef="#br0" timeOffset="55596">19568 13335 9834,'53'2'537,"-7"-1"-470,-27-1-61,-1 0 0,1 0 27,-2 0-33,-1 0-476,-1 0-549,-2 0-1809,-2 0 2834,-1 0 0,-5 0 0,-2 0 0</inkml:trace>
  <inkml:trace contextRef="#ctx0" brushRef="#br0" timeOffset="77149">8404 14716 11766,'11'-16'616,"-2"1"-448,-9 11-67,0 1 28,0-1-96,0 1 29,0 0-6,0-2-45,0 1 90,0 1 84,0 1 1484,0 1-1563,0 9-28,1 2 29,2 24 66,0 14-167,2 2 13,-2-12 1,1 0 14,4 24-18,-3-18 1,1-1 17,2 11-34,1-4 0,-6-32 6,1-4 16,1 2-22,-2-6 0,2 3-39,-3-6 89,2 3-44,-1-1 17,0 2-23,-1-1 5,2 14-5,-1-8 0,1 10 34,-2-13-40,0-3 6,-1-3-5,0-2 5,-1-3-141,0 0-77,2-2 179,0 0 162,6-5-112,2 1 39,11-6-44,-5 5 50,18-3-56,-11 6 73,8 0-73,-8 2 0,2 0 5,-1 0 30,1 0-2,-1 0-27,9 0-1,2 0 7,9 1-12,-9-1-28,7 3 28,-4 3 5,0-1 1,-4 3 5,-2 0-5,-2-1-12,0 0 6,-3-3 17,-12-3-12,2 0-5,-5-1 0,-1 0 0,4-1 40,3 0-1,11 0-39,-9 1-17,3 0 17,-12 0 34,2 0-29,-4 0-5,1 0 0,-3 0-5,-2 0-29,2 0 23,-2-1 11,3 0 0,-3-1 0,0 0-6,2 1 6,-2 0 0,2 1 56,-2-1-95,3-1 33,-3 0-33,2-1 39,-1 0 0,-2 0 0,1-1-5,0-2-1,-2-4 12,0-8 44,-2 0-16,-1-15-12,-5-16 23,1 8-17,-7-23-28,6 33 11,-1-10-11,2 10 0,1-1 50,-1-1-44,0-2 5,-1-13-11,1 12 67,-3-22 85,1 17-141,-1 2 90,-3-3-96,4 21 57,-2-5-62,3 11 39,2 3 51,-2-3 16,2 4-11,1-3-28,0 5 17,0-5-84,0 5 90,0-3 173,1 8-190,0 0 201,0 3-55,0 1-208,-2 0 101,-2 0-67,1 0-45,-3 0 0,1 1 11,-1 0-5,-6 2-1,-5-1-10,-21 1-12,-4-1 19,9-2 1,0 1 42,-9-1-45,-16 0 17,25 0-17,-1 0 0,-5 2-17,16 1 23,-20 5-6,17-3 33,-23 6-33,9-4 0,-22 3 0,23-6 6,-1 1-6,23-3 6,-4 1-40,6-1 28,-3 1 6,7-3 0,1 1-11,0-1 11,1 0 56,0 0-45,-5 0-22,-7 4-90,-2 2 57,1 3-24,7 0 63,6-2-6,-1 2 5,5-6 0,-1 2 6,6-5-963,0 0-1613,3 3 503,4 4-2313,3 2 4386,3 7 0,-5-9 0,-2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29:20.3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3523 9596 12847,'-3'42'0,"0"8"-39,3-6 28,-1 22-2149,-1-24 2148,-2 16-44,0-17 17,-1 0-149,0 0 188,1-2 0,0 1 519,-1 15-575,-1 4 106,1-2-11,-2 7-39,1-16 0,1-1 0,-2 3 34,5-24 0,-2 7-1,2-15-33,1-2 1026,0-3-1126,1-6 668,0-2-602,0-4-5,0-1-914,0-3 953,2-15 0,-2 11 0,2-10 0</inkml:trace>
  <inkml:trace contextRef="#ctx0" brushRef="#br0" timeOffset="1340">3285 9835 12349,'39'-31'492,"-6"3"-385,-23 8 50,1 1-118,-2-1 67,1 2-33,-2 0-67,1 1 27,-1 1-27,-1 2-1,1-3 1,-1 2 0,0 3-1,-3 3 6,-1 4-11,-1 2 0,0 1-324,-2 1 100,2 1 224,-1 1 184,5 5-83,0 5-34,2 2-22,5 11 0,4 8-39,4 1-6,-1-1 11,3-5 6,-10-12-1,10 10-16,-11-11 0,3 4 0,-6-5 6,0 0-79,2 3 62,-1 0-45,4 4 6,-4-6-85,-2-4-274,-3-4-504,-2-4-773,-1 2 1686,1 1 0,-1-2 0,-1 1 0</inkml:trace>
  <inkml:trace contextRef="#ctx0" brushRef="#br0" timeOffset="3212">20139 9358 14202,'-5'57'-6,"3"-23"1,0 1 5,-2 24 5,2-15 1,0 2-3,-1-7 0,1 2 2,-1 22 1,0 1-6,0-21 0,1-1-6,0 7 1,0-4 5,1-3 11,1 9-11,0-19-6,0 12 6,0-26 0,-1 3 0,-1-10-89,1 0-180,-1 2-599,-1 5 314,1-1-578,0-3 1132,1-11 0,1-2 0,0-4 0</inkml:trace>
  <inkml:trace contextRef="#ctx0" brushRef="#br0" timeOffset="4379">19925 9573 11144,'-7'29'56,"1"-6"39,3-19-22,1-2 789,0-1-777,6-9 206,7-7-89,1-4 302,17-16-23,5-7-408,-5 7-67,0 0-1,-19 24 7,-3 3-12,-2 3 11,-1 1 22,-1 1-33,-1 1 0,0 0 0,-1 0 0,1 0 0,-1 1-11,0-1 17,1 0 39,0 0-45,-1 0-28,1-1 16,0 2-167,-1 1 179,2 0 11,0 0-5,2 5 44,7 17-38,1 4-12,3 7 39,3 5-50,-2-6 11,2 0 5,4 6 1,-9-18-6,2 4 0,-8-10 5,1-2 1,-3-3-6,-1-1 0,0-3-84,-2 1-392,1-2-17,-1 0-1899,0 0 2392,-2 1 0,1-2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28:59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7570 3858 10114,'-7'-16'476,"1"1"-370,6 13-33,-1-2 33,1 1 118,0 0-84,0 1 431,0 0 147,0 9-74,3 10-459,0 3-23,5 24-5,-2 6-124,1 4-27,-4-15 0,-1 0 5,0 9 8,-1-9 1,1 0-14,0 17-4,0-22 1,-1 1-3,3 30 6,-2-4-1,0-14-5,0 1-11,2-20-22,2 5 38,-1-16 34,-1 0-33,-4-8-6,1-1-6,-1-1 1,0-5-309,0-1-997,4-19 1311,0-14 0,1 8 0,-2-4 0</inkml:trace>
  <inkml:trace contextRef="#ctx0" brushRef="#br0" timeOffset="916">7570 3834 13569,'42'-6'252,"-2"1"-201,-12 5-46,0 0 107,11 0 0,-1 0-22,5 0-45,-15 0-28,-6 0 22,-12 0 62,-3 0 44,-5 0 270,-1 0-376,3 0-45,3 0 6,4 0-5,6 0 16,0 0 22,4 0-33,-7 0 40,-4 0 83,-8 0 432,-1 2-303,-1 1-135,0 5-66,0 2-46,-1 5-5,0 6 6,-1 3-6,0 17-1137,0 9 1137,3 2 0,0-16 0,1-19 0</inkml:trace>
  <inkml:trace contextRef="#ctx0" brushRef="#br0" timeOffset="1618">7951 4477 13441,'7'38'632,"0"-2"-531,-4-10-6,1 2-50,1 0-39,0 1 33,0-2-33,3 7-1,-4-10 1,2 5 83,-4-18-16,0-5-73,-2-21 6,0-3-6,0-22 0,1 12 39,11-19 34,1 20-73,8-4-174,6 12-2027,1 11 2201,5 6 0,-13 4 0,-7 4 0</inkml:trace>
  <inkml:trace contextRef="#ctx0" brushRef="#br0" timeOffset="2148">8284 4358 13127,'30'7'829,"19"-1"-790,-14-5-504,16-3-420,-27 0-2918,-6-5 3803,-15 3 0,-3-1 0,0 3 0</inkml:trace>
  <inkml:trace contextRef="#ctx0" brushRef="#br0" timeOffset="2417">8380 4191 9845,'-9'-10'2492,"2"2"-2021,7 8 649,0 0-818,-5 41 129,3-1-367,0 0 1,1 0-65,4 12-773,6 4-761,-4-25 1534,3 8 0,-6-25 0,0 0 0</inkml:trace>
  <inkml:trace contextRef="#ctx0" brushRef="#br0" timeOffset="2666">8285 4453 12275,'22'-25'210,"1"-1"1,17-19-502,-18 21-785,-7 8-1815,1 1 2891,-11 10 0,-3 3 0,-1 2 0</inkml:trace>
  <inkml:trace contextRef="#ctx0" brushRef="#br0" timeOffset="2882">8284 4215 10265,'8'10'2767,"-2"-2"-2174,34 44-593,-19-25-11,5 7 0,2 1-655,1 2 666,10 9 0,-18-20 0,2 2 0</inkml:trace>
  <inkml:trace contextRef="#ctx0" brushRef="#br0" timeOffset="11690">1524 8668 12550,'-5'-44'1243,"0"-6"-1013,2 5-31,0 13 0,1-3 103,-1-30-246,-1-2-3,2 24 0,0 2-47,-1-6 47,0 9 0,1 2-47,-1-1 117,-1-8-33,2 20 11,-1 4 11,-1-3-51,1 5-16,1 0-34,1 7-22,1 6-79,0 3 18,0 2 72,2 1 11,14 0-6,1 0 1,26 0 0,-12-1 5,24-7 22,-23 0-33,20-13-39,-16 4 73,8-9-51,-16 10-11,-8 3 34,-11 11-6,-5 2 0,4 1 0,-3 2 0,6 7 0,2 2 0,-1 2 16,4 6 29,-9-5 0,4 16-45,-6-7 0,0 8 11,-3-7-11,-1 9-5,0-11-158,0 4-229,-1-14-459,0-5 851,1 2 0,-1-7 0,0 3 0</inkml:trace>
  <inkml:trace contextRef="#ctx0" brushRef="#br0" timeOffset="12393">2024 8477 13513,'13'46'684,"3"8"-645,-7-27 11,6 20-44,-6-16-6,0-2 17,-3-9-12,-4-14 51,-1-2 213,-1-3-263,-5-10-18,-2-9 18,-1-15 0,2 1 61,13-12-62,22 4-77,4 6-449,10 9 521,-6 19 0,-22 6 0,1 0 0</inkml:trace>
  <inkml:trace contextRef="#ctx0" brushRef="#br0" timeOffset="12975">2643 8072 14225,'49'10'330,"-1"-3"-1103,-5-3 773,-14 1 0,-8-3 0,-15 2 0</inkml:trace>
  <inkml:trace contextRef="#ctx0" brushRef="#br0" timeOffset="13158">2690 8239 11290,'1'7'2139,"0"-2"-1668,-1-5 117,46 9-588,-21-5-247,14 2 1,4 1 246,8 0 0,-11-2 0,-12-1 0</inkml:trace>
  <inkml:trace contextRef="#ctx0" brushRef="#br0" timeOffset="14291">3595 7930 13429,'-20'-5'1249,"-5"0"-907,1 4-191,-2 0 196,-10 5-5,2 7 45,-20 17-309,16-5 113,-13 17-158,29-18-10,-9 16-18,16-14 29,-2 8-34,7-9 0,1 2 33,1-1-33,1 1-5,2 6-34,5 8 22,12 0-39,4-4 50,10-11 1,-1-10-46,32 7 6,-21-12 40,24 3 5,-31-12-56,19-17 0,-16-2-17,7-27 73,-25 16 0,-10-5 6,-12 17 33,-18-10-73,-4 7-44,-17-6-40,6 11 12,-4 3-73,0 5-141,3 4-341,4 3-4794,0 27 5455,17-6 0,3 9 0,14-16 0</inkml:trace>
  <inkml:trace contextRef="#ctx0" brushRef="#br0" timeOffset="15105">4095 7358 15132,'-22'50'346,"1"-1"0,5-5 0,1 3 0,0-1-313,-3 14 1,3 3-36,4 1 0,2 4 0,2-6-1,4-2 1,3-3-341,2-7 1,2 1-1,2-3 298,5 0 1,3-3 120,1-1 0,2-1-412,7 5 0,0-2 103,-7-15 1,2-2-54,12 10 0,4-4-151,-5-15 1,2-4-46,3 0 1,1-3-525,-1-3 1,-1-4 1005,16-11 0,-25 4 0,-7-3 0</inkml:trace>
  <inkml:trace contextRef="#ctx0" brushRef="#br0" timeOffset="18248">4261 7691 10298,'-4'-16'2767,"0"3"-2128,3 11-18,1 1-55,9 20 33,19 40-571,-11-21 0,0 3-996,3 3 1,-1 1 970,-3-6 0,-3-3-117,6 12 126,2 7-12,-6-19 0,1 1 6,-7-20-12,-1-5-112,5 3-28,-4-8 1848,1 2-1674,-6-13 224,-3-31-252,-1 6 0,0-26 0,0 15 11,0-22-6,1 14 34,1 10 1,-1 1-40,2 0 78,1-5-72,-1 29 78,-1 4 6,6 26-90,2 12 0,1 7-6,3 5 1,-1 2-24,3 5 1,0 3-188,5 12 1,-1-5 125,0-4 45,-5-15 1,-1-4-29,-4-16-61,0-9 134,-5-6 95,-1-10 364,-2-37-285,-2 4-101,0 4 0,0-2 16,0-16-44,0 11 0,0-1-34,4-21 6,-1 21 0,1 2-17,6-9-45,0 9-325,0 11-543,-1 15-1226,-1 11 2139,-1 14 0,-4-3 0,-1 2 0</inkml:trace>
  <inkml:trace contextRef="#ctx0" brushRef="#br0" timeOffset="18797">4904 8168 13558,'19'63'835,"-5"-13"-746,-2-11-16,-4-12-23,-1 0 23,-2-3 11,-2-4-78,-1-5 50,-1-5 0,-1-5 101,1-3 44,-1-22-61,0 2 62,1-38-101,7 22 0,2 0-82,-1 2 1,4 0-110,6 2 1,3 4-500,10 5 589,20 40 0,-34-13 0,12 18 0</inkml:trace>
  <inkml:trace contextRef="#ctx0" brushRef="#br0" timeOffset="22225">5618 7477 16616,'-18'8'-5,"1"-1"16,4-6-11,-2 0 28,-2 1-28,-1 0 0,0-1 6,-1 1-6,4-2 0,2 0 0,7 0 0,5 0-152,0 0 141,1 4 11,0-1 0,5 20-5,1 6 21,4 24 12,0-8-28,-4-10 0,0 3-25,2 7 0,0 0-14,-2-8 0,0 1 30,4 14 1,0-2-31,-2-8 39,5 7-6,-5-22-5,4 5 5,-3-10-5,4 10 11,-5-16 0,2 7 22,-5-6-16,2 12 0,-3-6-6,-1 0 5,-1-10-5,-1-8 0,-1-2-56,1-2 6,5-2 50,5-4 33,5 0-27,4-2-6,-1 4 28,20 2-28,-14 1 0,14 2 0,-22 1-11,-4 1-863,0 1-3193,-8-3 4067,0-1 0,-5-1 0,0 0 0</inkml:trace>
  <inkml:trace contextRef="#ctx0" brushRef="#br0" timeOffset="22874">6047 7644 14734,'-22'33'244,"1"1"1,1-3 0,4-3-88,7-2-101,3 2-50,3-2 5,10 11-5,13-1-34,15 5-73,0-13-398,14-8-4967,1-13 5466,-13-3 0,-3-4 0,-28-1 0</inkml:trace>
  <inkml:trace contextRef="#ctx0" brushRef="#br0" timeOffset="23626">6356 7263 15048,'-27'47'958,"1"1"-891,7-15 0,1 3-61,10-17-96,2 1 40,4-10-6,2-4 56,2-4 0,4 0 6,3 1-1,5 0 6,11 6-5,-3-1 5,18 12-11,-16-5-280,14 11-628,-14-6-44,-1-1 952,-2-2 0,-15-12 0,2 1 0</inkml:trace>
  <inkml:trace contextRef="#ctx0" brushRef="#br0" timeOffset="24024">6618 7263 14678,'-14'59'543,"3"-5"-531,11-23 66,2 1-100,9 11 22,0-12-241,6 3-146,-4-17-223,-2-4-348,-1-4 958,-1-4 0,-5-3 0,-1-2 0</inkml:trace>
  <inkml:trace contextRef="#ctx0" brushRef="#br0" timeOffset="24226">6523 7429 11133,'-1'-10'1932,"1"2"-1024,34 6-785,-4 5-969,29 3-694,-23 4 1540,-2 6 0,-21-9 0,0 0 0</inkml:trace>
  <inkml:trace contextRef="#ctx0" brushRef="#br0" timeOffset="24507">6832 7501 12763,'42'5'-1376,"0"-1"0,18 5 1,-39-8-1,-18 0 1</inkml:trace>
  <inkml:trace contextRef="#ctx0" brushRef="#br0" timeOffset="24976">7118 7477 12326,'18'-50'1271,"-3"9"-1215,-9 31-11,0 2-39,-2 3 83,1 2 1,-2 2 22,0 1 28,0 2 45,1 14-152,-1 0-27,3 25-252,-1-2-5395,1 13 5641,-2-20 0,-1-7 0,-3-22 0</inkml:trace>
  <inkml:trace contextRef="#ctx0" brushRef="#br0" timeOffset="25528">7308 7168 13581,'35'39'884,"-3"-2"-710,-13-17-112,1 0-51,0 0 56,0-3-56,-2-2 40,-2-1 21,-2-3 7,1 1-46,-5-4 141,-1 0 241,-6-2-208,-5 5-145,-4-1-17,-12 12-40,1-6 6,-7 7 17,3-3-22,1-1-12,-1 0-33,3-1-207,2-4-1911,4 0 2157,6-6 0,2-2 0,4-4 0</inkml:trace>
  <inkml:trace contextRef="#ctx0" brushRef="#br0" timeOffset="26125">7594 7930 14801,'6'43'172,"1"1"0,-3-3 0,-2-3-447,-4 6-3869,-4 4 4144,3-27 0,1 0 0,1-14 0</inkml:trace>
  <inkml:trace contextRef="#ctx0" brushRef="#br0" timeOffset="26909">7999 7572 13782,'33'40'1221,"0"-1"-888,-4-7 1,1 0-256,10 9-78,-7-7 0,-1-2 6,1-2 0,9 5-74,-14-13-442,8 5-2335,-20-19 2845,-7-4 0,-6-4 0,-6-3 0</inkml:trace>
  <inkml:trace contextRef="#ctx0" brushRef="#br0" timeOffset="27175">8094 7953 13648,'21'-27'579,"-1"-1"1,17-25-255,-16 19-163,2-4-117,14-15-885,0 6-924,1 5 1764,-5 18 0,-21 19 0,-2 3 0</inkml:trace>
  <inkml:trace contextRef="#ctx0" brushRef="#br0" timeOffset="28008">8618 7239 15496,'-18'28'295,"-1"1"0,1 0 0,-1 0-183,-13 21-101,9-12-61,6-5-6,12-22-6,1 0 57,4-11-12,3 0 11,2 0-27,14 0 33,11 1 11,2 2-5,14 8-6,-20 0-532,15 11-35,-21-9-222,3 3-656,-10-6 1445,-3 1 0,-4-6 0,-2 1 0</inkml:trace>
  <inkml:trace contextRef="#ctx0" brushRef="#br0" timeOffset="28407">8880 7191 10802,'11'8'2639,"-1"-2"-1794,-10-6-632,0 0-34,-9 42-44,7-18-57,-3 12 0,1 1-44,6-3-28,3 11 50,5-18-56,2-4 0,1-6-152,1-5-133,0-5-662,5-3-4480,-4-10 5427,-3 2 0,-5-4 0,-7 6 0</inkml:trace>
  <inkml:trace contextRef="#ctx0" brushRef="#br0" timeOffset="28608">8808 7429 12920,'33'-22'-280,"-2"5"-4493,7 23 4773,-12-2 0,2 3 0,-18-4 0</inkml:trace>
  <inkml:trace contextRef="#ctx0" brushRef="#br0" timeOffset="29042">9070 7215 14023,'21'27'126,"1"0"0,15 20-120,-13-23 5,-7-8 39,14 7-50,-19-14 0,5 3 107,-13-7-57,-2 0-33,-2 0 33,-5 8-39,-9 5 23,-2 3-34,-14 14-498,1 5-1059,7-7 1557,4 2 0,17-27 0,1-2 0</inkml:trace>
  <inkml:trace contextRef="#ctx0" brushRef="#br0" timeOffset="30041">9332 7334 12662,'57'16'1535,"-6"-1"-813,-3-5-649,-17-3-28,13 4 11,-24-6-17,-3 0 0,-2 0-28,-3-1 56,1 2 45,-6-2 259,-1 6-192,-4-3-39,-2 13-140,0 11 16,2 6 1,-1 4-17,2 21 0,0-16 0,0-1 12,2 13-32,-1-5 0,0 0 20,1 11 0,-2-15 0,1-3-5,0-11 5,0-6-6,-2-7 12,3-2 72,-4-10-72,1-1 139,-2-8-38,-2-1-23,-15 0-34,2 0-5,-23 2-45,13 2 11,-22 7-11,19-2 0,-7 3-157,18-6-1529,1-3-1154,7-5 2840,3-3 0,5 1 0,1 1 0</inkml:trace>
  <inkml:trace contextRef="#ctx0" brushRef="#br0" timeOffset="30744">10260 7715 12595,'66'10'1394,"-7"-4"-1203,-27-13-191,-1-2 28,6-1-415,-13 4-2940,3 0 3327,-19 5 0,-2 1 0,-6 0 0</inkml:trace>
  <inkml:trace contextRef="#ctx0" brushRef="#br0" timeOffset="30960">10379 7549 11614,'2'11'1871,"0"-2"-1355,-2-9 111,9 63-577,-4-26 1,1 3-875,4 18 1,1 0-1244,-3-13 0,1-4 2067,7 13 0,-9-36 0,-2-6 0</inkml:trace>
  <inkml:trace contextRef="#ctx0" brushRef="#br0" timeOffset="31946">10879 7215 13877,'8'36'349,"0"0"0,-1-2 1,0 1-174,0 14 0,-1 2-156,-1-4 0,1 3-6,0 4 1,1 5 0,-1-5-15,-1-5 0,0-3 0,-1 5 0,1-6 0,-2-13-72,-1-10 66,0-9-128,-1-6 100,0-4 0,-1-3 68,0-11-17,1-10-17,1-6 5,8-21 1,-2 17-51,8-11 40,-2 13-12,16-6 11,-10 18 6,12-3 39,-14 26 1,8 15-35,-6 1 6,8 26-5,-15 7 72,-4 0-78,-12-4 6,-9-21 33,-5-13 12,-29-1-51,15-8-40,-23-7-77,23-9-365,-5-17-531,19 0 1013,5-16 0,14 22 0,5-1 0</inkml:trace>
  <inkml:trace contextRef="#ctx0" brushRef="#br0" timeOffset="32676">11379 8025 13855,'7'38'308,"-1"0"0,6 28-218,-9-39-18,0-1-38,1-1-34,-2-5 0,1-4-6,-1-6 85,1-13 22,3-23-29,0-5-16,1-3 0,0-1-16,6-11-35,5-13-5,0 25-84,0 8-190,1 8-443,0 10-1137,4 8 1854,8 18 0,-14-10 0,1 10 0</inkml:trace>
  <inkml:trace contextRef="#ctx0" brushRef="#br0" timeOffset="33244">11784 7191 13569,'37'19'651,"-1"0"1,-1 0 0,-4 2-47,-1 16-202,1 5-193,-11-8 0,1 2-75,8 22-57,-6 1 1,-2 4-482,-9-21 1,-4 3 439,1 7 1,-1 8-1,-4-4-130,-5 7 1,-4-3 106,2 2 0,-4-2-14,-9-8 0,-4-7-1054,-5 0 802,-14 10-1006,11-24 193,-1-7-18,2-9-3387,3-8 4555,3-3 1,11-2-1,3-1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41:32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16926 6406 11928,'13'-18'2666,"-2"4"-2442,-11 14-11,0 5-90,0 21 73,-1 33-132,0-25 1,-1 5-43,-2 7 1,-1 7-1,0-4 26,-1 2 0,-1-1-131,0-5 1,0 2-1,0-4 111,0-4 0,0-3 39,-1 0 0,1-1 6,-2 9-34,-2 14-44,7-31 5,1 4 5,2-21 74,1-4-113,1-6 68,12 0 11,13 0 253,7 3-301,4 5 0,1 1 3,5 6 0,-9-4 0,-1 1-11,-2 3-224,-4-3-158,-4 0-430,-4-2-941,-5-4-3580,-4-1 5344,-5-4 0,-2 0 0,-3-1 0</inkml:trace>
  <inkml:trace contextRef="#ctx0" brushRef="#br0" timeOffset="867">17973 6453 16040,'-55'2'151,"13"1"-151,16 6-28,13 0-6,3 0 68,2 3-34,1 0-45,-1 9 39,3-3-246,6 19 112,14-13 140,12 13 62,19-3-62,-11-9 28,3 6-28,-20-11 22,14 26 12,-8-2-34,3 11 39,-13 0-33,-10-24 111,-5 17 12,-17-7-129,-7-4-28,-19-5 112,9-21-134,-29-15-376,30-7-162,-19-11-269,29 0-2487,3-4-1405,10 10 4749,4 1 0,7 12 0,0 2 0</inkml:trace>
  <inkml:trace contextRef="#ctx0" brushRef="#br0" timeOffset="1465">18378 6406 13754,'49'-8'681,"0"1"1,3 0 0,0-1-610,-3 3 1,-3 0-70,-7 0 0,-1 1-3,1-1 0,-3 2-45,-4 1-151,0 1-325,-20 1-190,-6 0-45,-4 1-785,-1 3-1197,-5 1 2738,-2 2 0,0-4 0,1-1 0</inkml:trace>
  <inkml:trace contextRef="#ctx0" brushRef="#br0" timeOffset="1681">18759 6382 14135,'-12'32'513,"0"1"1,0-1 0,2 1-223,1 21-1131,-2 6 879,0 2 268,1-1-581,4-21 0,2 1-4104,3 4 1,0-1 4377,1-8 0,0-2 0,3 20 0,-1-44 0</inkml:trace>
  <inkml:trace contextRef="#ctx0" brushRef="#br0" timeOffset="2721">19211 7096 12511,'8'-38'694,"1"1"1,-1 1-1,0 2-335,6-4-110,-1-2 0,1-6-182,2-12 1,1-4 83,-5 13 0,2-1 1,-2 1-63,3-15 1,0 5 5,-5 13 0,0 7-72,-2 12-23,0 16 0,-3 23 67,4 11 45,2 8-56,11 21-56,-1-14-163,22 11 231,18-38-57,-11-10 39,14-20 20,-33-3 0,-3-1-70,12-8 79,7-7-46,-31 27-33,-12 11 174,-1 11 207,-2 49-297,0-28 0,-1 5-1051,1 14 1,-1 7-1,0-3 967,1 1 0,-1 0 17,1-2 0,0 4 0,1-6-423,2-7 0,0-3-174,-1-3 1,3-1 579,6 3 0,0-6 0,-3-11 0,8 17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41:56.4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357 3643 13721,'9'34'588,"-2"-5"-426,-7-16-84,0 2 46,1 17-124,-1-6 0,1 26 61,0-5-61,0 1 0,1 12 45,3 2-34,-2-11-22,2 5-34,-2-29-61,-2 9-40,1-10 90,-1 15 56,1-20 6,-2 9 27,0-17-94,0 6-40,0-10-129,0 0 230,0-5 40,0-3-1,0-1-45,0 2 6,0-1-621,0 1 940,6-23-230,0-5-33,3-14-11,-2 6-39,-1 7-6,0 1 11,3-8-5,-2 8-6,2-3-6,-1 12-5,0 4-68,0 2 68,1 6-118,5 1 253,11 14-63,1 9 40,6 15-101,-11-2 0,-5 11-6,-10-16 12,-1 9 61,-4-11-61,-1-1 27,0 0-66,-1 8-113,-2-5-319,0 2-1238,0-12-503,1-7 2206,0-4 0,1-5 0,1 1 0</inkml:trace>
  <inkml:trace contextRef="#ctx0" brushRef="#br0" timeOffset="902">262 3596 13569,'33'-33'622,"-3"3"-476,-16 10-146,8-4-62,0 8 45,14 7 73,-12 12 28,4 12-84,-11 4 73,-1 2-67,0 2-1,-1-2-5,0-2-89,1-5-91,-2-5 180,1-4 84,1-8 45,1-7-101,11-19-28,6-9 0,-11 9 0,-2 6 0</inkml:trace>
  <inkml:trace contextRef="#ctx0" brushRef="#br0" timeOffset="2539">453 6001 14824,'14'44'201,"-3"-2"-195,-12-15-6,-1 3-269,2 15 56,0-1 34,3-1-291,6-2-365,9-14 438,2-4 128,-1-6 22,-6-11 101,-5-4 191,6-8 67,-5-2-73,6-8 17,-5-4 18,0-3 178,5-17 229,0-5 208,2-20-241,-9 20-157,-3 10 118,-5 24-538,-2 15 124,-1 6 10,-3 20 35,1 32-68,2-27 0,2 2-392,3 15 0,3 0-687,1-17 1,2-3 1106,15 29 0,-9-40 0,-4-11 0</inkml:trace>
  <inkml:trace contextRef="#ctx0" brushRef="#br0" timeOffset="3887">476 8120 12068,'10'49'448,"-3"-13"1,-1 0-444,-2-1 1,4 23 83,-5-26-94,0 11-6,-1-14-12,0 6 23,-1-18 0,0-5-101,-1-4-117,0-5 369,0-1 84,0-11-190,0 1 56,0-16-101,0-3 0,2-2-50,6-11 50,2 14 0,6-8 0,0 9 5,1 2 85,2 2-12,9 2-128,-6 8 44,5 2-61,-2 11-252,-8 3-1407,11 9 1726,-14 5 0,-2-4 0,-7-4 0</inkml:trace>
  <inkml:trace contextRef="#ctx0" brushRef="#br0" timeOffset="5571">500 10287 11894,'-3'48'930,"1"-13"0,1-1-745,1-2-118,0 21-28,0-20 17,-2 16-56,0-9 0,0 10 6,1-15-12,1-5-44,0-2-12,0-4 1,0-4-12,1-3 73,0-2-17,2 2-201,-1-2-320,0-4 29,0-4 581,-1-11 203,5-10-169,-3-4-50,4-10-5,-1-1-51,6-19 33,-2 11-33,8-23 0,-6 30-78,7-7-68,-4 24 146,1 2 174,7 16-62,-5 5 84,13 20-34,-6 13-55,-3 2-1,-6 7-5,-10-15-23,-3 1-16,-2 12-57,-1-16-83,-2 12-936,1-23-1064,-1-2 2078,1-5 0,1-10 0,0-1 0</inkml:trace>
  <inkml:trace contextRef="#ctx0" brushRef="#br0" timeOffset="18554">1429 5739 13166,'-22'7'1092,"3"-1"-1025,8-6-55,0 0-1,0 0 6,-8 7-17,5-3-23,-3 6-50,7-4 79,-2 3 67,2-1-73,-1 1-28,4-4-6,2 0-128,-2 2 156,2 0 1,-4 5-12,0 5 22,1 2-10,-1 6-34,4-8-79,-5 16 112,5-15-5,-4 12-34,6-14-128,-1 7 173,1-5-23,-2 12-38,0-4 55,0-1-55,1 3 5,2 1 67,1-4-11,1 1 33,0-10-27,0 6-6,0-3 0,1 5 0,0-6 0,0-1 56,0 9-56,0-7 0,0 13-67,-1-7 84,0 20-17,-2-14-6,1 8 0,-2-17 6,1 1-11,1-1 11,0 0 0,1-1 0,0-2 6,0 1-1,0 8 35,0-7 32,0 14-4,0 3-68,-2 1 33,-1 4-33,-1-18 28,-2 0-28,2-12 39,-7 11-33,4-9-45,-4 4 39,4-7 0,0 0 56,-2 5-39,0-2-17,0-1 0,-2-1-12,3-7-72,1-1 118,0-3-28,4-1 106,-3 0-107,3-1 46,-2 1-46,-2 0-5,1 2 17,-2-1 33,5 1-44,-1-2-6,3 0-610,1 0 621,10-1 11,8 6-27,1-2-51,4 5 56,-12-2-68,12 9 68,-9-5-5,8 9-1,-13-8 6,-1 3 11,-3 2-5,-2 3 5,-2 10 0,-1 1 6,0-1 22,-2 1-39,-1-14 0,-2 6 0,2-7-11,-3 11 11,3-6 0,-2 8-5,3-8 10,0 1-5,-1 0 6,1 0 39,0-1-40,1 10-38,0-1 33,0 1 22,1 4 28,0 4-44,0-6-6,0 7 0,0-18 0,0 0 28,0 1-28,0 0 0,0 0 34,0 2-29,0 0 29,-1 12-34,-1-8 39,-2 19-78,-1-10 39,2-1 5,1-5 7,1 2-1,1-13 0,0 24 51,0-19-51,0 5 28,0-10-39,0-7 0,0 5-17,1-5 23,1 10-6,0-9 28,3 9 22,1-3-44,0-1 5,2 6 34,-3-9 16,5 9-5,-5-9-33,5 7-23,-5-11-112,4 6 28,-2-6 45,2 0 5,5 2 90,3-2-22,-3-1-34,3 0-6,-8-4-95,8 2 96,4-1-85,-1 0 51,1-4-224,-1-2-12,-6-1-1753,13 0 2028,-5-2 0,-6 0 0,-2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44:05.1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14355 3977 15496,'-19'5'868,"-5"-1"-868,9 1-56,-12 8 51,10 3-1,-3 7-61,8-3 67,5 1-45,2 1 17,3 1-45,9 11 73,3-8-16,19 16 10,-4-18-28,23 12-78,-7-17-2946,19-2-2991,-23-13 6049,-1-8 0,-29-1 0,-3 1 0</inkml:trace>
  <inkml:trace contextRef="#ctx0" brushRef="#br0" timeOffset="615">14212 3834 14163,'39'-46'1053,"-8"13"-975,-12 23 57,-4 9-40,1 8-84,1 4 96,6 15-129,4 3-321,2-8 343,12-32 0,-24 4 0,5-20 0</inkml:trace>
  <inkml:trace contextRef="#ctx0" brushRef="#br0" timeOffset="1740">14712 3643 15972,'-35'36'129,"3"-1"-190,3 4 61,12-13-152,6 1 46,9-14 100,2-2-72,15 9 78,6-1 0,8 5-426,8 6-1909,-7-5 2335,3 4 0,-14-12 0,-9-6 0</inkml:trace>
  <inkml:trace contextRef="#ctx0" brushRef="#br0" timeOffset="2156">14855 3643 15132,'3'48'471,"1"-3"-404,-5 0-67,1-11 0,4 10-45,1-19-16,4-4-270,1-4-739,5-1 118,-3-9-2123,6-1-739,-8-10 3814,-3-2 0,-4 1 0,-3 0 0</inkml:trace>
  <inkml:trace contextRef="#ctx0" brushRef="#br0" timeOffset="2341">14831 3810 11407,'-3'-10'874,"0"2"-493,3 8-106,0 0-292,34 8-230,-15-5 247,15 0 0,1-1 0,-17-3 0,15-2 0</inkml:trace>
  <inkml:trace contextRef="#ctx0" brushRef="#br0" timeOffset="2737">15069 3643 14572,'38'45'313,"-5"-8"-195,-17-19 33,10 8-140,-7-7 90,2 3 73,-11-9 62,-7-6-102,-2 2 28,-6 0-122,-3 1-29,-8 2-11,-3-1-533,-14 2-363,9-4-6643,-15 6 7539,21-7 0,2 1 0,12-6 0</inkml:trace>
  <inkml:trace contextRef="#ctx0" brushRef="#br0" timeOffset="3238">15188 4120 13614,'53'4'347,"-2"2"-2576,-9 1-695,-12 1 2924,-11 3 0,-13-7 0,-4 0 0</inkml:trace>
  <inkml:trace contextRef="#ctx0" brushRef="#br0" timeOffset="3422">15235 4262 11883,'-12'-8'2711,"45"3"-2744,-6 5-2841,17 1 1,4-1 2873,-3 0 0,4 0 0,-31 0 0</inkml:trace>
  <inkml:trace contextRef="#ctx0" brushRef="#br0" timeOffset="4005">15807 3739 15345,'1'45'183,"0"1"0,1-3 0,-2 1-147,0 12 1,-1 0-407,0-10 0,0 0-98,0 9 1,0-3-866,1 7-818,0-37 2151,4-9 0,-3-9 0,4-4 0</inkml:trace>
  <inkml:trace contextRef="#ctx0" brushRef="#br0" timeOffset="4188">15664 3953 13267,'32'14'1350,"11"3"-2597,-1-2 1,3 0-1283,-11-4 1,-2 0 2379,29 7 1,-39-12 0,-8-1-1</inkml:trace>
  <inkml:trace contextRef="#ctx0" brushRef="#br0" timeOffset="4622">16092 4119 15065,'-29'19'44,"0"-1"1,-20 18-218,37 8-595,8-15 287,6 4 481,10-23 11,3-15 168,14-19-106,-7-1-6,7-16 135,-10 10-73,-4 0 246,-1-4-162,-6 12 381,-2 0-297,-4 22-297,-2 9 16,0 30-16,0-1-356,0-4 1,2 1-866,4 5-650,10 3-974,2-24 2845,5-10 0,-10-4 0,-4-3 0</inkml:trace>
  <inkml:trace contextRef="#ctx0" brushRef="#br0" timeOffset="5025">16307 4072 10987,'8'3'3299,"-1"-1"-2795,-6 37-173,0-17-91,2 33-228,-1-27 55,1-3-134,2 1-415,1-10 482,4-10 39,-1-14 17,0-12-11,0-5-28,5-14-17,-3 9-34,5-6 6,-3 18 28,-1 8 34,0 5 492,5 25-408,-1 20-572,0 24-582,-5-6 1036,7-7 0,-12-33 0,7-5 0</inkml:trace>
  <inkml:trace contextRef="#ctx0" brushRef="#br0" timeOffset="5572">16735 3691 13497,'3'64'1825,"1"0"-1458,-1-14 0,1 1-294,-1 13-70,2-12 0,-1-3 2,-1-5-5,1-8 0,-1-10-33,0-8-130,-1-8 40,0-5-50,0-4 285,2-10-107,1-1 40,8-21-51,4 1-38,2 1-74,5 7 118,-9 16 140,3 9 50,-5 8-10,2 22-147,-4-2-22,0 23-111,-8-23-1435,-1 14-1988,-2-24 3523,0 2 0,0-16 0,0-2 0</inkml:trace>
  <inkml:trace contextRef="#ctx0" brushRef="#br0" timeOffset="6622">17545 3572 15844,'-35'16'663,"3"9"1,-1 6-608,6 2 0,2 9-61,5 1 1,0 10 0,1 1 0,2-4 4,3-6 0,2-2 0,2 4-161,0 20 1,2 6-1,7-10-102,9-16 0,3-5 98,-2-3 0,5-2-315,11-1 1,3-6-439,12 1-1905,5-12 0,3-6 2823,6-6 0,6-6 0,-38-1 0</inkml:trace>
  <inkml:trace contextRef="#ctx0" brushRef="#br0" timeOffset="7338">17687 3786 15524,'8'39'276,"0"0"1,-1-2-1,0-1-234,0 2 0,1-2-42,2 18 0,5 11-33,-6-32 27,0-9-140,0-10 46,3-10 357,7-27-207,-4-9 1,0-5-20,-1-5 0,-1-1-31,0-3 0,-2 1-3,-3 6 0,-2 6-70,-1 4-207,0 6 224,-3 25 56,1 12 95,2 12-39,4 38-16,-1-8-35,-3-18 1,-1 2-6,1-1 0,-1-3-11,3 15-157,3 9 151,1-46 308,14-63-285,-5-7-114,-7 4 1,0-2 73,-7 16 1,0 1-396,-1-2 0,0 1-495,2-11-823,1 9-2325,-4 30 4072,1 12 0,-3-2 0,0 4 0</inkml:trace>
  <inkml:trace contextRef="#ctx0" brushRef="#br0" timeOffset="7741">18330 4143 17804,'-46'36'151,"8"-4"-269,28-12 68,4 1 44,3 2-100,8 11-281,10-1-2279,28-2 2666,4-23 0,-7-3 0,-16-15 0</inkml:trace>
  <inkml:trace contextRef="#ctx0" brushRef="#br0" timeOffset="10482">18925 3643 15911,'-23'5'633,"2"-2"-471,6-4 6,-10-2-118,3 0-16,-10-2-28,6 0 16,-4 0-16,-14-1 61,4 2-230,1 0 130,19 3-208,13 1 112,7 0 112,3 9 17,3 0 0,4 9 6,3-1 39,-1 2-40,1 3 1,-1 3 33,-1 3 34,-2 25-34,-3 13-25,-4-32 0,-1 1-14,-3 10 0,-1 0 14,0-10 0,0-2-19,-4 31-18,2-4-10,4-34-7,1 3 40,0-16 0,2-2-44,2 0 16,1-3-6,1-1 28,-2-2 1,3-3-1,-3 1 12,3-1 44,-2 1-50,-1-1 0,-2 2 62,0 0-1,-2 2-61,1-2 6,-1 3 5,0-5-11,0 1 0,0-2 101,0 0-95,0 1-34,0 0 22,0 0-72,0-1-68,2 0 62,7 1 84,1 1 0,8 2 11,0 0 12,3 1-23,2-1-420,16 2-1871,-7-4 1443,8 1 0,-22-3 0,-7-1 0</inkml:trace>
  <inkml:trace contextRef="#ctx0" brushRef="#br0" timeOffset="12331">19425 3477 15249,'-26'23'527,"0"0"-431,-8 2-96,9-4-73,-13 12 39,21-15 1,-1 1 27,12-8-151,3-3 112,1-2-39,2-2-39,0 0 117,0 0-100,3 1 128,10 4 17,1 0-39,17 9-991,3 12 991,2 8 0,-11-11 0,-11-5 0</inkml:trace>
  <inkml:trace contextRef="#ctx0" brushRef="#br0" timeOffset="12695">19520 3477 10679,'14'9'3114,"-4"-1"-2341,-10-8-644,0 0 134,-6 24-106,-1 8-180,2 1 1,1 2 17,-2 9-247,3 5-79,4-32-873,7-1 280,0-8-437,8-2-1429,-4-5 2790,0-3 0,-6 1 0,-3-1 0</inkml:trace>
  <inkml:trace contextRef="#ctx0" brushRef="#br0" timeOffset="12879">19497 3667 11452,'29'-14'-1187,"2"3"1187,0 12 0,-13-1 0,0 0 0</inkml:trace>
  <inkml:trace contextRef="#ctx0" brushRef="#br0" timeOffset="13099">19759 3667 9150,'3'3'1350,"-1"0"-1440,-2-3-890,34 1-2425,-20-1 3405,26 0 0,-34 0 0,-1 0 0</inkml:trace>
  <inkml:trace contextRef="#ctx0" brushRef="#br0" timeOffset="13480">19901 3667 12012,'38'-44'325,"-9"12"-319,-26 27 11,-3 5 33,0 0 79,0 7-129,0 1 73,0 9-73,0 0 0,0 3-6,0 2-1030,0 11-2353,0 1 3389,0-3 0,0-11 0,0-14 0</inkml:trace>
  <inkml:trace contextRef="#ctx0" brushRef="#br0" timeOffset="13995">20068 3429 13189,'23'38'332,"1"0"0,-3-3 0,-1-7-225,-5-8-57,0-7 62,-8-8-78,0-1 106,-5-3 0,-1 0 459,-1 1-358,0 1-84,0 3 6,-4 2-74,-10 15-89,-2-2-73,-18 23-128,12-17-1586,-14 17-2061,19-22 3848,-3 4 0,14-17 0,1-4 0</inkml:trace>
  <inkml:trace contextRef="#ctx0" brushRef="#br0" timeOffset="15078">20140 4239 14325,'20'48'476,"-4"-4"-420,-18-18-56,-2 1-380,-3-2-4639,-10 8 5019,5-11 0,-1-2 0,9-14 0</inkml:trace>
  <inkml:trace contextRef="#ctx0" brushRef="#br0" timeOffset="15731">20544 3929 15810,'34'26'375,"8"14"-364,-6 4-16,1 0 50,13 2-45,-23-24-40,15 7 40,-21-16-184,4 0-192,-13-8-4542,1-2 4918,-8-2 0,1-1 0,-6 0 0</inkml:trace>
  <inkml:trace contextRef="#ctx0" brushRef="#br0" timeOffset="15981">20544 4239 10203,'6'1'3142,"20"-38"-2565,-8 12-308,1-4 0,1 0-17,13-7-51,3 0-201,0 3-33,-5 5-3132,-2 3 3165,-14 13 0,-4 2 0,-10 10 0</inkml:trace>
  <inkml:trace contextRef="#ctx0" brushRef="#br0" timeOffset="16665">20901 3429 15294,'-28'22'460,"-11"8"-359,3-2-107,-9 10 6,18-12 0,7-4 0,16-16-84,2 2 0,1-2-28,5 8 44,2-3 68,6 4 0,5-1-39,24 18-330,-4-5-1539,-6-6 1,0 0 1907,8 1 0,-11-5 0,-15-13 0</inkml:trace>
  <inkml:trace contextRef="#ctx0" brushRef="#br0" timeOffset="17034">21092 3477 10472,'0'4'3428,"1"0"-2039,-1-4-1030,-21 69-315,15-39-44,-5 12 0,1 0-89,9-16-175,3 5-106,2-10-845,9 3-129,1-17-975,3-1 2319,-6-6 0,-4 0 0,-3 0 0</inkml:trace>
  <inkml:trace contextRef="#ctx0" brushRef="#br0" timeOffset="17281">20973 3667 12399,'32'-15'146,"1"2"-472,-7 11 326,26 1 0,-30 0 0,15 1 0</inkml:trace>
  <inkml:trace contextRef="#ctx0" brushRef="#br0" timeOffset="17682">21234 3477 10746,'12'1'1636,"-3"-1"-1149,-9 0 510,0 0-644,46 30-269,-11-6-34,-3-3 1,-1 1-46,-1 0-5,-16-11 157,-10-5 101,-2 0-101,-1 0-152,-4 2 102,-4 1-107,-4 2-264,-26 17-44,5-5 308,-19 10 0,30-19 0,4-5 0</inkml:trace>
  <inkml:trace contextRef="#ctx0" brushRef="#br0" timeOffset="18915">21615 3453 12998,'52'1'1204,"-5"0"-840,-24-2-257,1 0 49,2 0-10,-9 0 403,-3 11-420,-10 2-28,-4 15-95,0 2 94,0 29-94,-3-8 47,-1 9 0,-2 7-56,1-10 1,-1 1 2,0 9 0,0-1 2,3-9 1,0-5 3,2 4-6,1-3 39,0-12-33,0-9 11,0-2-17,0-18 0,0-2 0,0-1-12,0-3 12,0 0 0,0-1 56,0-2 264,0-1-264,-5 0 28,-6-1-84,-2 0 100,-7 0-100,1 0 0,-4-1 56,-17-1-100,9 1-124,-17-1-174,24 1-633,2 1-1780,15 0 2755,5 0 0,1 0 0,1 0 0</inkml:trace>
  <inkml:trace contextRef="#ctx0" brushRef="#br0" timeOffset="19546">22353 3881 13693,'41'6'1041,"24"4"-1007,-20-3-163,8 1-465,-22-6-1074,-20-2 1668,-3 0 0,-6 0 0,-2 0 0</inkml:trace>
  <inkml:trace contextRef="#ctx0" brushRef="#br0" timeOffset="19780">22449 3739 11284,'3'6'2084,"-1"-2"-1541,-2-4-101,0 0-156,-3 48-417,0-17 131,0 5 0,1 2 16,0 6-2637,5 16-2773,4-18 5394,3 5 0,-3-31 0,-2-7 0</inkml:trace>
  <inkml:trace contextRef="#ctx0" brushRef="#br0" timeOffset="20697">23091 3572 13760,'-1'38'239,"0"1"0,0-2 0,-1 0-116,-4 2 0,0 1-76,-1 4 1,0 0-43,0-1 1,0 0-23,-1 3 1,0-3-247,-1 6-622,1-6 846,5-23 39,6-23 95,4-8 45,4-11-28,5-6-73,1-7-22,3-6-17,1-4 11,-1 0-151,7-4 11,-7 20 146,9 6 722,-4 62-420,-7 11-274,-8-6 0,-5 0-39,-6 19-1,-6-28 1,-2-4 33,-9 1 34,-9 4-68,5-20-5,-2-6 0,-1-6-61,-1-4 22,2-7-370,-7-22-2448,20-4 0,3-3 2857,-7-17 0,10-5 0,8 46 0</inkml:trace>
  <inkml:trace contextRef="#ctx0" brushRef="#br0" timeOffset="21030">23496 4120 14846,'-29'20'344,"1"0"1,-19 16-339,38-16-1,10 19-33,16-10-593,15 5-438,6-22 1059,10-20 0,-27 5 0,1-9 0</inkml:trace>
  <inkml:trace contextRef="#ctx0" brushRef="#br0" timeOffset="21512">23782 3429 13390,'33'49'1111,"0"0"0,0 4 0,-2-1-1356,-10-14 0,-3 2 424,4 13 1,-4 2-80,-8-8 1,-6 2-71,-6 0 0,-4 4 0,-2-4-92,-2 4 1,-4-2 122,-9 8 0,-8-1-1120,-9-7 0,-2-5-840,17-17 1,-1-2 1898,-13 14 0,3-6 0,17-18 0,7-8 0</inkml:trace>
  <inkml:trace contextRef="#ctx0" brushRef="#br0" timeOffset="46094">19235 3929 14107,'-28'-21'549,"-3"7"-544,9 19 79,-11 10-78,14-1 16,-4 6-22,11-6-50,4-2 11,1 7-34,4 1 67,5 13 57,6-3-51,1 0-39,6 0 11,-6-14-196,6 8 5,-6-14 186,2 0-40,-4-7 73,9-2 50,0-3-5,2-1 0,4-8 39,-6-4-84,1 0 56,-3-7-17,-7 6-17,-1-5-22,-4 4 0,-1 0-33,-1 0 78,0 0-45,0 2 39,0-4 6,0 6 44,-1 2 90,1 6-179,-2 5-61,0 2 72,0 10-5,0 2 10,0 11 24,2-1-40,0 5 0,8 18-51,0-9 29,9 13-6,0-15 22,2-3-884,19 5 890,1-13 0,-7-3 0,-9-15 0</inkml:trace>
  <inkml:trace contextRef="#ctx0" brushRef="#br0" timeOffset="48498">7094 4715 10399,'33'-3'1019,"-5"0"-795,-18 1 28,0 0-67,2 1 23,1 0-40,1 1-39,8 0-45,-2 0-79,4 0 113,-4 0-51,-1 0 62,10 0-34,1 0 264,18 0-354,-16 0 34,5 0 12,-18 0-6,16 0-40,-12 0 34,11 0-39,-17 0 0,1 0 0,0 0 6,1 0 39,8 0 22,0-2-61,1 0-6,3-1 72,-7-1-72,1 0 12,12 0-12,-16 2-40,12-1 29,-16 3 11,1 0 0,0 0 6,0 0-12,10 0 6,14 0 6,3 1-6,-1 0 11,-3 1-11,-18 1 6,6-1 10,-10 1-16,0-2 0,0 0 0,7 1 0,-7-2 0,7 2-61,-3 0 55,-5 0-27,12 3 27,-4-1 34,19 4-28,-15-3 0,5 1 0,-20-4 17,0 0-12,2 1-10,-4-2 16,2 2 23,-6-2 78,2 0-79,-2 0 18,2-1 38,-3 0 1,2 0-62,-2 0-28,-1 0 0,2 0-6,-2 0 6,2 0 11,0 0-11,0 0 0,2 0 0,0 0 12,4 0 38,0 0-61,-2 0 16,-3 0 7,-7 0-12,1 0-252,-1 0-471,-2 0 723,2 0 0,-2 0 0,0 0 0</inkml:trace>
  <inkml:trace contextRef="#ctx0" brushRef="#br0" timeOffset="54554">5761 4929 14628,'29'-26'252,"-1"-2"-151,-12 4-62,4-3 62,7-9-101,-9 12 0,4-1-140,-13 17 78,-3 5 51,-2 2 11,0 6 106,3 13-106,-1 2 28,6 16-28,-4-16-157,3 2 101,1-15 163,11-24-57,-6 4-50,7-16 0,-12 12-5,-1 5-320,1 4 291,-2 4 68,0 9 16,-1 4-44,5 17-12,-2-6-117,6 10-34,1-18 224,-3-8-61,4-13 28,-6-9-29,1-3-5,0-1 0,-1 3-22,0 3-45,-2 5-68,-1 6 74,-1 2 61,0 4 44,6 12-27,-2-3 28,11 14-857,5-10-930,1-2 1742,15-10 0,-27-3 0,3-2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49:15.6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14283 6239 12349,'5'44'739,"-1"-7"-599,-4-24-123,0 1 27,0 4-27,0-4-17,0-3-33,0-7 33,0-2-84,1-1 156,0-6 102,0-4 67,1-8-96,0-7 63,1-5 100,0-20 50,2-6-235,-2 14 0,-1-3-17,0 6 1,0 1-85,0 2 1,0-1 66,-1-12 1,0 1-51,-1-5-36,1 11 0,0 1-3,-1 0 67,1 5-61,-1 5 39,1 7-45,0 4 0,0 5 11,0 0-11,-1 5 56,2-3-16,-2 8-40,0-1 72,0 4-200,1 1 88,3 0 40,1 3 45,13 2-22,-3 2 44,9 0-67,-3-3 0,16-2 39,-7-2-39,24-5-56,-3-8 73,-10 2-12,-1-3-10,-27 8 5,-1 1-56,-4 0 56,0 2-6,-2-1 6,-1 0-5,0 1 5,-1 0-12,-1 1 7,0 0 66,-1 1-61,0 0 45,-2 4 11,0 17-17,0 2-5,2 35-34,-1-15 0,2 15-78,0-19-343,1-5-710,0-8-2756,1-9 3887,-1-8 0,-2-4 0,-1-4 0</inkml:trace>
  <inkml:trace contextRef="#ctx0" brushRef="#br0" timeOffset="755">14759 6310 14533,'7'67'246,"0"-11"-235,-4-34-50,8 2 39,-1-10 0,4-1 0,-3-9 11,-1-3-5,5-8 83,-4-2-83,2-9 0,-4-1 33,2-12 84,-4 10-39,2-10 235,-4 21-189,-2 2-52,4 25-11,-1 0-67,5 19-5,0-6 5,0 0-858,7 4-704,-3-17-2689,4 1 4251,-6-21 0,-6 3 0,-2-3 0</inkml:trace>
  <inkml:trace contextRef="#ctx0" brushRef="#br0" timeOffset="1085">15236 5977 15451,'65'-4'-554,"1"1"-2633,-38 2-1109,-2 0 4296,-10 1 0,-12 0 0,-3 0 0</inkml:trace>
  <inkml:trace contextRef="#ctx0" brushRef="#br0" timeOffset="1264">15283 6167 12724,'4'12'2301,"33"-3"-1706,-12-11-422,30-3-1117,-21-4 0,-1-2 944,4 0 0,12-7 0,-40 16 0</inkml:trace>
  <inkml:trace contextRef="#ctx0" brushRef="#br0" timeOffset="3267">16140 5620 15087,'-30'14'1613,"-1"1"-1299,1-2-264,6 1 57,-9 13-118,1 19 22,6-7-39,-1 14 28,17-22-6,2 0 1,2 0-12,3 16 17,3-11-62,4 11 6,12-6-33,0-12-169,20 13 191,0-19-112,28-2 179,-8-13-28,-1-10 33,-10-15-5,-21-1 51,3-8-51,-14 3 44,-3-3 24,-5 1-63,-2-1 208,-5 1-67,-18-8-1,-38-1-221,23 20 1,-3 3-270,-9 5 1,1 5-362,-12 14 706,35 13 0,6 3 0,6-8 0,5 20 0</inkml:trace>
  <inkml:trace contextRef="#ctx0" brushRef="#br0" timeOffset="3869">16831 5263 16241,'-28'31'496,"1"0"1,1 1 0,2-2-212,-4 16-1646,0 6 1490,2 7-93,13-6 0,2 3-36,4-10 0,2 3-34,5 4 1,4 6 0,1-6-15,1-7 1,3-2-107,5 7 0,2-3-512,10-3-351,-5-14 0,2 0-1150,19 22 252,-15-20 0,0-1 1915,13 13 0,-20-23 0,-6-7 0</inkml:trace>
  <inkml:trace contextRef="#ctx0" brushRef="#br0" timeOffset="5275">16950 5644 13939,'4'-16'1871,"0"10"-1759,0 23 6,3 12-113,5 8 79,4 11-67,-2-10 0,0 2-28,10 22-71,-4-14 1,1-2-8,2-1-74,11 4 79,-15-35 174,5-38-29,-13-2-61,-1-33 112,-8 13 3,-1-1 0,-1-1-115,1-10 0,-1 12 0,0 4 0,-2 11 0,1 9-101,-1 12 146,11 37 0,6 17-48,-2-11 0,1 2-25,2 9 0,2 5 0,-1-4-17,0-2 1,1-4-66,5 2 1,1-8 160,-2-13 285,8-22-241,-17-42-47,-6-6 1,-1-12-1,0 4 0,1-1 0,-1 0-510,0 0 1,1-3 0,-1 16 461,2 17 0,-1 21 0,-5 31 0</inkml:trace>
  <inkml:trace contextRef="#ctx0" brushRef="#br0" timeOffset="5743">17640 6024 16124,'-4'34'75,"1"0"1,-1 16-76,20-10 0,-3-22 0,0-7 5,-1-5 259,5-28-169,-6 1-28,2-21 6,-9 11 84,-1-9-107,1 21 112,9 34-162,-2 11-128,8 31-298,-4-21-952,4-7 1378,7-5 0,-11-13 0,0-4 0</inkml:trace>
  <inkml:trace contextRef="#ctx0" brushRef="#br0" timeOffset="7081">18259 5405 16471,'-29'3'655,"2"-1"-649,6-2 33,-3-1 67,-13-2-89,8 1 78,-7-1-89,16 1 89,4 0-95,4 2 6,5-1-23,3 1-34,3 0-318,0 2 369,1 5 78,6 21 40,6 25-1,2 11-114,-3-2 0,0 5-31,-2-5 0,-1 0-34,0-1 1,-1 0-40,2 8 0,-1-7 56,-1-9-64,-2-18 0,1-3 19,3-4-44,-1-7 100,1-7-22,-1-4 73,-1-5-17,-2-2 17,2-1-17,-2-2 50,5 1-50,-2-1 6,13 0-6,-2 0 0,9 0-106,-5 0-286,2 0-527,-1 0-4665,17-8 5584,-12 2 0,1-3 0,-20 5 0</inkml:trace>
  <inkml:trace contextRef="#ctx0" brushRef="#br0" timeOffset="7649">18640 5763 16280,'-29'25'46,"0"1"1,3-1 0,4-1-19,6 8-28,3 1-22,7 0-40,7 7 62,18-6-184,18-4 184,-4-14 0,5-18 0,-20-10 39,2-23 6,-8 4-40,1-14 68,-9 14-67,-3 1 83,-1 3-78,-3 2-11,-1 5 124,-5 3-276,4 17 192,4 9 16,8 19 95,19 30-151,-4-10-272,-1-8 1,1-1-1772,5 0-730,9-2-1965,-12-27 4738,0-11 0,-12 1 0,-4-3 0</inkml:trace>
  <inkml:trace contextRef="#ctx0" brushRef="#br0" timeOffset="8151">18806 5263 17507,'-44'37'397,"-3"10"-397,26-21 45,-11 16-45,13-16-56,2-2-302,7-7 268,8-10-55,4 1 145,5 0-247,15 6-100,0 0-219,8 3-1215,5 0 1781,-5-5 0,-5-1 0,-10-6 0</inkml:trace>
  <inkml:trace contextRef="#ctx0" brushRef="#br0" timeOffset="8453">18925 5191 12634,'12'-4'3422,"-3"0"-3186,-10 39 128,0 11-303,0 18-10,0-2-51,1-20-96,2-5-144,3-6-236,2-8-63,2-7-1353,2-6-2842,-3-10 4734,-1-5 0,-4 0 0,-3-1 0</inkml:trace>
  <inkml:trace contextRef="#ctx0" brushRef="#br0" timeOffset="8616">18878 5405 14533,'54'-4'-5899,"-5"4"5899,-20 4 0,-13 0 0,-6 0 0</inkml:trace>
  <inkml:trace contextRef="#ctx0" brushRef="#br0" timeOffset="8816">19164 5429 11967,'4'5'2269,"0"-2"-1989,-4-3-135,32-7-553,-17 5-914,28-5-1809,-28 8 3131,0 2 0,-8-2 0,-2 2 0</inkml:trace>
  <inkml:trace contextRef="#ctx0" brushRef="#br0" timeOffset="9084">19306 5382 14230,'26'-42'415,"-4"8"-399,-18 26-16,0 4 0,1 3 107,0 3-68,1 5 112,2 19-190,0 13-286,1 2-2677,1 9 3002,-2-23 0,-1-4 0,-2-14 0</inkml:trace>
  <inkml:trace contextRef="#ctx0" brushRef="#br0" timeOffset="10348">19520 5191 14768,'38'23'1048,"-3"-1"-886,-13-9-16,0 1-62,-1 1-79,-1 0 23,0 0 6,3 6 72,-5-1-106,-1 0 151,-9 1-78,-13 6-123,-13 7-17,-4 2-79,-10-1-336,8-9-1282,-10 9-3490,11-12 5254,-3 2 0,18-17 0,3-4 0</inkml:trace>
  <inkml:trace contextRef="#ctx0" brushRef="#br0" timeOffset="10965">19830 6072 15395,'-9'41'65,"-1"0"1,2-3 0,-1-3-66,-2 1-91,2 0-21,0-3-890,3-5 1002,2-4 0,2-12 0,2-3 0</inkml:trace>
  <inkml:trace contextRef="#ctx0" brushRef="#br0" timeOffset="11482">20139 5715 14124,'36'34'483,"0"-1"1,-1 0 0,-4-3-221,6 14-2578,1-2 2387,-2-2 694,9 4-962,-9-10-2578,-2-7 2774,-21-18 0,-7-8 0,-9-5 0</inkml:trace>
  <inkml:trace contextRef="#ctx0" brushRef="#br0" timeOffset="11701">20258 6144 14824,'10'-46'481,"1"1"1,-1-1 0,-1-1 0,1 2-572,7-7 1,1 5-1776,1 5 520,0 15-3734,-2 11 5079,0 11 0,-9 4 0,-2 1 0</inkml:trace>
  <inkml:trace contextRef="#ctx0" brushRef="#br0" timeOffset="12384">20758 5262 14790,'-32'24'300,"-1"0"1,3 0 0,5-1-200,2 16-67,7-4-23,10-21-11,1 1-196,2-5 118,0 0-1,1 0-61,2-3-34,0-3 180,6 0 22,2 1 5,26 15-50,-1-1-1775,25 11 1792,-23-12 0,-7-5 0,-19-10 0</inkml:trace>
  <inkml:trace contextRef="#ctx0" brushRef="#br0" timeOffset="12733">20901 5191 9918,'10'13'4475,"-2"-3"-4139,-8-10 588,-1 43-621,-2-15-18,1 11 1,1 5-230,5 21-247,5-6-570,6-11-13,-2-33 774,0-13 0,-9-3 0,2-2 0</inkml:trace>
  <inkml:trace contextRef="#ctx0" brushRef="#br0" timeOffset="12931">20830 5453 14555,'47'-28'-8009,"3"7"8009,-32 20 0,0 1 0,-12 2 0</inkml:trace>
  <inkml:trace contextRef="#ctx0" brushRef="#br0" timeOffset="13397">21068 5286 9111,'11'6'3266,"-1"-1"-1950,-10-5-706,0 0-375,32 37-235,-17-18 34,27 28 16,-17-19-44,-6-10 72,10 7 12,-19-16 235,3 2-225,-12-9-27,-6 6-50,-1 0-23,-7 6-107,0 3-61,-2 3-190,-1 4-639,-3 12 997,4-3 0,3-6 0,7-12 0</inkml:trace>
  <inkml:trace contextRef="#ctx0" brushRef="#br0" timeOffset="14451">21544 5310 14325,'31'-13'1474,"13"-1"-1161,4 7-229,-2 2-5,-5 8-68,-15 10 168,-7 16-128,-3-3 5,-3 11 11,-7-9 17,-1 7-84,2 7 145,0 7-145,0-10 0,-1 5 22,2 15 1,-1 2-18,0-2 1,0-1-249,-1-2 1,-1-5 242,2 13-233,-4-41 245,0-2-12,-2-15 44,-1-3-38,1 0 28,-1-2 430,0 4-341,0-1 237,0 1-225,-4 1-79,-2-2 28,-6 1-45,-3-1-28,-15 1-11,4-2 17,-13 0-62,7-2-112,1-1-464,-8-9 94,13 3-2268,-3-12 2795,20 8 0,3 0 0,5 6 0</inkml:trace>
  <inkml:trace contextRef="#ctx0" brushRef="#br0" timeOffset="15014">22187 5739 14303,'56'4'470,"-6"-1"-380,-23-2-224,6-1-404,-10-1-4223,8-8 4761,-20 2 0,-1-2 0,-8 6 0</inkml:trace>
  <inkml:trace contextRef="#ctx0" brushRef="#br0" timeOffset="15251">22306 5548 12057,'6'10'3703,"-1"-3"-3345,-5-7 6,0 0-358,-8 67-23,8-4-137,-3-14 0,3 3-922,8-7 1,5-5 1075,15 8 0,-6-9 0,-4-23 0</inkml:trace>
  <inkml:trace contextRef="#ctx0" brushRef="#br0" timeOffset="16081">22925 5310 13345,'2'64'707,"1"0"1,-1-17 0,1-2-706,1 6 1,1-4 48,3 10-51,1 0-84,-1-6 78,-1-5-89,1-2-331,-1-19 426,0-4 118,1-35 0,1-18-34,0-8-34,7-25-106,-6 27 45,6-9-28,-4 22 33,2 7 56,8 9 113,-6 10-124,6 9 56,-9 9-89,-3 7 56,-3 3 5,-4 3 0,-2 14-184,-23 16 43,-4-2 69,-11-10-135,5-26 140,11-17-1059,-9-42 124,14 9-757,-4-34-592,17 23 2284,7 4 0,-3 15 0,2 8 0</inkml:trace>
  <inkml:trace contextRef="#ctx0" brushRef="#br0" timeOffset="16535">23401 5834 15289,'-2'48'16,"1"0"1,0 17-95,5-24 78,3-29-51,3-6-21,2-4 44,6-12 100,2-20-38,-3 6-34,-2-11 0,-10 25-11,-1 5 56,0 2 11,0 5 16,2 5-72,1 6-16,0 10-264,1 5-493,0 3-991,3 1 1764,4 5 0,-7-17 0,2-1 0</inkml:trace>
  <inkml:trace contextRef="#ctx0" brushRef="#br0" timeOffset="17151">23663 5048 13261,'36'26'1062,"1"-1"1,-1 5-1,-2 4-718,-5 5 1,-2 2-205,-5-5 0,-2 3-56,2 14 0,-4 1-48,-8-15 1,-3 0-420,2 17 0,-3 2 391,-4-9 1,-3 2-533,-4-1 1,-3 3 0,0-3 523,-1 6 0,-1-1-60,-1-10 1,-1 1-1,0-4-52,0-5 0,-1-4-101,-10 24-72,2-13-560,-12 1 845,0-17 0,6-3 0,7-17 0</inkml:trace>
  <inkml:trace contextRef="#ctx0" brushRef="#br0" timeOffset="20017">3024 11192 16577,'47'5'67,"6"-3"-45,-19-7 1,2-1-6,28-3 0,-26 5 0,-2 0-17,9-2 11,12-2-11,-30 3 0,14-3-6,-21 5 6,0 0 0,1 1 6,-1 0-1,1 1 68,0 0-123,20 1 55,-8 0-5,7-1 0,-14 0 12,-11 0-24,2-2 12,-7 1 0,1 0 45,-7 1 0,-2 1-95,-2 0 139,2 0 12,0 1-101,0-1 62,0 1-12,-1 0-39,-1 0-11,2 1 0,1 0 0,-1 0 34,1 1-34,2 1 0,-2-1-17,4 3 11,-2-4 12,7 4 50,-2-2-56,0 1-162,-2-2 66,-5-1-44,-1-1-2879,-2-1 3019,-7 0 0,6 0 0,-6 0 0</inkml:trace>
  <inkml:trace contextRef="#ctx0" brushRef="#br0" timeOffset="22998">3047 11192 10058,'-3'-29'1019,"0"2"-549,1 8 62,1-2-139,1-1-102,0-1-50,0-2-124,0-2 29,-1-1-12,0-17-38,-1-6-49,0 9 1,-1-2-48,-1-15 14,1 22 0,-1 3-14,-1-4 0,0-17 0,0 16 45,1-11-34,3 22 101,0 2 11,1 4-117,0 1 55,0 2-16,0-9-34,0 0 0,0 1 51,-1 2-45,0 12 22,1 2-73,-2 5 34,2 3 0,-2-1 6,1 0 22,0-4-28,-1-2-11,0-5 56,-1-7-45,0-1 0,-1 0 89,1 2-5,1 10-84,1-4-11,1 6-67,3 0 257,20 6-168,-4 1 51,28 0-23,-6-1 11,2 0-44,14-4-12,4 0 1,1 1-1,-5 1-56,-20 3 57,-12 0-79,13-3 73,-9-1-79,9-2 51,-12 1 33,-2 0 6,0 1 0,2 0-45,-5 1-100,0 2 145,-10 2-62,-5 1 73,-5 0-78,1 0 62,-1 0-57,2 0 0,1 0-134,1 0 51,3 0 111,2 0 34,1 0 0,5 0 0,-3-2-112,3 1 112,-7-1 409,-2 5-403,-7 3 100,0 17-95,-2-2 28,1 14-39,-2-5 62,1 5-23,0 4-28,2 4 121,0-9 0,0 4-29,2 14 1,1 1-65,-1-8 0,1-1-31,1 8 1,1-3 25,3 4 33,-1-2-62,0-1-5,-1-2 0,0-3 56,0-3-56,0-2 0,0-2 34,0-2-17,-1 0-17,2 11 39,-4 0-73,1 3 34,-4-19-44,1-10 27,-1-17 17,0 1 17,0-5-1563,1 2 0,0-1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0:00.0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14307 8001 11911,'8'-36'1250,"-3"10"-1077,-4-7 23,-1 10 11,1-2 1,-1-1-63,0 0-5,0-13-17,0-2-44,-1-26-79,0 5 5,0 2 35,0 2-40,1 26 39,-3-12 123,1 23-33,-3 0-123,2 12 16,-1 2-22,3 3 45,-2 1-40,3 2-21,-1 0 44,2-1-23,1 1-5,2-1 0,2 0 34,2 1-34,3 1 5,13 0 40,-3 1 6,25 0-1,-3 0-44,2-2-1,9-6-10,-24 0 5,6-2 0,-16 5 11,-2 1-11,-4 1 0,-3 1 22,-1 0-11,-3 1-22,0-1 28,-2 0 33,0-1 57,-1 1 285,-2 0-436,-1 1 44,2 2-45,-1-2 45,3 3 50,-2-3-55,3 0-1,-2 0 6,1 0 0,-2 0 6,-1 0-6,0 0 5,0 1-16,-2 10 50,1-1-39,-1 11 0,1-4 79,1 20-124,0-11 39,1 13-168,-1-20-532,0 2-268,0-8 974,2-2 0,-2-7 0,1-4 0</inkml:trace>
  <inkml:trace contextRef="#ctx0" brushRef="#br0" timeOffset="788">14998 7715 14913,'-24'7'1547,"-3"9"-943,3 19-592,5-5 49,-1 15-55,14-3-12,3-6 0,7 6 1,3 0-57,3 4 59,0-9 1,1-1-77,5-2-240,-2-3 151,1-7-67,-3-5-51,-1-6 74,-3-5-1665,3-4-1803,-6-12 3680,-3-6 0,-2 1 0,-4 1 0</inkml:trace>
  <inkml:trace contextRef="#ctx0" brushRef="#br0" timeOffset="968">14831 8072 14555,'52'-18'-381,"-3"2"-1282,-7 8-4145,-2-1 5808,2-5 0,-20 8 0,-7 0 0</inkml:trace>
  <inkml:trace contextRef="#ctx0" brushRef="#br0" timeOffset="1389">15426 7501 14169,'35'5'-230,"1"0"0,23 2 230,-28-5 0,-17-1 0,5 1 0</inkml:trace>
  <inkml:trace contextRef="#ctx0" brushRef="#br0" timeOffset="1569">15497 7668 12970,'5'11'2162,"-2"-2"-1955,51-11-252,-25 1-666,8 1 0,4-1 711,12 0 0,-24 1 0,2 0 0</inkml:trace>
  <inkml:trace contextRef="#ctx0" brushRef="#br0" timeOffset="2592">16378 7215 15389,'-19'21'1272,"-4"5"-773,1 2-12,-11 21-370,4-2-5,8-8 0,1 3-98,3 6 0,2 1-28,2-9 0,1 1 8,1 5 1,5-3-152,12-2-246,17 10 118,1-16-12,16 6-28,-9-21 84,2-6 129,11-6 112,-12-8 0,13-23 95,-21-18-25,-12 1 0,-3-2 3,-5-15-56,-11 18 0,-9 5-168,-30 14-325,-6 3-539,-8 33-1981,20 9 2996,3 20 0,18-20 0,7-4 0</inkml:trace>
  <inkml:trace contextRef="#ctx0" brushRef="#br0" timeOffset="3362">17116 6977 17053,'-24'30'388,"0"-1"1,-6 12-1,0 6-342,10 3 1,2 5 0,2-1-47,-5 8 0,3 1-270,4-4 0,0 4 0,6-9 270,8-13 0,5-5-62,4 3 1,3-4-387,14 13 50,14 4-593,0-17-315,13 0 1306,-15-14 0,-2-1 0,6 1 0,3 0 0</inkml:trace>
  <inkml:trace contextRef="#ctx0" brushRef="#br0" timeOffset="5141">17307 7287 15855,'15'40'207,"1"1"-207,1-7 39,2 3-78,8 14-28,-7-14-185,10 13 16,-11-26 118,-2-6 74,-7-10-7,-7-8 51,-1 0-56,2 0 56,-1 0-28,0 0-39,-2 0 67,-1 0 6,3 5-1,3 8 18,2 0-23,-1 3 16,-2-7 18,-1-3-157,-1 0 123,0-3 5,-1-1 281,-1-9 62,4-36-180,1-11 8,-2 10 1,1-1 35,3-21-153,-3 29 0,0 2 75,0 1-122,2-4 10,-5 27-22,0 3 0,-1 7 0,1 4 6,0 4 94,2 7-100,-1 7 0,5 19-156,4 15-74,0 2-42,-1-16 1,2 1 10,-2-7 0,2-1 104,8 8 1,1-3 94,8 8 62,4-19 23,-20-33 122,-1-8 399,2-33-432,-5 1 47,-4 10 1,-1 0 143,1-24-40,-3-4 73,0-2-191,-2 2-25,0 24 1,-1 0 120,0-22-241,0 13-34,0 25-1741,0 25-342,4 17 2117,-2-4 0,2 5 0,-3-11 0</inkml:trace>
  <inkml:trace contextRef="#ctx0" brushRef="#br0" timeOffset="5807">18164 7668 15810,'-22'30'408,"0"-1"1,0 3 0,3 0-263,9 22-146,2 8-28,11 1 28,15 0-56,-2-29-426,15 7 202,-14-26-67,4-4-589,-10-17-3225,-5-18 4161,-8-8 0,1 6 0,-6 6 0</inkml:trace>
  <inkml:trace contextRef="#ctx0" brushRef="#br0" timeOffset="5971">17997 7906 11278,'-6'-7'2958,"2"2"-1989,4 5-740,10 2-43,2 2-186,14 2-499,21-2-2240,-8-5 2615,14-4 1,-32 0 0,-6 0 0</inkml:trace>
  <inkml:trace contextRef="#ctx0" brushRef="#br0" timeOffset="7228">18640 7049 14723,'-43'-10'1227,"3"2"-785,12 6-251,-1 1 229,-17 0-381,13 1 23,-13-1-124,24 1-16,5 0-107,10 0 174,6 1-40,2 3 174,14 23-39,-4-3-53,4 5 0,1 3 14,0 11-45,-1 7 0,0 6-3,-5-5 0,-2 3-16,-1-4 1,-1 3-1,0-4-909,0 5 0,-1-3 928,-2-4 0,-1-6-45,2-8-90,-1-9 130,-1-13-1,-1-4 6,0-7 56,-1 0 1823,12 4-1879,10 2 0,9 0 34,7 0-40,-4-4-50,18-2-263,-13 0-510,11-3-1115,-18-3-5376,-5-3 7320,-3-1 0,-12 4 0,-4 2 0</inkml:trace>
  <inkml:trace contextRef="#ctx0" brushRef="#br0" timeOffset="7959">19092 7263 15440,'-44'22'745,"5"1"-739,27-1-12,0 7 1,4 3 5,4 4 0,2 0-34,5-1-414,19 13 167,0-19 136,9 2 44,-7-25 95,-10-25 34,2-38-28,-7 6 0,-6 14 0,0 1 34,-2-4 5,-2-16 68,-1 27 268,-2-8-324,3 38-29,3 8 29,13 28 30,1 0 0,2 4-241,1-1 1,1 1 159,6 7 0,-1-4 0,-3-2 0,-3-21 0</inkml:trace>
  <inkml:trace contextRef="#ctx0" brushRef="#br0" timeOffset="8646">19282 6810 15743,'-56'16'997,"-4"12"-757,22 22-234,8-10-6,1 10-28,21-28-28,4-1-28,3-8 78,3-1-61,1-8 39,2 0 23,2 0-186,1 1 180,1 0-364,9 7-118,5 3 67,1 1-1786,14 4 2212,-6-6 0,-7-4 0,-7-3 0</inkml:trace>
  <inkml:trace contextRef="#ctx0" brushRef="#br0" timeOffset="8994">19401 6834 9806,'3'11'2469,"-1"-2"-1824,-2-9 525,0 0-671,-2 56-180,1-2-412,2-10 1,1 0-227,2 9-510,3-24-656,-2-17 1485,-1-4 0,-1-5 0,-1-1 0</inkml:trace>
  <inkml:trace contextRef="#ctx0" brushRef="#br0" timeOffset="9197">19354 7072 13816,'47'-21'-2706,"0"5"-1276,-18 15 3982,0 1 0,-14 0 0,-5 0 0</inkml:trace>
  <inkml:trace contextRef="#ctx0" brushRef="#br0" timeOffset="9398">19616 6953 9738,'0'13'2991,"0"-2"-2638,0-11-213,0 0-1193,40 1 1053,-9 4 0,15-2 0,-25 2 0</inkml:trace>
  <inkml:trace contextRef="#ctx0" brushRef="#br0" timeOffset="9696">19782 7001 13105,'36'-41'201,"-8"10"-453,-22 23-274,-2 6 234,-2 2-464,1 2 403,-1 4 28,1 4-72,0 3 16,0 2 11,3 9 242,0-5-1290,6 24 1418,-1-5 0,-3-7 0,-2-8 0</inkml:trace>
  <inkml:trace contextRef="#ctx0" brushRef="#br0" timeOffset="10209">19949 6787 10130,'12'6'2846,"-3"0"-1810,22 29-683,-16-17-247,26 27 40,-26-29-146,0-3 95,0 1-90,-4-7 46,-1 1 38,-7-6 533,-2 0-448,0 2-112,-12 12-113,3-3-16,-10 11-225,5-5-615,-4 12-711,4-3 1618,-3 14 0,11-25 0,0 1 0</inkml:trace>
  <inkml:trace contextRef="#ctx0" brushRef="#br0" timeOffset="10761">20139 7596 15961,'-1'48'728,"0"13"-1375,-1-22 0,-1 1-619,-2 27 1266,-8-2 0,7-42 0,-1-3 0</inkml:trace>
  <inkml:trace contextRef="#ctx0" brushRef="#br0" timeOffset="11412">20496 7120 14437,'26'26'465,"0"-1"0,-1-1 0,-1 0 308,21 21-614,-20-21 1,2 2-101,10 8 0,0-1-143,-9-9 0,-2-2-146,19 14-156,-28-26-286,-12-7-219,-3-2-3651,-2-1 4542,-5 0 0,3 0 0,-3 0 0</inkml:trace>
  <inkml:trace contextRef="#ctx0" brushRef="#br0" timeOffset="11676">20544 7620 13205,'8'-63'2532,"3"3"-2020,5 25 1,2 2-199,12-23-298,-4 8 1,2 1-252,4-2 235,-6 19 0,0 5 0,-9 8 0,6 7 0</inkml:trace>
  <inkml:trace contextRef="#ctx0" brushRef="#br0" timeOffset="12459">21068 6715 16045,'-11'40'784,"-8"9"-683,-8 2-101,6-10 0,-2 7-157,16-31 107,2-3-146,3-5 117,1-4 79,1-1-117,0-1 117,0-1 0,3 0-39,1 0 44,9 3 1,18 8-6,-4-3-230,11 6-823,-8-3-34,-9-2 1087,13 12 0,-24-16 0,5 6 0</inkml:trace>
  <inkml:trace contextRef="#ctx0" brushRef="#br0" timeOffset="12811">21258 6739 14835,'4'56'330,"-1"6"-285,-4-35-90,2 8-100,11-2-286,-4-15-1311,11 4-219,-13-18 1961,1-6 0,-6 1 0,0-3 0</inkml:trace>
  <inkml:trace contextRef="#ctx0" brushRef="#br0" timeOffset="12995">21211 6929 10825,'-11'-4'2750,"3"0"-3069,46-6-1860,-19 8 2179,29-8 0,-37 10 0,-3 0 0</inkml:trace>
  <inkml:trace contextRef="#ctx0" brushRef="#br0" timeOffset="13578">21473 6668 13385,'36'43'554,"-9"-15"0,1-3-498,6 0-56,8 5 6,-16-13 50,-13-8-56,0-2 73,-6-2-62,0 1 112,-6-1-95,0 1 17,-3 4-51,-3 2 6,-5 3-302,-15 14-812,-9 5 408,-1 3-1087,2-3 1793,13-12 0,10-11 0,3-4 0</inkml:trace>
  <inkml:trace contextRef="#ctx0" brushRef="#br0" timeOffset="14614">21901 6786 14941,'29'-4'651,"28"7"-528,-23 3-112,19 5 79,-29-4-85,2 2 79,-10-3-84,1 3 90,-10-2 44,-2 2-134,-2 3 123,-1 4-117,-2 6-6,3 22-11,3 16-45,0-6 0,1 3 5,-3-16 1,1-1-34,1 10 0,0-2 50,-2 2-83,1 14 111,-2-22 34,-1 5-28,-1-28 0,0-8 0,-1-4 118,0-5-12,0 0 101,0 0-100,0 1-107,0 0 280,-3 1-207,0 0 162,-9 1-118,-6 0-117,-3 1-100,-5 2 100,2-1-180,-1 0 24,-9 3-287,10-5-162,-2 0-694,12-5 1299,1-9 0,6 6 0,0-6 0</inkml:trace>
  <inkml:trace contextRef="#ctx0" brushRef="#br0" timeOffset="15278">22496 7239 15076,'52'23'173,"3"-3"-1024,6-10-174,-19-4-1081,2-6-2526,-29-3 4632,-5-2 0,-5 2 0,-3 0 0</inkml:trace>
  <inkml:trace contextRef="#ctx0" brushRef="#br0" timeOffset="15545">22615 7072 12068,'11'7'3473,"-2"-2"-3064,-9-5-230,0 34 34,1-10-213,1 30-78,0-17-225,4 21-565,3 3-320,1-1 1188,15-2 0,-17-39 0,9 2 0</inkml:trace>
  <inkml:trace contextRef="#ctx0" brushRef="#br0" timeOffset="17348">23091 6763 14661,'7'44'1356,"-2"0"-1121,-5-11 6,0 8-235,0 4 36,0-8 0,0 2-42,1 5 0,1 0-6,0 1 1,0 0-71,2 10 0,1-2 54,0-14 0,0-3 19,0 0 0,-1-2-204,7 17 123,-6-35-56,1-5 140,-4-10 5,-1-4 1,0-5 128,-1-7-122,1-8 21,-1-6-33,1-5-50,2-21 16,1 14 34,9-20 0,17 28 23,7 11-18,2 18 40,-8 19 5,-12 6-10,-5 6-7,-4 2-33,-4 3 39,-4 2-55,-4 0 16,-5 0-79,-11 9-78,-1-15-50,-18 2-1182,-8-45 1389,17-17 0,1-3 0,-10-7 0,23 10 0,1-1 0</inkml:trace>
  <inkml:trace contextRef="#ctx0" brushRef="#br0" timeOffset="18028">23639 7358 16605,'-20'22'667,"-1"3"-539,-3 19-128,-1 11-28,1 2-8,14-19 0,5 0-188,9 21-191,8-19 1,2-2 33,8 10-180,12-8 113,-21-30-1747,-2-4 783,-6-5-777,-2-7 2189,-6-4 0,2 3 0,-2 1 0</inkml:trace>
  <inkml:trace contextRef="#ctx0" brushRef="#br0" timeOffset="18212">23496 7644 9537,'-11'-15'2738,"3"3"-2278,8 12 50,0 0-466,13-9-44,1 7-408,14-7-959,5 9 1367,14 0 0,-20 0 0,3 0 0</inkml:trace>
  <inkml:trace contextRef="#ctx0" brushRef="#br0" timeOffset="18893">23805 6739 14443,'43'38'1479,"-4"1"-622,-2 13-420,-9-10-660,-10-13 0,-2 1 380,2 14 99,-4 3-250,-7 1 95,-3 3-118,-11-1 0,-5 3-137,-2-7 0,-5 3-208,-4 4 0,-5 5 0,0-6-1075,0-4 1,-1-4 970,-9 11 1,2-5-2419,2-3 2807,1-3 0,17-21 0,5-8 0</inkml:trace>
  <inkml:trace contextRef="#ctx0" brushRef="#br0" timeOffset="22361">6618 11216 13989,'23'-10'140,"5"3"-140,-11 7 0,5 0 40,-6-1-40,1 0 61,-1-2 208,16-3-247,-12 1 23,12-2-50,-15 3 10,0 0 46,9 1-46,3-1 51,17 1-56,-15 2 6,6 0 151,-16 1-57,11 0-94,-5 0 28,7 0-23,-8 0-11,0 0 0,0 0 39,-2-2-33,0 0 50,7-5 22,2 0-78,-1 1 28,7 3-17,-7 3 51,20 5-62,-16-1 0,5 4 0,-18-6-17,21 2 17,-15-2 0,15 0 0,-21-2 11,10 0-5,-8 0 33,17-3-45,0 1 6,5-1 12,5 3-12,-17 0 22,19-1-22,-26-2 0,15 1 6,-21-2-6,19 2-6,-5 1 12,25 1-1,-27 0-5,4 0 0,-18 0 17,11 0-17,-6 1 0,7 1 6,-9 0 33,0 1-39,-1-1 0,1-1-6,-2-1-16,6 0 55,-4 0-10,0 0-23,-3 0 0,-3 0 0,1 2 5,6 0-5,-10 1 0,5 0 6,-9-1-12,3-2 6,-4 1 0,1-1 40,-2 1-40,-1 0-6,2 0-5,-1 2 44,-4-3 1,0 2 51,-3-1-170,-1 0 85,-10 0 0,8 0 0,-7 0 0</inkml:trace>
  <inkml:trace contextRef="#ctx0" brushRef="#br0" timeOffset="25332">8118 11359 14527,'38'25'1193,"-3"0"-997,-11-2-33,3 3-18,4 4-139,4 1 13,-8-6 1,1 0-20,16 14-3,-7-6 1,-1-1 2,4 4-45,-10-10 0,-1-1-500,-1-3 438,2 1 14,-17-15-103,-4-2-196,-3-3-280,-2-1-549,-3-1 1221,0 0 0,-1-1 0</inkml:trace>
  <inkml:trace contextRef="#ctx0" brushRef="#br0" timeOffset="26036">8046 11597 14757,'14'-52'1355,"-2"6"-1231,-2 21 32,-1 1 24,1-2-141,-2 7-34,-1 3-5,-1 7 12,0 3-1,6 0-11,-2 1 11,3 1-11,-4 2 6,9 2-6,-6 0 33,7 0-27,-9 0 27,1 0 7,1 0-35,2 4-44,11 4 39,2 5-50,2 1-309,1 5-61,-14-9-292,3 3-710,-5-3 1422,4 1 0,-8-5 0,1 1 0</inkml:trace>
  <inkml:trace contextRef="#ctx0" brushRef="#br0" timeOffset="27368">8927 11763 16381,'7'56'135,"-2"0"-79,-5-7-51,3 2 1,1 1-1,1 14-5,0-15 0,0-3 0,2-9-56,0-9 45,-1-10-123,0-7 139,-3-7 135,-1-10-140,-2-6 6,0-8-6,0-13-6,-2-4-212,-4-24 128,-1 3 40,-1 3 50,1-5 0,3 24-6,-1-20 6,2 27-33,2-4 16,1 15 17,0 4 6,0 1 44,0-3-39,0 2 28,0 2-33,1 4 0,0 5 111,15 0-100,-3 3-11,14 1 22,8 4-23,-6-3-10,10 1-7,-3-4 12,-1 0 0,-2-1 6,-6 0 0,-12-3-23,-4 2 22,-4-3-5,-5 2 40,1 1-24,-1 0-32,0 0 16,1 1 95,0 2 28,-1 10-123,0 1 0,-1 25 6,1 9-62,-2-9 0,0 1-163,1 13-436,-1 1-886,0-42 1541,1-12 0,-1-8 0</inkml:trace>
  <inkml:trace contextRef="#ctx0" brushRef="#br0" timeOffset="28116">9379 12263 14314,'-44'-10'1412,"8"4"-1020,25 16-78,0 6 50,-6 16-124,4-2-240,3 1 12,6 4-12,3-9 0,1 13 0,2-8 5,2 1-5,2-1-5,2-2 5,0-3-280,3-1-135,-2-11 163,0-2-712,-5-12-2346,-3-13 3310,-5-5 0,3 2 0,-4 4 0</inkml:trace>
  <inkml:trace contextRef="#ctx0" brushRef="#br0" timeOffset="28301">9165 12478 10926,'1'6'3467,"0"-2"-2325,-1-4-1046,22-8-63,-3 4-448,36-11-996,-16 9-5497,8-2 6908,-16 4 0,-15 2 0,-5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0:46.2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14379 9596 12304,'2'-44'1405,"1"4"-951,-2 19-101,0-1 341,1-16-279,-1-10-230,0 9 0,-1-3-124,1 5 1,-1 0 19,-1-14 0,-1 2 26,-2-7-34,-3-2 134,0 33-84,0 6-67,2 4-6,0 5-83,3 5 33,1 1-319,1 4 515,7 6-124,7 2-88,24 6 16,7-5 44,3-3-44,10-10 0,-24 1-39,21-7 39,-27 3-50,4-2 39,-15 5 11,-4-1 5,-2 2 62,-5 1-106,-1-1 45,-2 2-6,-1 0 56,2-1-56,-1 1-6,3-2 1,-2 1 5,2-1 16,0 1-16,1 1-28,2 0 34,-3 0 5,0 1 23,-5 0 27,0 0-100,1 0-84,2 2 117,0 2-61,4 9 62,-1 10-91,3 32 91,-3-14-102,-3-6 1,-1-1-96,1-4-218,0 7-359,-1-18-441,1 0-2152,-1-5 3372,-1 1 0,-1-8 0,0-2 0</inkml:trace>
  <inkml:trace contextRef="#ctx0" brushRef="#br0" timeOffset="687">15093 9501 15210,'-47'43'768,"10"-5"-734,33-17-1,2 2-16,9 10-45,12 1-112,25 10-39,1-19 140,0-6 78,-11-27-34,-19-6 85,4-30-45,-14 8 0,0-15 55,-4 15-66,-5 2 95,-13-2-280,-31 15-1799,-4 31 1950,19 8 0,5 4 0,-2 16 0,16-2 0</inkml:trace>
  <inkml:trace contextRef="#ctx0" brushRef="#br0" timeOffset="1239">15616 9215 14824,'62'7'-1064,"-7"-2"-5159,-16-5 6223,-18 0 0,-12 0 0,-8 0 0</inkml:trace>
  <inkml:trace contextRef="#ctx0" brushRef="#br0" timeOffset="1421">15664 9358 12841,'-12'0'2280,"2"-1"-1641,10 1-7,48-5-732,-2-6 100,9 4 0,-1 0 0,-7-4 0,5 4 0</inkml:trace>
  <inkml:trace contextRef="#ctx0" brushRef="#br0" timeOffset="2480">16569 8834 16521,'-44'43'483,"1"-1"1,11-11 0,3 1-454,3 10 1,4 1-31,3 15 0,6 3-33,6 0 13,11-22 0,3-1-30,11 15-230,7-16 0,4-4 39,15-5 14,-5-13 1,1-3 24,17-7 227,-24-15 0,-2-4 26,4-5-51,-13-19 89,-20 14 1,-22-17-90,2 16-39,-21-10-185,5 24-1093,-22 4 29,16 10 1288,-13 17 0,35-9 0,5 9 0</inkml:trace>
  <inkml:trace contextRef="#ctx0" brushRef="#br0" timeOffset="3114">17235 8549 15552,'-17'42'532,"0"1"0,-1 2 0,-1 0-291,2-6 0,-1 0-455,-1 8 0,-1 1 264,0 5 1,0 1 2,3 0 1,2 1-54,7-8 0,1 2 0,4-3 117,2 6 1,5 0-212,3-4 1,3 2 0,7-6-1324,21-1 0,6-7-712,-9-1 1,2-5 1988,11-9 1,-4-7-1,-12-9 1,-8-1 0</inkml:trace>
  <inkml:trace contextRef="#ctx0" brushRef="#br0" timeOffset="3785">17354 8930 15025,'0'35'261,"0"0"1,1 1 0,2-2-116,8 17 44,6 4-143,-3-20 1,3-1-205,17 18 152,10-20 150,-13-53-111,-10-21 0,-14-22-34,-5 18 78,-2-7-78,0 20 0,0 2 0,0 23-185,0 5 174,16 37-6,5 11-28,-1-5 1,1 1 18,-4-9 1,-1-1-40,4 5 1,0-7 350,8-18-107,-5-16-67,-5-49-109,-14 20 0,-2-1-6,-1-3 0,1 0 0,0 3 1,-1 1-620,0-17-482,0 16-3455,0 16 4559,-1 12 0,1 3 0,-1 4 0</inkml:trace>
  <inkml:trace contextRef="#ctx0" brushRef="#br0" timeOffset="4248">17949 9287 16499,'-5'58'11,"0"-7"-11,9-26 0,2-3-73,4-3 23,1-8 11,0-5 39,5-11 5,-1-19 23,0-2 73,-3-20-95,-6 23-1,0-1 74,-3 17-29,1 8-50,1 10-84,1 10-218,3 11-180,0 6-711,4 4-3818,-1-3 5011,0-7 0,-5-14 0,-3-9 0</inkml:trace>
  <inkml:trace contextRef="#ctx0" brushRef="#br0" timeOffset="5296">18735 8477 15564,'-44'15'1064,"4"-2"-824,13-10-184,-17-1 34,9-2 44,-23 0 1,27 0-130,-3 0 191,21 0-196,5 0-168,5 0 168,2 4 0,4 4 62,4 6-17,4 6 56,8 20-96,-4-2 51,-2 6 0,-2 9-81,-4 0 1,-3 4 0,0 0 24,0-9 0,0-2 0,-1 3 0,0 11 0,-1 2 0,0-9 8,-2-13 1,0-6-703,0 20 694,0-18-188,1-4 194,1-8-51,0-6 45,0-5 0,0-5-50,0-2 111,-1-4-55,2 3 730,0 0-736,0 2 202,1 0-381,6-3 179,0-1-45,20-3 11,9-3-498,3 0-1260,-7-1 0,0-1 1792,4-1 0,3-1 0,-28 4 0</inkml:trace>
  <inkml:trace contextRef="#ctx0" brushRef="#br0" timeOffset="5984">19092 8977 16549,'-30'19'193,"0"0"1,-22 21-150,34-3-77,3 2 33,4 2 0,5 11-174,19-9-123,12-7 297,7-20-78,15-38 72,-22-3 65,-5-8 0,-3-4-1305,-2-13 1248,-7 16 1,-1 0-640,-4-13 642,-2 4-5,-4 5 0,-5 7 51,-4 6-51,-2 8 0,1 8-247,1 9 180,7 12 1189,7 29-1060,20 22-373,0-11 0,4 1-1739,-6-17 0,1-2 2050,5 5 0,-3-9 0,-8-16 0,-6-8 0</inkml:trace>
  <inkml:trace contextRef="#ctx0" brushRef="#br0" timeOffset="6598">19473 8525 14801,'-65'14'1283,"5"4"-1126,26 6 39,0 1-33,-7 11-163,15-11 0,0 5-6,19-14-72,4-2 78,10-3-62,3-1 68,20 0-163,7 1 39,1 0-678,5 7-968,-15 2-163,-4 5 1927,-6 10 0,-14-19 0,0 3 0</inkml:trace>
  <inkml:trace contextRef="#ctx0" brushRef="#br0" timeOffset="6914">19520 8525 11592,'11'12'2005,"-2"-2"-1495,-9-10-185,0 36 44,0 5-347,0 3 1,0 1-118,0 9-370,3 2-576,-1-41-825,1-6 63,-1-6 1803,-1-3 0,-1 0 0</inkml:trace>
  <inkml:trace contextRef="#ctx0" brushRef="#br0" timeOffset="7065">19473 8715 11749,'65'-1'-441,"-11"1"0,-39 2 0,-6 0 0</inkml:trace>
  <inkml:trace contextRef="#ctx0" brushRef="#br0" timeOffset="7267">19782 8692 12321,'1'8'2363,"0"-1"-2150,-1-7-454,0 0-1070,32-10 1311,-11 19 0,14-16 0,-23 19 0</inkml:trace>
  <inkml:trace contextRef="#ctx0" brushRef="#br0" timeOffset="7514">19901 8668 13110,'29'-52'902,"-2"27"-1837,-17 56-575,-4 5 1,-2 4-1723,1 17 3232,-3 9 0,-1-49 0,0-7 0</inkml:trace>
  <inkml:trace contextRef="#ctx0" brushRef="#br0" timeOffset="7985">20044 8430 10763,'5'8'1950,"-1"-1"-1390,-4-7-45,0 0-224,25 34-78,-13-19-62,20 25-106,-19-29 207,-1-2 78,1-1-27,-3-2-62,0 1 173,-4 4-330,-3-2-16,-2 7-68,-1-1 56,-10 28-146,1-14-330,-11 19-577,3-19-1843,0-3 2840,-1-1 0,8-12 0,4-4 0</inkml:trace>
  <inkml:trace contextRef="#ctx0" brushRef="#br0" timeOffset="8496">20306 9287 15580,'-2'35'-133,"0"0"1,-1 3-1,-1-2-5355,-5 6 5488,2-4 0,3-13 0,4-18 0</inkml:trace>
  <inkml:trace contextRef="#ctx0" brushRef="#br0" timeOffset="9165">20687 8834 15384,'49'38'528,"1"0"1,0 0-1,-1-2-483,-10-6 0,-1-2-48,-8-5 0,-1-2-669,25 18 123,-31-22-426,0 0-665,-17-9-3049,-3-2 4689,-6 0 0,3-3 0,-3 0 0</inkml:trace>
  <inkml:trace contextRef="#ctx0" brushRef="#br0" timeOffset="9402">20806 9263 13508,'0'-36'976,"0"-1"1,2 1-1,3 1-281,17-17-382,7-6-235,-7 19 1,3-1-205,-3 6 0,2 4-4790,6 3 1,0 6 4769,4 6 1,-9 23 0,-21 0 0</inkml:trace>
  <inkml:trace contextRef="#ctx0" brushRef="#br0" timeOffset="10064">21306 8334 15928,'-49'31'543,"6"-2"-482,23-9-5,1 2-16,1 1-18,4-1-22,3-1-123,5-2 112,2-3-85,3-2 96,2-2 40,8 2-164,12 8-234,7 1 218,-1 1-712,3 2-145,-12-10-1014,5 6-1971,-10-8 3982,-1 1 0,-6-7 0,-2-3 0</inkml:trace>
  <inkml:trace contextRef="#ctx0" brushRef="#br0" timeOffset="10414">21473 8382 11105,'8'2'2974,"-1"0"-1955,-7-2-750,0 0-56,-6 45-89,2-19-113,-4 38 22,5-29-33,1 0-5,1-1-1,4-5-386,4-5-180,3-7-195,2-8-151,0-4-4795,-2-17 5713,-4 3 0,-1-5 0,-5 7 0</inkml:trace>
  <inkml:trace contextRef="#ctx0" brushRef="#br0" timeOffset="10581">21377 8572 12489,'56'-15'-3967,"-8"3"3967,-23 11 0,-12 1 0,-5 0 0</inkml:trace>
  <inkml:trace contextRef="#ctx0" brushRef="#br0" timeOffset="10999">21592 8358 11693,'10'5'2672,"-1"-2"-2359,-9-3 124,39 34-151,-20-18-219,31 25 45,-32-26-106,-1-3 33,-2-2 45,-3-3-17,0 0-27,-5-2 60,0 3-16,-5 2-16,-1 1-68,-4 5 5,-3 0-61,-5 6-89,-5 5-130,-1 5-50,-2 3-297,1 2-313,1 1-2686,3-4 3621,3-5 0,6-14 0,2-6 0</inkml:trace>
  <inkml:trace contextRef="#ctx0" brushRef="#br0" timeOffset="11847">21996 8406 15221,'60'-6'875,"-7"1"-663,-25 5-94,20 0-73,-20 0 112,17 2-34,-31 1 39,1 5-156,-8 3 111,4 37-92,-5-16 1,-1 3-26,1 4 0,0 3-96,-1 17 1,-1 0 5,-1-10 1,-1 0-87,-1-4 1,0 2 0,0-4 135,0-1 1,-1-3 36,1 0 1,-1-6-49,0-14 91,0-6 10,-1-8 140,-6-2-139,0-3 106,-11 0-101,4 0-51,-15 0 74,-8 6-169,0 4 17,3 1-347,15 1-773,8-5-1966,1-3 3159,0-2 0,5-1 0,1-1 0</inkml:trace>
  <inkml:trace contextRef="#ctx0" brushRef="#br0" timeOffset="12367">22591 8834 15317,'46'-5'611,"6"0"-645,-24 4 34,4-1-348,-13 1-150,-6 0-516,-4 1-980,-4 0 1994,-4 0 0,-1 0 0,0 0 0</inkml:trace>
  <inkml:trace contextRef="#ctx0" brushRef="#br0" timeOffset="12547">22663 8644 11693,'2'13'2918,"0"-3"-2616,-8 45-811,4 1-130,-1-11 1,0 2 528,6-3 1,1-4-1,-2-6 1,5 1-1</inkml:trace>
  <inkml:trace contextRef="#ctx0" brushRef="#br0" timeOffset="13579">23115 8501 15025,'16'55'964,"-2"-1"-908,-7-11 95,1 8-106,0 6-34,1 4-3,-4-17 1,0 2-15,0-3 1,-1 0 22,1-2 0,-1-1-124,5 20-128,-3-41 274,-1-12 140,3-47-151,-1-6-33,2-14 2,2 25 0,3 4-8,12 2 45,17-3-29,-12 33 107,3 22-45,-20 30-33,-5-7-34,-14 12-45,-9-25 40,-5-2-163,-2-2 156,-1-4-38,-1-5-213,2-8 72,-1-5-1041,-8-20-3529,1-28 4761,4 2 0,9-2 0,13 25 0</inkml:trace>
  <inkml:trace contextRef="#ctx0" brushRef="#br0" timeOffset="14246">23639 9168 15182,'12'59'533,"1"3"-684,-5-29-444,11-2 472,0-26 123,3-14 0,-7-19 17,-6-2-11,0-3 195,-1-9-139,-2 13 246,0 0-235,-4 20 28,5 13-208,4 17-1349,8 27-106,-4-9 1562,4 12 0,-14-38 0,0-1 0</inkml:trace>
  <inkml:trace contextRef="#ctx0" brushRef="#br0" timeOffset="14747">24044 8311 16538,'22'43'603,"0"1"0,-1-3 0,-2-2-31,1 6-186,-6-12 1,-1 4-183,1 18 0,-2 5-191,-5-12 0,-2 3 1,-2 0-28,0-3 1,-1 0 0,-5 1-243,-5 7 1,-6 1-1,-1-6-573,-6-4 0,-2-5 238,-2 6 0,-3-4-443,2-16 1,1-4-5636,-14 9 6669,-1 2 0,19-18 0,7-4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1:26.4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14569 10335 16952,'-18'8'152,"1"0"-108,9 0-44,-1 2 6,-1 0 22,-1 4-28,1 1 0,-5 11 6,4-4 33,-6 17-95,8 1 50,2-7 1,3 3-7,6-15-44,3 2 56,4 1-5,6 2 5,4 0-39,1 0 39,3-1 0,1-3-96,2-4 91,-1-3-107,11-7-381,0-10-8133,13-39 8626,-20 11 0,-5-13 0,-20 30 0</inkml:trace>
  <inkml:trace contextRef="#ctx0" brushRef="#br0" timeOffset="1404">14688 10001 15020,'-31'29'1098,"3"0"-846,8-10 28,0 4-106,0-1-46,-2 8-128,7-10-28,1 6 23,9-16-152,3-1 146,4-6 0,3-1 5,8 0 6,1-1 0,6 1 6,-4 0-1,11 6-145,-6 0 11,7 5-111,-10 0-63,-1 1-627,3 8-67,-7-5-5411,5 7 6408,-12-13 0,0-1 0,-5-8 0</inkml:trace>
  <inkml:trace contextRef="#ctx0" brushRef="#br0" timeOffset="1838">14855 10049 15715,'0'45'224,"0"-4"-185,0-18-39,3 2 0,2-1 0,3-2 0,1-3-90,0-3-145,1-5-191,-1-4-1220,3-3-2057,-4-9 3703,0-1 0,-5-1 0,-2 3 0</inkml:trace>
  <inkml:trace contextRef="#ctx0" brushRef="#br0" timeOffset="2010">14831 10215 10366,'-18'-11'2464,"4"2"-2229,14 9-95,0 0-140,14 0-1260,11-2 1260,16-1 0,-14 1 0,-6-1 0</inkml:trace>
  <inkml:trace contextRef="#ctx0" brushRef="#br0" timeOffset="2389">14974 10001 13805,'28'25'126,"1"0"0,21 18-87,-30-26 11,7 3-27,-6-6 72,-1-1 168,-9-6 146,-8-2-68,-8 9-245,-4-3-91,-17 12-55,6-9-734,-16 11-969,16-12 1753,-2 5 0,16-12 0,3-2 0</inkml:trace>
  <inkml:trace contextRef="#ctx0" brushRef="#br0" timeOffset="3077">15331 10454 15294,'45'9'17,"-3"-2"-252,-3-13-409,-10 1 644,14 2 0,-29 2 0,3 2 0</inkml:trace>
  <inkml:trace contextRef="#ctx0" brushRef="#br0" timeOffset="3289">15378 10644 12909,'-7'-6'2385,"2"1"-2206,41 0-128,4 3-331,22-3-919,-4 1-3001,-17 2 4200,1-2 0,-19 2 0,-8 0 0</inkml:trace>
  <inkml:trace contextRef="#ctx0" brushRef="#br0" timeOffset="4623">16069 10859 14320,'4'-36'537,"0"-3"-167,-4-26-227,0 23 0,0-2-42,0-12 0,0-2-51,0 12 1,-1 1 75,0-1 0,-1 2 372,-5-6-397,1 10-101,-1 17 0,4 16 0,1 3 39,0-1-39,1 1 0,-1-3-6,2 1-22,-2-6 56,2 4 0,0-6-28,0 6 23,0 1-29,0 3-207,0 4 281,5 0-35,12 2-16,2-1-17,10 3 0,-3-2 6,2-1 22,17 0-23,4-2 6,-13-1 1,-1-1-12,10 0 0,-2-4-6,-30 3-11,-2 0 23,-6 2 27,0-1-21,-4 2 212,0 1-152,0 4-72,-1 1-5,1 13-34,-1 11-185,0 3-2667,0 34-3152,0-31 6043,-1 21 0,1-41 0,0-5 0</inkml:trace>
  <inkml:trace contextRef="#ctx0" brushRef="#br0" timeOffset="5173">16450 10716 16863,'3'42'158,"0"0"1,2-1 0,1-3-165,2 7-55,9-9 27,-1-19-168,21-11 202,-13-13 0,13-12 62,-20-11-56,-3-5 5,-3-1-11,-3 3 5,-3 2-100,0 15-218,-1 11-712,4 36-101,4 4 1126,-2-2 0,1-1 0,0-2 0,2 1 0</inkml:trace>
  <inkml:trace contextRef="#ctx0" brushRef="#br0" timeOffset="5707">16878 10525 13844,'66'-10'526,"-14"2"-526,-6 5-246,-17 0-309,-2 0-862,-6-1-1540,-4-1 2957,-5 1 0,-7 1 0,-2 3 0</inkml:trace>
  <inkml:trace contextRef="#ctx0" brushRef="#br0" timeOffset="5959">16997 10382 11239,'-4'-9'2823,"0"2"-2397,4 7-101,0 51-247,5-10-504,-3 1 1,2-1-3065,4-4 2214,-3-10-2186,-3-29 3462,-5-3 0,3 0 0,-3 1 0</inkml:trace>
  <inkml:trace contextRef="#ctx0" brushRef="#br0" timeOffset="6139">16926 10525 10209,'12'6'4654,"39"-40"-4497,-30 16-141,9-9 1,1 0-274,-10 11-2577,2 0-499,-15 11 3333,-3 3 0,-5 2 0,0 0 0</inkml:trace>
  <inkml:trace contextRef="#ctx0" brushRef="#br0" timeOffset="6323">16902 10358 14499,'40'52'291,"-12"-19"0,-1-2-621,10 6-435,-11-14 1,1-1-5173,10-1 5937,-2-8 0,-16-6 0,-7-5 0</inkml:trace>
  <inkml:trace contextRef="#ctx0" brushRef="#br0" timeOffset="7742">17783 10311 15748,'-58'15'1412,"5"2"-1054,28 0-16,-1 4-236,2 5 0,2 1-106,4 6-5,6 19-6,14 12-6,16-15 0,4 0-45,-6-16 1,2-2-88,10 4 1,2-7-138,0-9-677,8-8 16,-7-11-1758,3-7 2705,-10-9 0,-13 6 0,-2 1 0</inkml:trace>
  <inkml:trace contextRef="#ctx0" brushRef="#br0" timeOffset="8310">17449 10192 14852,'19'-42'1854,"7"13"-1759,0 34 12,16 13-107,-14-5 0,6 5 5,-13-12-5,-4-1 0,1-3-50,-2 1-85,-3 2-486,2 4-819,-1-1-201,2-3 1641,5-17 0,-11 7 0,1-9 0</inkml:trace>
  <inkml:trace contextRef="#ctx0" brushRef="#br0" timeOffset="9775">18068 9858 14706,'-21'32'767,"2"-4"-592,7-15-80,0 2-6,1 2 35,0 1-113,3 0-6,-1 4 1,4-5-40,1 0 34,2-7 0,2-2 0,1-1 6,3 3-6,2 1 0,6 3 6,1 2-6,3 0 0,1 1-157,2 0-45,0-1-778,7 6-224,-6-5 1204,10 6 0,-18-14 0,1 0 0</inkml:trace>
  <inkml:trace contextRef="#ctx0" brushRef="#br0" timeOffset="10173">18283 9882 15294,'-1'35'166,"1"0"1,0 5-1,0-4-132,0-2-40,10 18-117,5-22-163,3-2-890,3-14-269,-10-9 1445,0-6 0,-8 0 0,-1-1 0</inkml:trace>
  <inkml:trace contextRef="#ctx0" brushRef="#br0" timeOffset="10326">18187 10049 10343,'10'6'2840,"-3"-1"-2504,-7-5-157,33-15-705,-10 12-1541,26-12 2067,-21 15 0,-13 0 0,-5 0 0</inkml:trace>
  <inkml:trace contextRef="#ctx0" brushRef="#br0" timeOffset="10728">18402 9858 12858,'3'7'1932,"0"-1"-1691,33 24 11,-7-10-219,0 2 1,1-2 117,2-2 164,-3-4-131,-17-8-83,-1 1 39,-8-3-134,-1 1-6,0 1 5,-1 2 29,1 0 5,-1 8-33,-3 5 5,-3 3-11,-11 16-1177,-19 13-2043,8-10 3156,-8 5 1,26-35-1,3-5 1</inkml:trace>
  <inkml:trace contextRef="#ctx0" brushRef="#br0" timeOffset="11913">18592 10382 11945,'35'7'567,"0"1"1,7-2 0,-2-3-350,19-14-171,-22 4 1,-1-1-48,18-9-375,-1 0-655,-29 11-1037,2 0 2067,-17 5 0,-4 0 0,-3 1 0</inkml:trace>
  <inkml:trace contextRef="#ctx0" brushRef="#br0" timeOffset="12165">18878 10287 12875,'-2'-7'2330,"1"1"-1949,1 39-45,0-6-235,3 31-45,0-11-56,3 1-964,6 13 964,4-12 0,-4-10 0,-2-21 0</inkml:trace>
  <inkml:trace contextRef="#ctx0" brushRef="#br0" timeOffset="13380">19568 10716 13077,'12'35'324,"-3"-7"-27,-9-28 179,0 0-224,-2-6-101,1-4-89,-3-10 95,1-5 5,0-6 197,-2-24-23,0-11-196,2 20 0,0-1-51,0 9 1,1-1-338,0-12 1,0 2 292,0-7-45,1-11 73,-1 33 84,1 3-146,0 15-6,-1 1-5,2 12 546,-2-1-546,2 2-246,-2 0 246,6 1 39,3 1-28,6 0 28,5 0-33,2-1-6,4-2 0,1-2 33,3-2-27,1 1-6,2 1 34,2 1 22,31 2-68,-13 3 1,-11 0 0,-1-1 61,1 1-44,-8-4 44,-22 0-44,-6 1 39,-3 1-168,1 1-57,-1 4-385,1 11-41,1 4-1768,0 34 2374,-1 0 0,0 1 0,0 3 0,-1-14 0,0 0 0</inkml:trace>
  <inkml:trace contextRef="#ctx0" brushRef="#br0" timeOffset="14279">20020 10620 15429,'4'65'476,"1"0"-470,3-19 44,0 0-39,-3-24-11,-1-4 96,-3-10-96,0-6 16,-1 0-16,0 0 0,0 1-5,1 1 22,0 0-17,0 1 0,0-1 5,0-2 40,0 0-39,-1-7 184,0-16-184,-1-3 106,0-15-73,1 5 112,-1-1-5,7-11-102,8 9-156,23 5-218,-7 23-325,11 17 655,-3 37 0,-22-26 0,9 18 0</inkml:trace>
  <inkml:trace contextRef="#ctx0" brushRef="#br0" timeOffset="16194">20568 10335 15535,'27'2'527,"15"7"-421,-12 0-78,14 3-16,-14-7-1,8-2-112,-13-2-207,3-1-521,-17 0-3837,-5 0 4666,-2 0 0,-4 0 0,0 0 0</inkml:trace>
  <inkml:trace contextRef="#ctx0" brushRef="#br0" timeOffset="16494">20711 10263 9671,'-7'-6'2857,"1"1"-2426,6 5 123,3 43-335,-1-20-172,1 11 1,0 1 8,0-7-56,1 13-342,-3-23-3029,1 3 3371,-2-15 0,0-3 0,0-3 0</inkml:trace>
  <inkml:trace contextRef="#ctx0" brushRef="#br0" timeOffset="16746">20592 10430 14449,'30'-27'-122,"1"0"1,-3 2 0,-5 4-775,-10 8-1877,-3 3 2773,-2 2 0,-5 4 0,-1 3 0</inkml:trace>
  <inkml:trace contextRef="#ctx0" brushRef="#br0" timeOffset="16944">20615 10287 10405,'-4'-6'3136,"1"1"-2592,32 39-393,-7-11-101,2 3 1,1 1-51,10 6-415,1-3-1046,6-6 1461,9-5 0,-23-10 0,1-3 0</inkml:trace>
  <inkml:trace contextRef="#ctx0" brushRef="#br0" timeOffset="20808">21449 10144 15305,'-21'-3'768,"3"1"-561,3 2-78,3 0-78,-11 2 38,9 2 12,-11 9-95,11-2 156,-8 13-61,6 0 0,-6 22-101,9-11 0,0 8 33,11-17-33,1 10 0,7-7 6,2 7-12,7-12 6,2-3-5,3 1-1,2-3-44,1-1 44,15 2-28,5-6-5,1-3-1249,8-7-336,-21-14 1624,11-12 0,-25 8 0,-1-6 0</inkml:trace>
  <inkml:trace contextRef="#ctx0" brushRef="#br0" timeOffset="21636">21568 9716 14869,'-24'33'212,"1"0"1,1-3 0,3-2 163,-5 7-326,8-9 57,-4 7-107,8-12-6,1 0-61,5-5-56,2-3 123,8-7 0,4-5 22,3 0-72,10 3-74,-4-1-285,6 4-201,-6-2-561,2 4 1171,5 4 0,-10-6 0,0 2 0</inkml:trace>
  <inkml:trace contextRef="#ctx0" brushRef="#br0" timeOffset="22053">21711 9739 13015,'-4'65'857,"1"-8"-779,7-30 23,8 9-101,1-11-106,7 5-230,-5-17-174,-1-3-706,-3-6 1216,-1-5 0,-6 0 0,0-2 0</inkml:trace>
  <inkml:trace contextRef="#ctx0" brushRef="#br0" timeOffset="22252">21710 9930 10444,'-12'-14'2845,"2"3"-2805,10 11 4,0 0-49,13-2-505,-2 1-5511,30-1 6021,-16 2 0,4 0 0,-18 0 0</inkml:trace>
  <inkml:trace contextRef="#ctx0" brushRef="#br0" timeOffset="22525">22068 9858 10013,'46'16'-936,"-10"-4"1,-35-12 0</inkml:trace>
  <inkml:trace contextRef="#ctx0" brushRef="#br0" timeOffset="22956">22258 9787 8774,'12'13'2476,"-3"-3"-1960,-9-10 190,0 0-370,5-26-157,0 22-140,4-18 17,0 37 0,-4-2-56,2 8-84,-3-2-112,0 2-420,1 1-605,-1 3 1221,1 4 0,-2-12 0,0-2 0</inkml:trace>
  <inkml:trace contextRef="#ctx0" brushRef="#br0" timeOffset="23805">22449 9596 15143,'46'40'123,"-4"-6"-123,-20-20 6,0-1-6,-2-3 0,-2 0 5,2 0 46,-5 0-51,-3-2 84,-6-2 140,-5-2-168,-3 1-56,-8 11 23,0-2-23,-7 9-28,2 0 28,-2 3 0,-11 19 67,-3 6-151,-1-2-303,-3 0-44,19-29-426,-2 1-2100,12-13 2957,1-1 0,3-4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2:14.7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11879 5667 15698,'-24'41'666,"2"-1"-632,5-9 134,0 7-123,0 8-43,5-8 1,1 6-25,3 17 0,3 3-26,-1-12 0,3-1-123,5 11 1,4-5-520,14-2-1735,10-15 0,4-2-1938,9 6 4363,-6-13 0,-2-4 0,-14-15 0,-6-5 0</inkml:trace>
  <inkml:trace contextRef="#ctx0" brushRef="#br0" timeOffset="623">12093 6001 13659,'2'34'185,"-1"0"0,4 26-185,4-31-79,1-3-27,2-5-118,0-6 101,0-8 61,0-4 62,-1-10 140,-1-5-101,0-12 118,0-22 347,-2-4-235,-1 1 22,-2 10-101,-4 26-184,1 5 106,-1 12-112,1 6 0,0 8 0,3 6-213,0 4-72,2-1-628,0 0-5848,9 0 6761,-5-13 0,1-2 0,-8-11 0</inkml:trace>
  <inkml:trace contextRef="#ctx0" brushRef="#br0" timeOffset="1152">12379 5977 11805,'24'40'1008,"-9"-10"0,-1 2-1002,5 30 44,-8-25 1,-1-2-51,1 7-6,0 1-33,-1-3-62,-1-4-5,-2-6 61,-2-8-325,-2-9 202,-1-12 353,-2-14 190,-3-31 23,-7-22-253,4 11 1,0-1-146,0 17 0,2 2 0,-1-5 0,3 6-73,5 10-123,12 9 196,0 9 28,11 11-28,-6 9-145,0 8-107,3 18 252,-9-7 89,-1 19 35,-14-18-203,-6-5-598,-18-12 677,-28-40 0,23 19 0,-12-21 0</inkml:trace>
  <inkml:trace contextRef="#ctx0" brushRef="#br0" timeOffset="1703">12926 6048 15031,'-39'45'146,"7"-5"-146,32-22-56,7 5-622,10-3 73,3-4 443,2-7 55,-9-9 107,-6-5 45,-2-2-39,-3-8 83,-1-2-21,-1-4 10,0-2 6,-2-2-50,-2 1-34,-4 3-230,-2 2 230,-16-2 0,16 11 0,-10-1 0</inkml:trace>
  <inkml:trace contextRef="#ctx0" brushRef="#br0" timeOffset="2066">12926 5739 11631,'8'11'2734,"-3"-2"-2163,-5-9-95,-3 45-353,2-1-176,2 7 0,3 2-437,3-16 0,2-3-194,-1 0 1,4-2 683,28 12 0,-26-31 0,10 3 0</inkml:trace>
  <inkml:trace contextRef="#ctx0" brushRef="#br0" timeOffset="2633">13212 5977 15440,'-20'55'95,"4"-7"-95,14-29 0,1-2-196,4 0-78,2-3-141,4-1-201,2-4-711,7-1 218,0-4 655,5-19 448,-7-6 46,-5-9 536,-8-15-240,-2 23 91,-1-8-136,-2 20 34,-1 6-124,0 1-201,-1 3 6,3 7 33,-1 2-280,6 38-1798,8 0-1792,1 11 3831,6-18 0,-12-26 0,-1-6 0</inkml:trace>
  <inkml:trace contextRef="#ctx0" brushRef="#br0" timeOffset="2982">13426 5763 14370,'9'37'155,"-1"0"0,0-3 0,-1-1-102,-2 4 0,-1 0-215,5 30-115,-4-27 0,0 0-586,2 12-655,-3-29-778,0-7 2296,-2-10 0,-1-4 0,0-2 0</inkml:trace>
  <inkml:trace contextRef="#ctx0" brushRef="#br0" timeOffset="3165">13403 6025 11990,'2'5'1271,"1"-1"-963,-3-4-638,38-1-1015,-14 1-1556,30 0 2901,-28 3 0,-13-2 0,-3 2 0</inkml:trace>
  <inkml:trace contextRef="#ctx0" brushRef="#br0" timeOffset="3536">13688 6072 13838,'53'-28'639,"-10"3"-477,-35 5-11,-5 7-100,-1-4-46,-7 9 51,-3 4-50,-6 2-6,-11 1-84,5 4 61,-4 5 23,10 6 0,6 5 45,4 4-39,4 1-1,13 10-1029,15-3-276,2-6 1300,14-7 0,-29-15 0,2-1 0</inkml:trace>
  <inkml:trace contextRef="#ctx0" brushRef="#br0" timeOffset="3952">13783 5548 13217,'23'37'515,"0"0"0,3 7 0,-1-1-263,-3 3-118,-4-5 1,-1 0-51,-1 9-53,-6-7 0,-4 1-31,-2 10-9,-6-18 1,-3 1-104,-8 21-37,2-26 1,-5 3-416,-4 3 0,-4 3 1,-2 0 563,0-1 0,-2 0 0,1-1 0,-7 13 0,1-4 0,7-16 0,1 0 0</inkml:trace>
  <inkml:trace contextRef="#ctx0" brushRef="#br0" timeOffset="5064">11927 7501 16208,'-28'47'196,"1"0"0,5-8 0,3 0-177,7-3 1,3 0-15,0 20-5,5 1-28,4 0 12,7-1-508,3-21 0,5 2-1543,9 6 0,3-1 2067,-1-4 0,0-1 0,-3-7 0,-2-5 0,0-4 0</inkml:trace>
  <inkml:trace contextRef="#ctx0" brushRef="#br0" timeOffset="5663">12236 7501 16493,'-23'58'885,"2"-4"-751,7-17-128,1 4 44,3 4-50,4 4-11,3 0-28,3 1 5,7-1-50,3-5-168,7-2-280,1-5-745,9 4 375,-6-15-2268,8 1 224,-15-19 2946,-2-5 0,-8-3 0,-3-1 0</inkml:trace>
  <inkml:trace contextRef="#ctx0" brushRef="#br0" timeOffset="5815">12069 7953 13553,'60'-11'-588,"-5"1"588,-16 6 0,-3 1 0,-6 1 0,26-5 0</inkml:trace>
  <inkml:trace contextRef="#ctx0" brushRef="#br0" timeOffset="6177">12498 7858 14135,'-9'46'43,"0"1"0,0-5 0,7-8-155,14-17-140,1-5 33,0-7 74,0-2 190,3-17 89,-2-16 51,-2-7 134,-6-27-11,-4 24-179,-3-9-112,-6 21-1714,-29 15 1697,1 28 0,-2-8 0,17 16 0</inkml:trace>
  <inkml:trace contextRef="#ctx0" brushRef="#br0" timeOffset="6944">12689 7787 13687,'7'39'175,"0"-1"1,0 0-1,1-4-208,2 10-29,1-8 51,-6-23 201,-1-4 258,-2-18-330,-1-2-79,2-24-39,1 8 17,3-11-17,1 11 0,1 3-969,10-2-745,0 12-2537,6 1 4251,-5 12 0,-8 1 0,-5 0 0</inkml:trace>
  <inkml:trace contextRef="#ctx0" brushRef="#br0" timeOffset="7478">13022 7787 11749,'13'3'2548,"-3"0"-1876,-10-3-369,-11 51-303,8-29-28,-4 12 0,3-1-213,13-12-11,-1-4-342,13-11 555,-8-15 90,6-19-51,-10 0 112,1-23-17,-7 23 67,-2-7-78,-4 18 129,-7 1-157,2 9 34,-4 3 10,14 33-100,3-7 90,9 27-90,0-14 129,6 20-129,-6-13 50,2 12-44,-9-20 78,-4-3 45,-2-4-124,-2-4 13,-5-4-41,-16 4-252,-15-7-290,-1-2-2359,-13-17-1926,27-10 4850,-2-11 0,19 10 0,5 3 0</inkml:trace>
  <inkml:trace contextRef="#ctx0" brushRef="#br0" timeOffset="7916">13307 7882 12701,'55'-6'1081,"-12"0"-885,-34-17-84,-6 8 17,-2-10 17,-5 13-79,-2-1 146,-6 9-90,-2 2 84,-3 1 34,-2 6-112,2 4-6,0 8-123,4 7 39,4 4-11,5 3-22,5 1-1,15 8-442,9-8-4183,31-8 4620,-17-18 0,-1-9 0,-28-2 0</inkml:trace>
  <inkml:trace contextRef="#ctx0" brushRef="#br0" timeOffset="8317">13569 7477 14941,'0'53'245,"1"0"0,-1-8 0,0-4-156,2 24-33,1-16-39,2 0-17,0-4-123,2-5-768,0 2-5,-1-17-185,1-2-482,-5-18-2666,0-13 4229,-2-2 0,0-2 0,0 4 0</inkml:trace>
  <inkml:trace contextRef="#ctx0" brushRef="#br0" timeOffset="8498">13498 7739 11418,'3'8'2207,"0"-2"-1966,-3-6-274,43 0-2561,-5 0 2594,-1 0 0,-1 0 0,-3 1 0,-10-1 0</inkml:trace>
  <inkml:trace contextRef="#ctx0" brushRef="#br0" timeOffset="8832">13688 7358 10741,'14'8'4066,"-4"-2"-3568,28 33-150,-20-13-275,6 3 0,0 3 140,-6 8-85,-1 4-122,-4 2 56,-2 3-12,-7-13 0,-1 0-50,0 20-76,-4-13 1,-8 3-1267,-12-3 1,-5-2-1454,6-6 0,-2-2 2650,-12 7 0,1-7 0,9-13 0,6-4 1</inkml:trace>
  <inkml:trace contextRef="#ctx0" brushRef="#br0" timeOffset="10152">11927 8977 15754,'-27'28'913,"4"-3"-913,0-1 0,3 3 33,-11 31-33,7-9-22,7-2 0,2 3-40,8-8 0,3-1-16,-2 0 0,5 0-267,7 4 1,8-3-1017,8-7 0,4-4 478,-3-4 1,3-2 882,13 0 0,-2-5 0,-10-11 0,4-1 0</inkml:trace>
  <inkml:trace contextRef="#ctx0" brushRef="#br0" timeOffset="10719">12236 9239 15350,'-19'30'266,"0"-1"1,-10 24-267,36-5-56,11-15-34,4 4-106,11-23 78,-13-11 118,4-5-84,-11-7 78,2-18 46,-7-1-35,1-12 96,-8 9-95,-1 0 89,-14-5-224,-1 13-1153,-25 0-1609,3 31-598,2 5 3489,9 17 0,18-15 0,5-2 0</inkml:trace>
  <inkml:trace contextRef="#ctx0" brushRef="#br0" timeOffset="11250">12474 9239 13950,'2'64'112,"-1"-9"-185,4-29 17,1-9-274,11 2 246,-6-14 6,10-4 128,-10-8 28,7-16 40,-4-11-56,-2 1 61,0-8-34,-7 24 214,1 0-107,-3 15-101,2 8 28,1 8-123,2 8-151,2 6-67,1 2-2449,7 11-3023,-4-14 5690,3 3 0,-10-22 0,-3-3 0</inkml:trace>
  <inkml:trace contextRef="#ctx0" brushRef="#br0" timeOffset="11851">12760 8977 16370,'-2'59'655,"1"-1"-622,8-14 1,2 0-39,2 12-51,1-10 0,0-3-571,4-4-34,-1-8-213,-1-10-6,-2-8-273,-3-7-354,-4-7-1720,-3-6 3227,-2-4 0,0 3 0,0 2 0</inkml:trace>
  <inkml:trace contextRef="#ctx0" brushRef="#br0" timeOffset="12016">12760 9263 11827,'-14'-16'2045,"3"3"-1541,11 13 67,0 0-649,57-16-746,-21 12 824,12-2 0,-1 1 0,-18 7 0,3 3 0</inkml:trace>
  <inkml:trace contextRef="#ctx0" brushRef="#br0" timeOffset="12536">13117 9287 13681,'9'66'521,"-2"-26"0,-1 0-443,6 21-55,0-1-23,-2 0-123,-5-33-169,0-1 248,-4-20 128,0-14-34,-2-6 45,-7-32-100,-3-13 24,4 9 1,0-2-43,2 16 1,1 1-9,4-6 0,3 6-8,8 7-235,29 10 274,-14 10 0,16 11 5,-22 6 51,-3 7-44,-4 0 111,-4 1 129,-5 10-247,-9 2-145,-4-1-492,-19-2 4,3-17-576,-11-2-538,5-21 1742,-4-14 0,15 9 0,2-6 0</inkml:trace>
  <inkml:trace contextRef="#ctx0" brushRef="#br0" timeOffset="12985">13474 9215 13833,'7'66'61,"-2"-27"1,1-4-118,-1-12-224,6 7 17,-1-24 190,5-14 129,-4-5-23,2-11-27,-4-4 28,-3-2-29,0-1 1,-1 3-1,-1 5 169,-1 6-101,1 13-73,-1 10-375,5 26 100,-2-3-279,3 12-634,-2-14 1188,3 0 0,-5-12 0,0-3 0</inkml:trace>
  <inkml:trace contextRef="#ctx0" brushRef="#br0" timeOffset="13435">13760 8930 13261,'-12'56'717,"3"0"-409,12-13-123,2 3 84,9 18-258,-1-17-70,-4-12 0,0-2-372,0-2-314,0 4-465,-6-21 1210,-1-5 0,-2-4 0,0-3 0</inkml:trace>
  <inkml:trace contextRef="#ctx0" brushRef="#br0" timeOffset="13619">13664 9215 10920,'5'-1'2593,"-1"0"-2593,-4 1-67,43-11-582,-16 9-1519,34-8 2168,-28 13 0,-16-1 0,-5-1 0</inkml:trace>
  <inkml:trace contextRef="#ctx0" brushRef="#br0" timeOffset="13986">13879 8763 11060,'11'12'1748,"-2"-3"-1115,-9-9 156,30 36 466,-3 2-782,1 7 1,1 2-312,-1 13-89,-14-24 0,-4-1 173,-6 6-140,-7 25-1651,-6-13 1548,2-16 0,-2 0-1072,-14 19 1030,-3 2-174,-3-2-190,0-4-230,1-7-5187,-7-1 5820,14-18 0,1-5 0,15-17 0</inkml:trace>
  <inkml:trace contextRef="#ctx0" brushRef="#br0" timeOffset="28235">14664 11954 13687,'-34'-13'2039,"-11"19"-1793,21 16-206,-5 11 27,9 15-67,12-14 33,1 14-33,5-11 0,2 1-11,5-1 11,3-2-89,21 9-85,-1-18 174,5 0-45,-2-20 45,-8-10-39,0-2-23,-2-15 57,-11-1 10,1-10-5,-7 1 34,0-4 44,-3-21-10,-2 11 27,-5-14-11,-3 20 17,-12-8 27,4 18 315,-9-4-62,10 25-460,6 21 152,24 27-45,6 11-6,1-14 1,4 5-1,-1-4-25,-3-5 1,0 0-155,13 19 0,-1-2-481,-2-9-5983,14-13 6621,-21-17 0,6-5 0,-25-10 0</inkml:trace>
  <inkml:trace contextRef="#ctx0" brushRef="#br0" timeOffset="28885">14807 11501 15709,'-13'54'1154,"3"-10"-1143,-9-4 101,7-11-112,0 0 6,4-2-6,0-2-6,4-4 0,2-3-50,1-3-28,1-4 79,2-3-90,4 0 22,16 1 73,13 4-1266,28 8 168,-17-4-1098,7 3-2945,-31-10 5141,-5-2 0,-7-3 0,-5-3 0</inkml:trace>
  <inkml:trace contextRef="#ctx0" brushRef="#br0" timeOffset="29204">14974 11525 10702,'12'9'3254,"-2"-2"-2745,-10-7 315,0 0-370,-3 47-381,10 3-127,-3-12 1,2 1-272,11 11-302,2-21-353,-5-17 980,4-4 0,-10-4 0,4-3 0</inkml:trace>
  <inkml:trace contextRef="#ctx0" brushRef="#br0" timeOffset="29404">14902 11716 14667,'39'5'-525,"-1"1"1,0-1-1,-3-1-2897,3-7 3422,1 1 0,-18-1 0,-7 1 0</inkml:trace>
  <inkml:trace contextRef="#ctx0" brushRef="#br0" timeOffset="29757">15164 11525 11178,'1'5'2117,"-1"-2"-1115,32 14-839,-12-6-107,26 15 33,-20-9-83,0-1-6,-3 0 62,-1-2-62,-5 0 84,-3-2-45,-5-1-34,-4 1 57,-3 0-56,-2 2 78,-13 10-202,-9 1-1416,-17 3-1782,6-9 3316,2-9 0,20-7 0,4-2 0</inkml:trace>
  <inkml:trace contextRef="#ctx0" brushRef="#br0" timeOffset="30150">15640 11906 15182,'54'-4'73,"-8"-1"-1148,-18 7-784,-9 1-3328,1 1 5187,-12 4 0,-4-4 0,-3 0 0</inkml:trace>
  <inkml:trace contextRef="#ctx0" brushRef="#br0" timeOffset="30319">15664 12121 13021,'4'6'3248,"38"0"-3192,-18-8-339,13 0 1,2 0-1757,-1-3 2039,11 1 0,-31 3 0,-6 1 0</inkml:trace>
  <inkml:trace contextRef="#ctx0" brushRef="#br0" timeOffset="33990">16402 12478 11883,'14'-34'1714,"-4"-3"-1406,-10 18 101,-6-19-330,-1 10 55,-3-6 0,-1-4 118,-5-25-182,7 25 0,-1-2 28,1-3 0,0-1 0,-1 1 0,0 0 28,0 1 1,0 2-102,0 3 0,1 4 115,-2-2-134,5 16 78,0-7-73,2 7 40,0-5-46,1 7 85,1 3 44,-1 1-95,1-1 34,0 4-90,1 3-39,1 3 56,0 4 17,0-2 50,0-1-61,0-3-6,0 2-34,0 1-167,3 2 201,3 1 134,6 0-11,7 0 6,23 2-62,-6-1-61,-2-1 0,2 0 50,23-8 5,-2 1-61,-1-7 51,-30 7-51,3-1-12,-16 5 7,-3 1-74,-5 0 79,-1 1 51,-3 0 341,0 0-459,2 26 67,1-7-68,4 23-60,-1-13-292,1-2-2140,2 2-3126,-3-13 5686,1-3 0,-5-10 0,-2-2 0</inkml:trace>
  <inkml:trace contextRef="#ctx0" brushRef="#br0" timeOffset="34724">16831 12406 16499,'-16'37'588,"-1"17"-627,13-18-40,9 19-111,6-20-482,32 1 582,-17-25 12,16 2 78,-22-19 33,-2-4 152,-2-23-95,-7 4-57,-1-15 393,-18-11-163,-13 19-179,-5-6-145,-23 29-236,19 12-347,-5 8-421,21 6 1065,8 14 0,4-13 0,4 4 0</inkml:trace>
  <inkml:trace contextRef="#ctx0" brushRef="#br0" timeOffset="35321">17330 12025 11306,'47'-12'992,"17"-3"-919,-22 9-73,15-4-225,-22 3-643,-3 2-644,-7 0 1512,-7 2 0,-9 1 0,-4 1 0</inkml:trace>
  <inkml:trace contextRef="#ctx0" brushRef="#br0" timeOffset="35576">17426 11882 11474,'-5'-8'2459,"1"1"-1865,4 7-286,0 47-11,0-17-208,1 12 1,0 5-71,0-6 1,1-2-519,0-3 1,1-1 498,2 32 0,-2-46 0,0-11 0</inkml:trace>
  <inkml:trace contextRef="#ctx0" brushRef="#br0" timeOffset="35811">17378 12168 11962,'16'-47'1116,"0"0"0,0 3 1,0 5-1061,8-2-1213,1 7 894,-2 10-280,-2 8-1686,-4 8-2027,-5 10 4256,-5 4 0,-4 0 0,-2-1 0</inkml:trace>
  <inkml:trace contextRef="#ctx0" brushRef="#br0" timeOffset="36024">17330 11930 15053,'33'53'230,"-10"-21"0,3-3-314,12 0-874,-3-9 0,3-3 958,22-5 0,-13-2 0,-15-9 0</inkml:trace>
  <inkml:trace contextRef="#ctx0" brushRef="#br0" timeOffset="38714">18164 11859 15541,'-28'-1'1518,"-4"9"-1473,9 1 22,-11 18-17,14-7 12,-6 10-57,11-7 85,3 3-90,2 0 6,3 3-12,3 2 0,2 17 34,10 2-28,2 0-33,20 1-23,6-20 56,3-3-213,17-5-123,-20-14-157,9-1-224,-15-6-666,0-5 1383,3-12 0,-16 8 0,0-6 0</inkml:trace>
  <inkml:trace contextRef="#ctx0" brushRef="#br0" timeOffset="39485">18116 11335 15277,'-25'59'824,"0"-6"-583,8-29-118,0 1 23,1-1-45,2-1-96,3-4-106,4 0 101,4-6 34,6 5-40,12-3 6,2 0-22,17 7-62,-11-10-90,8 4-184,-11-8-102,-1-2-357,-1-2-477,-3-2-1669,-3-2 2963,-3 0 0,-5 0 0,-1 0 0</inkml:trace>
  <inkml:trace contextRef="#ctx0" brushRef="#br0" timeOffset="39832">18306 11359 10181,'11'5'3691,"-3"-1"-2862,-8-4-57,-6 34-541,4-13-181,-5 29-11,7-20 28,5 14-33,1-11-34,7 6-129,-1-18-101,3-6-733,2-5-124,-5-5-2732,0-5 3819,-8-5 0,-2 1 0,-2 0 0</inkml:trace>
  <inkml:trace contextRef="#ctx0" brushRef="#br0" timeOffset="40032">18259 11573 14073,'24'-14'-296,"1"4"-707,-1 8 1003,9-1 0,-14 0 0,1 1 0</inkml:trace>
  <inkml:trace contextRef="#ctx0" brushRef="#br0" timeOffset="40412">18473 11359 11508,'3'6'1272,"0"0"-477,30 11-397,-12-6-163,28 15-106,-21-12 201,9 3-106,-11-6 258,6 3 84,-22-6-460,-1 0 107,-13 5-129,-3-2 0,-7 5-84,-4 0 90,-5 1-90,-21 14-6,11-6-123,-11 7-134,19-12-258,5-4-5394,6 0 5915,8-6 0,2-2 0,4-5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4:04.1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4023 6144 11194,'-5'30'-39,"-2"-3"140,1-20-67,0 0 386,1-2 538,3-3-650,0 0 571,2-2-873,5 0 50,-1 0 39,4 0-90,-2 0 74,3-2-79,-1 1 56,3-1-56,-3 0 11,5 0-11,-3 0 39,4-1-33,-5 2 55,10-2-61,-7 0 6,7-1 44,-3 1-50,1-1 17,6 0-17,-5 1 11,10 1-5,-8 2 0,11-1-6,-12 1-6,-1 0 17,-7 0 23,6 0-1,1 0-33,7 0-5,-5 0 10,0 0-5,-5 0 6,13 3 0,-2 0-6,6 1 5,1 1-5,-13-2 6,6-1-6,-8-1 0,-1-1 0,12 0 0,-6 0 11,3-1-17,-8 1 6,-7-2 6,2 2-6,3 0-6,-3 0-16,3 0 22,-3 0 11,9 0-5,15 0-6,-7 0 0,9-1-6,-17-1 6,10-2 6,3-1-12,11-2 6,0-2 23,-11 3-18,-3 1-10,-11 2 5,-2 2-6,7 1-5,0 0 11,-1 0-6,10 0 6,-18 0-5,8 0 5,-16 0-6,4 0 17,-4 0-11,1 0-33,1 0 33,-3 0 0,6 0-34,-1 0 28,2 0 6,0 0-5,11 0 10,5 0-5,1 0 0,1-1 6,4-1-6,-8 0 0,9-2-6,-11 2 6,1-1 0,13 0-5,-9 0 10,9-1 23,-1-2-33,2 2 5,-1-1-11,-6 1 5,-11 3 6,-1 0 6,8 0-6,-1 1 5,8 2-5,-4 1 0,-10 0 0,-2 1 0,-9-1 0,1 0-5,4 2 21,4 1-16,0-2-33,9 1 33,-3-4 0,1 0 22,-2-1-22,-6 0-5,9 0-12,5 1 17,-1 0 33,-3 1-21,-11-2-12,9 0 5,-8 0-5,7 0 11,6 1 23,-6 0-34,5-1 0,-13 1 39,-9-1-39,3 0 23,0 1-23,6 1 95,6 1-95,-3 1 5,11 1-10,-12-3 5,6 1 0,-4-1-101,-7-1-89,1 1 190,-10-3 0,-5 1 0,-1-1 0</inkml:trace>
  <inkml:trace contextRef="#ctx0" brushRef="#br0" timeOffset="1995">3952 5096 14398,'45'4'135,"-13"-2"-135,-6-4 5,-11 0 62,0-1-16,1 1-51,0 1 78,8 0-61,4 1-17,11 0 50,6 2-55,-8-1 5,-1 1 0,-10-1 5,0-1-5,9 0 0,-9-1 0,7 0 12,-1-3-18,2 1 6,0-1 0,0 1-6,0 1 6,5-1 0,0 1-5,-2-1 50,-1 0-45,1 1-73,0 0 73,-4 1-6,-11 1 6,0 0-45,10 0 45,-7 0 0,6 0-5,-1 0 5,1 0-11,0 0 11,-2 0 5,0 0 1,3-1-6,1-1-6,-1 0 12,1-1-6,3 1-6,1 0 1,10 1 5,-20 1-34,30 0 51,-28 0-17,14-1 0,-22 1-6,8 0 12,-6 0-6,6 1 0,1 0-6,3 1 6,-1 1 23,-2 0-23,-8 0-6,1 0 6,13 1 0,-8 0-39,22 1 100,-8-3-105,11 0 10,-11-1 34,-4-1 0,-12 0 0,1 0 0,10 0 0,3 0 62,12-2-62,11 1-6,-10-1 6,-4 1-11,-5 1 11,-10 0-34,19 0 34,-7 0 0,-4 0 0,-12 0 0,-9 0-22,10-1 22,-8 1 17,8-1 22,0 0-39,-8 1 0,15-2 11,-9 2-5,-2-1-6,-4 1 39,-10-1-34,-1 1-5,-1 0 51,5 0-57,-7 0-257,2-1-611,-8 1 874,-4-2 0,-2-1 0</inkml:trace>
  <inkml:trace contextRef="#ctx0" brushRef="#br0" timeOffset="3838">3976 3953 11816,'33'-3'280,"-3"0"-213,-15 1 45,3 1-5,-1-1-51,1 0 56,1 0 157,21-3-140,1 1-73,21-2 0,-18 3-17,0 1 6,-13 0-40,0 0-5,0 0 34,26-1-28,-6 0 10,-14 0 1,0 0-11,13 0 22,12-5-11,-11 1-6,15-2-11,-16 3 0,-6 3 0,-14 3-11,-2 0 11,1 0-6,-2 0-11,11 0 23,-8 0-6,9 0 11,13-1 23,-5-1-34,9 1 0,-1-1-12,-9 2 12,14 0-22,-2 1 22,-13 0 17,4 0-17,-20-1 61,18 0-55,-9 0-12,12 0 12,0 0 0,-10 0-6,-2 1 33,-10 1-22,0-1-55,14 2 10,4-1 34,17 0 11,-15-1-11,12-1 6,-26 0 27,9 0-38,11 0 89,-7 0-73,9 0 45,-3 0 17,-8 1 44,0 2-44,-4 1 179,10 6-173,-5-2-79,8 3 50,-14-5-44,-12-1 61,12 5-28,4 2-33,9 3-6,-11-3 44,-6-1 35,-1-2-40,-10-2-39,8-2 0,-6-3 28,-7-1-22,2-1-1,-8 0-5,-5 0-39,-2 0-476,-5 0-53,-1 0 0,-1 0 1</inkml:trace>
  <inkml:trace contextRef="#ctx0" brushRef="#br0" timeOffset="5653">5428 2834 12349,'55'7'1030,"-1"-2"-666,-31-5-269,1 0-95,-1 1 34,11 3 106,-1-1-62,19 2-78,-16-2 0,-1-2 0,-11 0 73,12 0-73,3-1 34,22 1-34,-19-3 0,4 0 0,-22-3 0,8 0-34,3 0 56,17 0-22,-6 2 0,-3 1 0,-9 2 0,3-2 6,-7 1 0,24-2-12,-7 0 6,16-1 0,-13 0 0,-14 2 0,-1-1 0,1 1 11,16-1-11,-15 2 0,-10 0 62,7 1-62,-11 0-39,8 0 83,-6 0-100,5 0 68,1 0 27,-6 0-34,17 0-5,6 0 0,5 0-61,10 0 61,-21 0 0,-2 0 5,-13 0 18,0-1-23,0-1 0,-1-1-6,13-1 6,0 1 28,10 0-28,-13 1 0,-2 2 0,0 0 34,-6 0-29,18 0 186,5 1-113,-8-1-72,6 2 72,-21-2-61,15 0 89,2 0-61,13 0-39,-14 0 78,6 0-84,-23 0 0,6 0-11,-13 0 11,0 0 16,8 0-16,-7 0-33,24 0 66,-15 0-33,5 0 0,-12 0 0,-9 0 6,4 0 22,-4 0-28,1 0 0,-6 0 6,2 0 27,1 0 90,4 0-117,-3 0 50,0 0 22,-4 0 6,4 0-78,-2 1 100,5 1-27,-4 0-68,0 0-11,-2 1-6,3 0 6,-5 0 0,3 0-78,-5 0-1064,-2-1 1142,-1-1 0,-2-1 0,-1 0 0</inkml:trace>
  <inkml:trace contextRef="#ctx0" brushRef="#br0" timeOffset="16390">11427 7001 14258,'33'-12'62,"-3"0"-29,-18 8-33,1 0 45,1 0-50,0 1 5,0-1 0,-1 1 44,7-1-44,-1 0 34,1 0-6,-3 1-28,-5 1 0,0 0 22,5-1-78,1-1 107,12 1-51,-9 0 56,12-1-56,-16 2 33,5-1-27,-7 1-6,0 0-6,9 0-10,-6 1 21,6-1-10,-9 2 5,-5 0-6,0 0-5,-3 0 11,0 0 17,3 0-51,0 1 34,2 2 73,0 2-68,-3-1 1,-1-1 28,-1-1-29,6 3-162,-4 2 208,3 1-46,-7 2 74,-3 1-29,2 14 6,-3 9-22,1 13-90,-2-8 0,0 8 56,0-20-34,0 6 40,4 2 22,-2-9 17,5 21-40,-1 3 23,0 3-28,-1-3-17,-1-2 23,-1-9 22,1 11-28,-1 2 0,1-11 45,2 11-45,-2-20 33,3 9-33,-2-2 0,-1-9 0,1 22-50,-2-8 78,0 14-34,-1-14 1,-1-3-6,-1-3 11,1 2-6,-1 0 12,1-4 22,0 5-28,1-4 0,0 17-45,0-19 0,-1 7 107,1-6-62,1 11 0,-1-11-73,0 10 73,0-20-6,0 8-11,0-5 17,-1-7 73,1 9-67,-2-2 89,1-1-17,0 3-55,0-12 22,0 0-40,0-6 1,0 1-1,1-1 35,-1 2-24,1 1 52,0 19-68,0-7 0,0 6 0,-1-12 0,-1-12 0,2-2 0,-2-4 5,1-2 68,-1-2-56,0 2-17,0 1 11,0 2-11,1 3 45,0 2-6,-1-1-39,0 0 0,0-5 22,0-1-50,0-2-33,2 0 61,0-1 17,2 0 39,3-2-51,0-1 18,7-1-23,-4 0 0,2 0 33,5 3 12,-4 0-45,6 1-6,-6 0 1,7 0 5,-5 0 0,4 1 11,-7-1 23,0 1-34,1-1 0,4 0 5,-3-1-5,10-2 6,-5 0-6,2 0 0,5 1 0,-8 2 0,11 0 40,-12 0-40,5 0 0,-2 0-18,1 0 18,1 0 0,0 0 57,-6 2-57,1 0 0,7 5 11,-5 0-11,4 1-6,0-1 46,2 1-40,-1-2-12,6-2-4,-13-2 38,12-2-11,-13 0 12,5 0-23,-8-1 0,-1 0 16,5 0-16,-4-1 23,4 2-12,-5-2 6,1 2-17,2-2 0,-2 1-11,2-1 27,0 0-16,-1 0 0,0 0 0,3 0 0,1 0-5,-2 0 5,-3 2 5,7 0 1,-7 0-6,12 0-6,-14 0 12,2 0-6,-6 0 0,0 1-11,3 0 22,1 1-11,1 1 0,-2 0-6,-2-3 6,-1 1-33,-2-1 22,1 0-90,-2 0 90,0-2-52,0-3 63,0-2-89,1-2-12,-1 2 34,0 0 5,-2 4 62,-2-2-39,0 0 39,0-3 0,0-3 6,0-3-6,-1-11 5,-1 5-10,-1-7 10,2 8-5,-1 0 0,2-15 0,-2 5 28,-1-13-17,0 15-11,0 2 0,1 9 51,0 1-51,1 1 0,0 0 50,0-6 6,1-1 34,-2-15-51,1 8-39,-1 0 6,1 12 5,0 7 11,0 2 18,0 1 10,1 2-44,0 2 330,0 2-252,-2 14 67,-2 6-50,-5 14-101,1-6 73,-4 1-12,5-13-55,-1-4-51,5-6 45,0-5 0,3-1-50,-1-7 55,1-2-33,0-8 28,5-1-39,-1 5-11,11-4-6,-4 10 50,12-1 40,-2 7-29,-1 6-5,-3 4 0,-8 5-168,-2 2-1501,1 13 1669,-4 3 0,0-7 0,-4-6 0</inkml:trace>
  <inkml:trace contextRef="#ctx0" brushRef="#br0" timeOffset="18389">12950 10311 11038,'-1'-36'750,"0"4"-498,1 16-39,0-1 224,-1-11-241,0 6-50,-2-21 33,1 7-84,-2-16-39,1 18-50,0 1 134,2 13-140,-1 6 45,0-5 5,-1 3-5,-1-11-45,0 5 112,-3-17-107,3 17 29,0-7 56,2 1-18,2 7-66,-1-12 50,2 2-56,-1 6 0,1-1 84,0 15-78,0 1 145,-1-4-146,0 3 1,0-3 22,0 3-22,0 0 38,0-5 1,0-3-39,0-8 44,0 4 34,0-8-84,0 13 34,0-5 44,0 8-78,0 4 51,0-1-46,0 5 6,0-4 23,0 3-34,1-4-34,2-1 34,0 5-50,0 3-62,0 13-426,0 0-1433,1 7 1971,0-1 0,-1-7 0,-2-2 0</inkml:trace>
  <inkml:trace contextRef="#ctx0" brushRef="#br0" timeOffset="22244">13450 9239 12965,'34'1'498,"-5"-1"-336,-14-2-33,-1-1 22,0 1-67,0-1 28,-1 0 112,14-2-56,-4 0-44,5-2-119,-8 2 118,-6 0-72,5-1 78,3 0-6,6-1-62,1-1-49,-6 3 66,13-3-39,-10 4-33,4-2-6,-8 2 0,-9 1 0,7-3 22,1-2-16,7-2 39,10-3-62,-11 5 17,16 1 67,-13 6-22,10 3-45,-9 1 5,11 8-5,-21-6 68,10 4-74,-14-6 0,16 2 18,-3 0-12,6 2 5,-10-2 18,-7-1-23,7 1-28,2 0 28,8 1 33,-9-1-22,-2-1-11,-8-2-5,8 2 5,8 1 17,2-1-6,-3-1-11,-9-1 73,1 1-67,-6-1 39,15 3-45,-7-2 0,0 0-6,3 0 6,-13-1 0,5-1 45,0 2-45,-5 0-6,13 2 1,-13-2 5,12 1 5,-6-2-5,6-1-17,1-1 17,-7 0 6,6 0 33,-4-1-39,-2 1-33,6 0 33,-11 0 33,5 0-33,1 0 0,-4 0 11,16 2-11,-6 1 12,7 1-24,-9-1 12,-5-2 0,-5 0-5,-5 0 5,2 1 5,-1-1-21,2 1-68,9-1 84,-6 0 0,3-1 0,-7-2 67,6-3 17,3-1-28,7 1-56,-8 2 78,6 2-72,-13 0 11,11 0 22,-12 0-17,3 1 23,-6 0-39,-1 0 66,1 0-72,5 0 6,0 0-6,4 0 11,-5 0 12,-1 0-18,2 0 85,-3 0-90,5 0 123,4 0-117,-5 0 44,5 0-89,0 0 112,-4 0-73,1 0 5,-2 0 1,-2 1 123,3 1-129,0 1 72,4 0-72,-7-1 0,4 1 0,-7-2 0,-2 1 0,-1-1 6,-2-1 22,2 1-39,-1-1 5,4 1 1,-4-1-23,2 0 11,-3 0 17,1 0-51,-2 0 18,1-1-1,-1-9 57,-2 2-23,-1-9 0,-2-1 0,-1-2 0,1-3 16,-1-6-16,0 2 6,0 1-12,-2 2 6,-4-5 40,-2 3-40,-1-4 0,2 6-45,2 8 45,1-4-11,-2 1 11,1-3-40,1 2 40,1 5-28,0-3 90,1 2-118,-1-4 50,2 6 12,0 2-6,1 4 0,0 1 34,0-1-46,0-3-21,0-2 33,0-2 0,0 4 50,0 1-89,0 1 50,0 1-11,0 2 0,0 2 471,0 4-421,-3 0-50,1 3 6,-5 5 33,4-2-39,-2 3-23,2-5-10,1-1-18,1-2 85,0 0 11,-1 1-45,-3 4-62,-5 14 23,-1 3 33,-1 9 6,4-11 51,-1 2-40,5-13-11,-3 2 17,1-4-17,3-4-56,-1 0 56,3-4-381,1 1 381,0-6 17,1-3-6,5-17 67,6-18-78,-2 9 6,1-6-45,-6 23 33,0 0 79,-1 5-73,0 2 0,-2 6-190,0 4 117,-1 0-11,2 0 168,2 3 0,3 5 11,5 7-84,-1 0 45,0 1-39,-4-5-17,1 0-34,-1-2-5,0-1-308,2 2-522,0-2-1757,4 6 2626,1 3 0,-5-7 0,-2 1 0</inkml:trace>
  <inkml:trace contextRef="#ctx0" brushRef="#br0" timeOffset="25880">16354 9239 11435,'55'-3'1037,"-9"1"-785,-20 4-95,0-2-29,5 1-21,-5-1-102,2-1 102,-9-1-96,1-3 11,9-1-22,1 0 17,8-1 90,-9 3-46,-3 2 102,0 1-163,-7 1 56,6 0 156,2 1-60,4 0-102,10-1-11,-7 1-39,-2-1 28,-10 0 62,13 0 83,10 0-133,1 0 4,3 0 7,-21 0-51,-4-1 33,1-1-27,-4-1 33,13-1-28,-12 3 79,15-3-90,-13 3 39,15-3-39,-6 1 51,0 0-12,-4-1 56,11 2-56,-7 1 28,16 0 29,-13 1-29,-4 0-56,-9 0 51,-2 0 10,-1 1 35,1 0-107,1 1 73,3 0 11,3 2-28,-6-1 28,19 6-39,-18-3 0,5 2-40,-10-4-10,-8-2 10,0-1-5,-1-1 56,6 0 79,2 0-130,1 1 18,1 0 61,6-1-84,-7 0 0,6 0 28,-13 0 11,3 0 34,4 3 106,7 1-179,-3 2 56,-1 0-56,-6-2 6,-1 0-12,-1-2 45,-1 0-39,-1-1 0,0 0 0,-1-1 17,4 0-17,0 0 90,3-1-85,-2 0 12,-4-1-17,0 0 17,2-1-17,3 0 17,0-2-17,0 1 11,-1-1 39,-3 1-50,4 0-33,-6 2 38,1 0 12,-4 2 39,0 0-56,0 0 0,0 0 17,3 0-17,4 0-11,1 0 11,1 0 0,1 0 28,-7 0-34,8 4 40,-9-2-34,6 3 0,-9-3-28,0 0 28,-2-1 67,-2-1-62,1 1 57,-1 1-17,1 3-45,3 2-6,-1-1-16,2 3 22,-4-6-51,1 1 51,-2-3-5,0 0 5,-1-1-179,1 0-107,-1 1 286,0-9 62,-1-7-62,-1-10-40,0 2 46,-2 1-6,2 8 62,-1-5-57,1 3-5,-1-10-33,-1 8 33,-1-19 44,2 18-55,-1-14-50,2 17 49,1-3 24,0 6 49,0 2-61,0-1-28,0-2 28,0-3 0,0 3-22,0 3 39,0 0 16,0 2-66,0-5 33,0-1 5,0-1 6,0-2 23,0 5-62,0 5 39,0 3-11,0 2 51,0 0-119,0 2 68,0 0 0,0-2 0,0-1-5,0 0 10,0-1-5,0-3 34,0 2-28,0-2-6,0 3 5,0-1-5,0 2 6,0-1-1,0 2-5,0 0-39,0-3 73,0 1 44,0 0 62,0 2-224,0 3 84,0-3 0,1-1 0,-1 0 84,1 0 56,-1 3-11,0 0-129,-11 19 17,0 2-17,-6 8-11,2-4 11,6-14-28,1-2-107,5-6 130,1-1-1,2-1-22,0-2-22,0-3 50,0-1-34,0-5 12,0 4 22,0-2 28,0 4-62,2 0 34,-1 1-6,3 1-55,-1 1 61,1-1 5,1 0-38,0 1 33,0-1 0,-2 1 28,0 1-28,-2 0 0,1 1-39,0-3 39,5 0 33,3-2-89,-2 1-17,0 1 12,-4 2 72,-2 1 163,0 0-1,-1 13-162,1 2 17,-1 6-28,0-1 0,0-8-140,1-1-957,0-1-517,-1-4 1614,0 1 0,-1-5 0,0 0 0</inkml:trace>
  <inkml:trace contextRef="#ctx0" brushRef="#br0" timeOffset="29115">18854 9287 14577,'34'-16'600,"5"2"-595,-19 11-5,6 0 62,-6 2-6,10-2-56,3 0 95,0-2-84,8-2 62,-18 1-67,8-1 38,6 0 35,-8 2-73,6 0 28,-12 3 61,6 1 22,-4-1-111,5 1 28,-9-1-12,-7 2 12,0-1 111,0 1-134,1 0 23,0 0 44,7 0-10,7-4 4,-5 1-66,0-3 78,-7 2-78,-4 1 195,8 1-38,-2 2-74,0 3 1,1 1 22,2 3-95,1-3 16,0 1 23,-3-4-56,-2-1 45,6 0-11,1 0-23,4 0-11,-10 0 0,6 0 11,-2 0 28,1 0 0,1 0-33,3 0 33,-6 0-5,8 2 5,1 1-33,-7-1-40,7 1 34,0-2-6,2 2 6,10 0 56,-12 2-72,-3-2 16,-10-1 11,6 1 34,-5-1-45,5 0 0,-8 0 16,9 2-16,-9-1 0,6 1 28,-7 1-16,-3-1-12,2 1 0,-3 1-6,-3-1-28,8 3-44,3 0 22,8 1 56,-6-2-6,5-1-27,-2-3-85,15-1 135,-5-1 39,5-1-50,-9 0 10,-9 0-16,2 0 6,-6 0 28,0 1-34,-3 0 0,-5 2-12,0 0 18,-2 0-6,0-1 0,-2 1 28,0-1-28,1 1-28,0-1 28,-1 0-6,1 1-16,-2-2 22,2 1 0,0 1-39,2 0 5,1 0 34,-1 0-196,1-2 45,-5 0 151,0-1-151,0 0 78,2 0 73,-1 0 0,1-1-101,-4 0 68,1-2-40,0-1 39,-1 0-5,-1-2 5,0 2-145,0-5 179,1 1-73,1-8 40,0 6 61,0-5-28,0 5 0,-2-2 0,1 2-39,0-1 44,-1 1-5,0-3 6,-1 2-6,0-2 0,0 3 5,0-1-21,-1-9 16,-4-4 39,-3-10-39,-1-2-17,2 8 17,1 0 0,2-1 62,3-4-62,-1 0 5,2 3 130,0 7-46,0-1-78,0 0-95,0 0 140,0 4-56,0 4 34,0-1 0,0 2-51,0-3 22,-2-3 29,2-1-28,-1 9 162,1 4-163,0 8 163,0 1-168,-1 5 0,1-1 51,-1 4 33,0-1 16,-2 4 18,-2 5-79,-2 0-5,-1-1 16,1-5-33,-1-5-17,4-2-50,-3 0 10,4-3 35,-1 0-12,-1 0 11,-2-5 6,1 3-61,0-4 33,4 4-23,1 1-133,1-1 178,2-4 0,-1 3 6,3-5 0,-1 5 34,1-1-34,0 0 0,2-2-34,1 0 34,1-3-33,1 2-1,2 0 34,-5 5 17,8 2 56,-4 6-68,4 4 29,-4 4-62,9 16 0,-7-11 50,10 14 1,-13-19-23,-1-2 0,-4-6-17,-3-6 34,0 1-28,0 2-101,3 4 78,-1 2 51,4 8-17,-4-7 0,1 3-56,-2-6 56,-1 1-107,0-1 46,0-1-79,-1-2-291,0-3-2353,0 0 2784,-7-1 0,6 0 0,-5 0 0</inkml:trace>
  <inkml:trace contextRef="#ctx0" brushRef="#br0" timeOffset="29638">20901 8882 13289,'32'-7'1098,"-7"2"-969,-21-7-40,1 0-44,2-6-45,-1-1-5,1 2-23,-3 4-784,-2 7-404,1 3-1069,-1 0 2285,1 3 0,-2 0 0,0 0 0</inkml:trace>
  <inkml:trace contextRef="#ctx0" brushRef="#br0" timeOffset="34246">12760 8525 14113,'29'-3'347,"1"1"-258,-19 2 18,1 0-96,6 0 73,-3 0-84,1 0 62,0 0-51,7 0-11,-8-1 0,8-1-11,-10 0 11,-2 0 11,1-1 34,4-3-45,-4 2 0,2-2 11,0 3-11,-4 1 5,5 1 1,-4 1 33,6-1-16,3 0 16,7 0-34,-5 0 1,-1 1 44,2 0-38,-1 0-12,5 0 44,-3 0-10,-1 1-34,-5-1 50,-2 0-44,2-3-6,-5 0 45,5-2-40,2 0 12,2 2-17,6 1 0,-7 2 6,-3 0 44,-1 1-44,0 1 39,6 1-29,-7 0 18,1-1-40,-1 0 40,1 0-34,2 1 0,-5-1-34,-3 1 34,-3 1 12,5 2-1,2 3-11,-1-1-135,0-1-867,-1-2 1002,6-2 0,-8-1 0,1-1 0</inkml:trace>
  <inkml:trace contextRef="#ctx0" brushRef="#br0" timeOffset="36056">15712 8596 7576,'-46'17'1316,"9"-3"-974,32-10 420,-1 1-376,1-1 51,-1 0 510,1-2-258,2-1-241,0-1 745,3 0-1160,1 3 7,4-2 49,11 4-27,-1-4 5,7 1-67,-3 0 106,-1-2-38,3 0-35,-2 0 51,2 0-78,9 0 78,12-3-79,-7 2-5,5-4 73,-9 2-67,-8 0 22,7-1-17,-9 1 39,6-1-44,1 1 5,-2 1-11,-3-1 11,-3 3 51,2-1-28,8 1 33,1 0-67,-6 0 0,3 0 0,-2-2 56,1-1-51,2-3-10,1-2 33,-5 1 0,4 1-23,-10 3 12,5 1-17,-10 1 101,4 0-101,-4 0 0,0 0 11,-1 0-11,0 0 67,-1 1-67,-2-1 163,3 1-84,-2 0 117,1 2-107,-4 0-38,-2 3-57,-1 0 6,4 0-39,-1 0 39,1-2-28,-2-1 22,-2-2-493,1 1-996,0-1 1495,4 1 0,-6-1 0,1 0 0</inkml:trace>
  <inkml:trace contextRef="#ctx0" brushRef="#br0" timeOffset="37298">18544 8572 12657,'41'-21'1030,"-12"4"-1024,2 19 83,-11 0 18,2 1 21,10 2-128,2-4 34,8 2-28,-11-4 38,5-5-10,-15 1 5,5-2 62,-7 3 78,8-1-106,-5 2 5,6 1 18,9-1 111,-5 1-106,14-2-29,-17 3-66,-3-1 89,-1 2-95,-4-1 84,13 0 17,-14 1-28,15 4-40,-5 4-33,6 4 0,-4 1-50,-8-3-812,-3-2-869,-8-3 1731,4 1 0,-10-3 0,1 0 0</inkml:trace>
  <inkml:trace contextRef="#ctx0" brushRef="#br0" timeOffset="39016">20354 8549 11934,'38'-6'1031,"-4"1"-634,-12-1-218,-3 3-22,16-2 28,-12 3-95,6-1-1,-8 3 57,10 0-6,-1 0-140,1 0 61,-6 0-66,1 0 27,-5 1-22,10 2 0,-13 1 6,1 0-6,-5-1 0,0 0 50,1 0-5,12 0-79,-3-1 34,4-1 0,-9 0 40,-2-1-40,-6 0 78,7 0 45,-4 3 0,3 3-39,-4 1 219,10 8-169,-3-3-33,8 4-62,1-2 12,-7-5-23,2 0-50,-11-5 22,0-2 78,-5-2-33,3-2 17,-1 1-62,-1-3 0,-2 4 50,3-1-50,-3 1 50,6 0-50,-4 0 84,5-1-11,-3 0-17,0 0-56,-4 0 118,2 1-34,0-1-51,-1 1 23,6-3-67,-7 1 0,6-2 11,-5 0 67,10-3-67,-6 2 6,6-3-17,-7 4 11,-2 2 0,0-1 72,0 2-72,-4 0 34,2 1 56,-5 0-85,1 0 1,1 0 39,0 0-85,0 0-77,-1 0-2275,-2 0 2392,-8 0 0,4 0 0,-5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30:31.2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3786 12937,'23'-2'16,"-5"0"-10,-2 2 44,-5 0-44,6 0 28,2 0-34,12-1 16,-10 1-4,3-1-12,-11 1 44,4 0-44,-3 0 0,3 0-5,1 0 27,1 0-27,-1 0 10,6 0 1,1 0-1,2 0 23,-3 0-16,-5 0 60,-9 0 7,2-1-6,3-1-62,1 0 22,-1 1-33,-1 0 0,2 0 6,1 0-12,10 0 6,-3 0 0,-2 0 0,-1 1 6,-8 0 28,10 0-34,-7 0 0,4 0 0,-4 0 0,-1 0 5,4 0 1,-2 0 27,5 0-33,-5 0 0,5 0 0,-9 0 6,3 0 0,-6 0-6,-1 0 5,0 0-5,-1 0 79,2 1-35,-4-1 7,1 0-18,-4 0-33,-1 0-5,0 0 610,-1 0-415,0-1-184,-6-8-6,-4-2-17,-8-9-17,2 6 45,-7-8 12,11 10-23,-6-5 0,9 9 5,-1 1-5,-2-3 0,0 1-28,-2-3 28,4 5-39,1 0 39,4 5-33,2 0-723,0 1 879,7 10-73,0-3 17,10 11-67,1-3 6,1 0 28,3 3-34,-9-8 5,3 3 12,-5-4 11,-1-1 11,1 2-28,-2-3-11,2 3-33,-3-4 27,-2 0-67,-1-1 124,-2 2 55,-1 0-39,1 6-61,-4-1 28,-7 9-34,-1-5-6,-5 6 6,-3 1-50,-4 2 50,0-1 0,-5 0 5,2-7-44,0-3 22,-4-3-112,15-7-179,-1-1-627,9 1 935,0-1 0,2 0 0,2 0 0</inkml:trace>
  <inkml:trace contextRef="#ctx0" brushRef="#br0" timeOffset="4525">1357 6977 10254,'30'18'700,"-4"-3"-521,-17-13-34,1 0 29,1 1 0,8 0 61,3 1-106,7 1-23,-6-1-28,6 2-10,-11-3 100,12 2-84,-11-4-39,4 2-11,-7-3 50,-1 0-79,-1 0 68,1 0-6,-1 0-16,5 0-51,3 2 33,-1-1-27,5 2 39,-3-1-51,12 0 34,-11-1-28,2 0 6,-13-1 27,1 0-22,5 0-11,-5 0 0,5 0 6,-7 0-6,0 0 0,0 0 6,1 0 27,6 0-44,5 0 17,-4 0-6,2 0 0,-7 0 0,-5 0 0,3 0 5,-7 0-44,-1 0 28,-2 0 5,-1 0-5,0 0-39,0 0 38,0 0-32,1-1 94,-1 0 118,-1 0-78,-1-1 72,0-1-89,-1-1-28,-1-1 83,-2-1-49,-3 0 44,0-1-33,-2 1-18,-1-1-4,-1 1-68,0-1 123,-6-1 6,4 2 50,-7-3 0,7 5-56,0 0-117,6 2-1,4 2-369,3 0 364,3 2 23,7 4-18,1 0-5,12 8 6,-4-1 28,10 9-34,-10-8 0,0 4-6,-12-9 62,-1 6-56,-3-2 67,-1 4-28,-3-2-39,-3 1 45,-9 8-45,-1-5 17,-11 9-163,6-10-307,1-5 453,8-16 0,7 1 0,3-8 0</inkml:trace>
  <inkml:trace contextRef="#ctx0" brushRef="#br0" timeOffset="5585">2643 6787 12304,'16'44'269,"-1"-3"-141,13 8-77,-2-8-51,5 10 0,-9-20-6,-10-14 12,0-1-57,1 1-201,-4-6-398,2 0-722,-6-5-740,1-3 2112,-3-1 0,0-1 0,-2 0 0</inkml:trace>
  <inkml:trace contextRef="#ctx0" brushRef="#br0" timeOffset="5916">2595 7168 11553,'24'-26'994,"1"0"0,19-23-630,-19 14-145,1 0-152,-1 1 0,-1 3-67,4-2-207,-5 7-487,-1 3 694,3-6 0,-18 20 0,7-9 0</inkml:trace>
  <inkml:trace contextRef="#ctx0" brushRef="#br0" timeOffset="6850">3214 6310 13989,'-25'39'202,"-1"-2"-146,-8 8-17,7-8-39,-5 7-5,14-18-1,9-12-5,-2 2 11,6-8 0,0 2-39,4-10-219,1 1 258,7 5 39,5 3-39,4 4 11,13 10-11,-8-7 6,8 8-6,-7-7 0,1-1 0,-3-1-6,1-2-16,10 4-152,-9-6 23,2 1-1277,-12-8 1428,-7-11 0,-1 6 0,-3-6 0</inkml:trace>
  <inkml:trace contextRef="#ctx0" brushRef="#br0" timeOffset="7878">3523 6287 14471,'-9'44'11,"0"-2"40,4-10-51,-1 20 5,3 9-16,0-2-157,3 8-392,6-26-353,9 0 544,-1-21 212,6-10 123,-8-10-134,0 0-521,2-7-386,-3-1-897,0-4 1972,-5 2 0,-4 5 0,-1 1 0</inkml:trace>
  <inkml:trace contextRef="#ctx0" brushRef="#br0" timeOffset="8115">3404 6572 9520,'-2'-9'1092,"0"2"-235,33 12-784,-3-1-73,11-1 0,1-1 0,-9 1 0,12-3 0</inkml:trace>
  <inkml:trace contextRef="#ctx0" brushRef="#br0" timeOffset="8895">3785 6263 12416,'28'37'554,"-2"-3"-475,-8-15 33,10 10-107,-5-7-5,6 7 6,-10-10-6,-3-2 0,0-1 0,-3-2 0,3 1-56,-3-2 50,-2-3 68,-4-2 27,-6-3-89,-1 0 0,-4 1 6,-1 1-6,-3 1 0,-9 9 6,2-2-6,-16 18 0,8-11 5,-18 19 57,4-10-96,-15 10 34,22-19-117,3-3-1648,23-17 18,3-1 1747,0-1 0,1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5:00.6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1429 1857 14908,'-36'-9'369,"5"0"-335,19 8 5,1 0 28,-5-1-67,0 0 101,-16 0-22,3 1-62,-6 1 50,5 0-67,1 0 0,6 0-28,1 1 28,7 0 17,-2 2 33,-7 3 18,-1 0-68,-8 3 0,8-1-51,-6 5 51,6 1 84,-15 10-22,7-2-57,-5 3-38,15-9 22,-3 3 5,8-3 6,1 1 0,3-3 6,6-3 22,-4 5-28,3-2 39,-5 12-34,1 0 1,-3 12-6,1-8 0,1 0 34,4-11-34,1 0 0,2-2 0,0 0-6,2-3 17,-1 5-11,2-6 0,0 3 11,2-7-39,1 7-56,1 3 84,2 3 0,3 1-5,9 4-1,0-8 6,4 6-5,-4-9 5,0-1 44,12 9-4,-6-3-40,4 3 33,-1 2-38,-7-8-1,3 3 0,-5-6 6,3 1-5,1 0-29,8 5-33,1-2 67,-5-6 0,0-2-17,-7-3 17,0-2 39,6 3 12,3-1-135,16 5 84,-4-5 39,9 0-33,-16-5 5,5-1-11,-14-1 5,6-1 1,1 1 22,12-1-28,-7 0 0,6 0 0,-17 0 6,10-3-12,2-1 0,8-4 6,-3-1 0,-9 1-33,-4 0 33,-8 3 0,8-4 5,9-5 1,-5 2-6,4-3 6,-8 2-12,0-2 12,1 0-12,-3 1 6,-2-1 34,-1-3-34,0 2 28,-6 1 5,-3 1-27,-3 3-6,1-3 5,-2 3 1,0-2 5,4-8 40,3-4-51,2-7 0,3-2 0,-9 13 5,0 1 57,-6 5 11,0-1-40,-1-3-27,-2 1-6,1-2 39,-2-1 11,0 1-44,0 2 56,0 2-74,-4-2 46,-2-4-68,-3-2 34,1 6 12,2 2-7,1 6-5,1 0 23,0 0-7,-1 0-16,0 0 34,-1 0 16,-3-5-50,-2-3 0,0 1 62,-4-3-23,-3 1-39,-3-1 0,-7-4 11,2 4-11,-1-2 0,6 6 6,-12-9 44,16 13-50,-12-7-67,0 6-95,-12 3-233,1 4 0,-3 1-518,-20-2-341,17 5 0,-1 1 1254,5 0 0,4 1 0,-7 0 0,-5 0 0</inkml:trace>
  <inkml:trace contextRef="#ctx0" brushRef="#br0" timeOffset="4067">18402 7120 10567,'-31'-3'1978,"2"1"-1234,21 2-318,-5 0-185,0 2-157,3-1 5,0 1 119,0 0-52,1 0-44,-3 1 23,2-1 16,-1 1-84,1 0 146,-10 2-39,3 0-96,-7 2 17,3-3-89,3 1 151,-1 2-78,5 1-40,3-1-6,0 2-16,0-1 28,-1-1-45,1 1 0,-1-1 6,3 0 27,-7 3-38,-1 4 10,-1-1 6,0 2-5,7-5-6,3-3 6,3-2-34,-3 3 28,2 1 5,-4 5 1,4-2 5,-2 1-11,3-5 28,-1 1-28,3-4-6,-1 4-10,0 1 16,-2 4-6,2-2 12,0-2-6,2-3 5,-1 0-5,1-1-50,1 6 67,0-1-29,1 8 24,0-1-12,0-3 0,0-1 0,1-4-6,1 0 12,5 5-6,-2-4 39,3 4-39,-3-5-39,1 0-17,6 4 67,-1-3-11,10 7 5,-3-5 1,2 1-6,-1-2 0,-6-4 0,4 1 11,2-1 0,-1 1-11,5 1-44,-6-3 44,-3-3 11,2 0-11,5-2 28,0 0-28,1 0 5,-1 1 1,-4-1-6,1 0 0,0-1 6,0-1 5,6 0-11,-3 0 5,-1 0 1,0 0-6,-7-1 39,10 0-56,-1-3 23,10-1-6,-6 2 0,4-1 34,-9 4-34,-4-2-6,10-1 12,3-3-29,0 0 23,-3 0 0,-3 0 34,-6 1-51,6-1 11,0-2 6,-7 3 23,0-1-23,-9 4 0,1-1-23,1-2 18,-1-2 5,1-3 5,2-10-10,-6 9 10,3-7-5,-6 9 0,0 2 28,-1-3-28,-1 2 0,0-3-5,0-3 5,0-3 0,0-2 5,2 0-5,-2 6 17,0-10-11,-1 6-6,0-4 5,-2 8 1,1 4 5,-5-5-11,-2-1 56,-2-4-56,1 4 62,-1-4-62,3 8 33,0-2-27,-1 3 22,-4-3-28,-6-4 0,-7-5 6,2 5 33,1-1-39,6 7 0,1 1 50,-1 0-44,-1 2 145,-10-1-145,6 2 44,-10-1-50,-22-1-588,-1 3 588,-3 3 0,1 2 0,6-2 0,-14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5:40.8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11022 4262 11525,'-42'-2'1300,"6"1"-987,23 3 314,-18 4-481,10-2 375,-32 7-163,21-8-235,-6 3 17,4-6-123,6 0 50,-9 0-33,8-1-28,-11 1 10,3 2 29,-12 6 11,-12 5-56,19-1 39,-4 1-5,1-5 0,17-2-23,-15 2-6,21-3 7,-6 0 4,-2 0 68,-12 4-84,8-1-22,5 1 22,8-2 0,7 0 11,-2-1-11,0 2 0,-3 0 0,-2 1-67,-3 2 39,-12 8 28,-3 4-50,-8 9 83,7-1-33,14-7 6,3-2-12,7-2 6,1 2-5,2 0 5,5-2 0,3 0-23,-4 16 51,0 10-28,-2 15 0,1-1 0,4-17 11,2-10-16,4-18-29,-1 4 34,1-4 6,2 8-6,2-7 0,6 13 0,1-9-34,3 7 34,-3-7 11,6 6-22,1-2-17,0-1 23,-2-5 5,0-5-6,-4-3-5,7 2 11,-4-4 5,23 7-5,1-2 6,20 4 5,6-3 28,-22-6-39,6-1 6,-2-5 11,-6 0-17,9 0 22,-1-2-22,-20 0-5,10 0 16,-2-3-11,4 2-6,-1-3 12,12 1-6,-21 1 28,24-1-28,-24 1 0,11-1-6,-14 1-5,1 0 11,13-2 11,-9 1-16,24-4 5,-23 1 0,11-2-40,2-3 40,-11 1-28,9-2 28,-16 3-11,7-2 6,-9 3-40,12-6 45,-12 2 0,4-5 0,-10 3-6,-4 1-11,-6 4 29,7-11 10,-2 3-28,7-12 1,-9 10 5,-1-2 0,-4 5 33,1-1 18,0 0-51,-2-2-45,2-7 84,-2-3-33,0-6 55,-5 0-61,-2 7 56,-1 1-44,0 6-12,-1-12 22,-6-13-22,1 6 6,-4-5 33,2 20 12,-7-12-1,-6-2-44,-10-11 44,2 13-44,-4 3-6,5 11 0,-3-1-67,-4 0 22,-2 1-113,-1 0-486,-21-5-235,10 7 879,12 7 0,1 2 0,7 2 0,-1 1 0</inkml:trace>
  <inkml:trace contextRef="#ctx0" brushRef="#br0" timeOffset="3316">24805 4024 12701,'-29'9'2196,"-1"1"-1984,2-6-77,2 2-1,4 1-33,-13 1-101,7-3 11,-19 6-39,13-2 17,1 2-56,-7 8 67,19-7-39,-9 6 39,13-6-90,-10 7-11,4-2 34,-20 15 61,14-11-44,-20 16 44,20-15-27,-6 6-74,5-4 1,4 0 106,2-1-50,1 3 50,11-11 33,-4 5-16,6-6-17,-8 5 56,-3 1-56,0 1 0,0-1 28,4 1-28,3-4-73,-4 12 40,8-11 33,0 4 5,3-6 57,0 7-62,1-4-45,1 14 56,3-11 0,4 6 96,11 2 184,20 8-11,10-2-184,3-6 10,8-14-55,-19-11-40,10 0 157,2-4-163,4-2 29,-1-1 5,-3-2-5,-14 0-34,0-2 0,0 1-11,3-1 44,17-2 23,-12 0-45,12-1 113,0-1-119,-15 3 62,12-3-67,-18 5 0,-2 0 51,11-1-34,-11 1-17,8 0 0,-13 0 44,0 1-4,20-9 44,-8 1-79,7-5 96,5-11-101,-25 11 39,14-11-33,-20 11 39,-1 0-45,5-6 95,-4 0-28,0 1 6,-7 3 78,-4 1-145,-4 3 33,0-12 0,-2 9 0,-1-16 62,-3 5-90,-2 0 180,-8-2-124,2 14 17,-4-4-51,-4-2-38,-4-4 5,-3-2-34,-3 0 12,2 9 11,-5 1-113,-6 1-144,-5 3 49,-5 1-307,-3 5-359,14 5 0,-4 1 885,-18 1 0,1 1 0,23 0 0,1 0 0,-6 1 0,0 0 0</inkml:trace>
  <inkml:trace contextRef="#ctx0" brushRef="#br0" timeOffset="8553">1333 6453 11390,'-28'-6'1569,"2"1"-1362,22 5-44,-4 0-29,3 0 247,-6 1-219,-4 2 230,-8 2-241,4-1 163,-6 3-224,9-4-1,-3 1-83,6-2 134,-5 0 61,-1 1-195,-2-1 22,2 1 56,-4 2-27,5-1 10,-14 6 112,-4 3-168,-2 1 40,-6 4-40,17-7 56,2-1-67,8-3 22,2 0-22,1 0-44,-10 7-29,4-1 22,-4 3-10,4 1 61,9-5-6,-2 2 1,2 2-1,-4 8-22,1 3 22,0 1 6,5-6 0,3-4 0,0-1 6,0 2-6,1-1 28,0-2-28,2-1-6,0 5 1,1-6 5,1 4-11,0 10 33,1-4-22,0 6-6,0-8 1,0-7 5,2 5 0,-1-5-6,3 5-33,3 1 39,0-4-39,9 13 39,-5-13-11,5 5-63,-3-9 69,7 4-35,4-2 18,8 2 22,-5-5 6,-2-3 16,3 1-22,-7-3 6,8 4-6,1 0 5,3 1-10,0-1-7,-2-2 7,-9-4 5,1 0-17,0-1 17,0 0 0,0 0 34,17 3 22,-4-1-73,17 2 11,-10-1 6,-8-2 0,-2-2 6,-11-2-6,1 1 23,9-1-23,3 1 22,8-2-22,-11 1 11,17-1-11,-15 0 0,8 0 0,-4-1 0,-8-1-44,-2 0 15,5-3 23,3-4 1,-6 2 10,4-3-5,-15 3 0,0-1 0,-1-2 51,9-9-23,0-4-16,12-16 66,-10 3-72,-4 1-6,-11 10 28,-5 7 16,1-8 1,-2-13-11,-2-2 16,-2 1-11,-11 1-39,-1 9 62,-4-1-62,2 4 0,4 10 28,0 1-22,-1 1-1,1-1 1,-2-1 67,-12-18-68,-2 3 40,-12-16-45,9 16 0,1 4 39,-3 2-39,6 7 34,-9-5-23,-6 2-11,6 5 11,-11-4 6,-7 2-23,-9 4-198,7 9 0,-2 2 80,15 3 1,2 2-692,-11 3 1,3 2 445,-5 7-354,-2 2-1400,-12-2-2693,2-3 4816,24-5 0,3-2 0,-3 1 0,9-2 0</inkml:trace>
  <inkml:trace contextRef="#ctx0" brushRef="#br0" timeOffset="10769">4666 6620 10825,'-24'-12'1686,"-4"2"-1232,7 5-286,-1 1 257,-13 1-290,14 2-29,-13 0-67,12 4 258,-28 7-185,17-1-39,-1-1 0,0-1 33,1 0-22,-23 1-78,24-3-6,-11 2 28,15 0-28,1 1-56,-11 6 5,12-1 51,-6 3-11,13-4 5,4 0-27,2-2-51,2 1 84,2-1-11,0 2-68,0 0 79,-3 11 51,1-3-51,-3 8-17,4-5 17,-1 1 5,0 2 35,0 0-35,0 1-5,1-1 0,-2 7-5,2 1-57,2-2 56,4-4 1,3-8 5,0 0 5,3 11 57,5 4-62,8 8 0,13-2 45,9-7-45,-1-10 56,-6-8 0,0 0 11,15 5-48,-13-5 1,0 0-20,10 2 62,11 1 162,-5-9-179,17-2 11,-13-5-17,12-2-39,-29-1 0,9-2 33,-6-2-33,-9 0 0,19-2-5,6-2-29,2-2 34,-22 5 0,-1-1 6,10-2-6,-3 0 0,-13 3 0,1-1 0,-1 0-6,21-5 6,-7 1 0,15-7 0,-23 6-5,-4-2 5,-11 1 0,1 0 5,-2-2-16,11-15 11,-7 2 6,7-14-12,-12 14 6,-4 1 0,-3 7 0,-1-2 0,-1 1 6,1-3-6,-1 0 39,2-14-28,-2-17 45,-1 10-56,-4-7 11,-4 26-11,-3 0 11,-4 1 79,-9-11-79,-7-1-11,-2 2 45,-19-6-39,12 19-12,-18-6-50,6 9-78,-11 1-29,12 5 1,-1 2 61,8 2 0,1 1-84,-9-2 1,0 3-631,0 5 0,1 3 576,3 6 0,2 2 0,-27-1 0,23 8 0</inkml:trace>
  <inkml:trace contextRef="#ctx0" brushRef="#br0" timeOffset="13033">7642 6525 11749,'-44'6'1232,"0"1"0,-21 3-996,20-3-7,12 0-83,1 1-12,-7 3 29,3 3-158,8-1 23,2 1-28,1 4-5,7-3-46,-5 5 46,9-6-119,2 2 74,0 1 44,-4 12 1,4-6-40,-3 9-45,2-2 107,3-7-28,-4 11-39,4-11 44,0 4-61,4-8 61,2 6 6,2-7 0,-1 7-56,1-5 56,0 2 0,1 0 90,0 9-113,0 0 23,3-1 40,4 3-35,1-15-5,4 5 6,1 0-6,-2-5 0,4 5 0,-3-6 0,2 0 28,8 9-34,-3-6 6,6 7 0,-6-10 0,1 0 73,0-1-73,1 0 112,12 3-106,-6-5 83,9 3-89,7-3 51,7 1 41,-16-7 0,1 1-64,4 0 0,-1-2-28,24 6 56,-1-3-28,-18-5-22,-1-2 100,18-1-72,2-2-9,-22-2 1,0-1-21,0-1 1,-1 0-6,21-7-5,-4 1 38,-16 2-33,-2 0 0,17-4 6,4 0-6,0-2 11,-5 0-5,-16 2-6,0-1 28,16-11-28,-12 5 0,13-8-23,-2-2-1162,-14 6 1185,8-6-531,-18 8 531,-4 1 0,5-9 0,-7 5 45,12-18-45,-15 14 25,-1-3 1,0-2-26,-1 1 0,8-20 33,-15 29 40,2-16-6,-4 5 0,1-16-27,-5 18 1185,-1-9-1108,-2 19-77,0-7 702,-2 10-495,-7-5-113,-5-2-84,-12-7-50,2 6 0,-11-9 0,2 5 40,0 1-40,1 4 0,11 12 28,-9-3-28,-5 1 0,0 1-6,-11 0-61,1 4 61,0 1-106,-16 1 107,24 6-51,-11 0 56,18 2 0,-10 1-12,1 0 7,-7-2-34,0-1 39,10 0-51,-3 0 12,8 2-28,-5 1 16,-22 1-11,22 4 1,-3 2 16,-16 2 1,-3 2-850,7 2 0,-3 2 806,-3 1 1,-5 4-1,5-2-13,-2 3 1,1 0-67,5-1 1,-3 1 0,6 1-142,3 0 0,3 2-1527,-11 14 0,2 4 1835,5 2 0,4 0 0,8-10 0,2-2 0,11-5 0,-1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6:34.1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2714 17788 14807,'-17'1'196,"2"0"-112,9-1-50,0 0-1,-3 0 12,1 0-45,-3 0 84,-13 0-34,9 0-50,-12 0 6,11 0 33,-16 7-28,3-2 62,-13 6-34,16-6-33,-6-2 28,12-2-34,-6 1 51,-14 2-12,3 2-34,-8 1 40,10 1-39,1 4-6,1 3 0,0 2-23,-1 6 7,16-8 16,-8 12-73,8-4 16,-2 11 18,5-6 33,4 2-55,4-6 61,0 2 0,0 15 67,0 7-39,0 11-39,1-5 5,4-15 1,0-5-85,7-13 84,1-4-10,17-2-24,10-7 46,2 0 39,4 1-40,4 1-5,-9-2 0,27 7 6,-25-8-6,11 2-28,-14-7 22,15 0 46,6-4-40,-18-1 0,-1 0 0,21-5-6,-3-3 6,-16 2-34,0-1 34,0-2 0,1-2-72,18-10-1129,-12 4 1201,13-10 6,0-1 10,1-2-16,0 0 0,-26 15 0,0-1-34,-3-1 1,-1-1-12,0 0 1,-1 0-46,19-21 84,-23 11-38,-13-13 60,-8 3 63,-18-23-79,-6 20 645,-6 15 0,-4 2-645,-17-6-23,15 12 1,-5 1-261,-19-3 1,-5 5-222,9 7 0,-1 2-45,-11-6 0,1 5-764,15 14 1,4 7 1312,5 9 0,4 1 0,-4 5 0,-2 9 0</inkml:trace>
  <inkml:trace contextRef="#ctx0" brushRef="#br0" timeOffset="1684">8642 17812 12001,'-35'10'1602,"3"-1"-1227,13-8 112,-14 1-391,6-2 77,-11 0 6,11 0-11,-1 0-11,-11 0-28,-5 3-84,1 3-45,-12 14-67,5 9 67,17-9 0,-1 2-6,-2 3 0,0 0 34,7-4 0,1-1-1026,-26 20 998,18-14 84,-19 12-72,20-12-203,-4 6 62,27-16 163,22 7 56,14 10-23,17 19-11,0-2 473,-19-25 1,0 1-527,4 2 0,0-1 3,15 14 10,-14-15 1,2-1-14,-1-5 0,1-2-3,31 9 11,-1-4-11,-2-14 45,-16-9 17,4-5-12,0-2-44,3-7 61,-1-3-22,-2 1 0,3-2-43,-8 2 1,1-1 17,6-2 0,2 0-20,5-5 0,-4 0-68,0-1 68,-12 6 0,-2-1 0,-3-3 68,-3-1-63,8-12 57,-4-6-62,-3 0-51,-5-12-16,-15 21 34,0-11-135,-7-4 89,-2-9 79,-5-3-23,-3 18 1,-3 1 16,-9-11-101,-3 10 1,-7 1 86,-8 12 1,-8 7-11,-1 4 0,-6 3 1,-3 6-1237,-7 6 1,-3 8 0,2 1 1106,7 0 1,2 1-1,1 4-56,5 4 1,2 3-1,6 2-511,4 3 1,5 2 725,-3 6 0,2-1 0,-3 5 0,1 3 0</inkml:trace>
  <inkml:trace contextRef="#ctx0" brushRef="#br0" timeOffset="3810">14593 17597 15137,'-23'13'40,"0"-1"-46,7-6-22,-3 0 28,-1 2 6,-2 0-6,-9 4-23,-5 0 12,-10 2 61,-16 3-16,5 0-31,20-6 0,2 2-3,-14 7-1040,-1 2 1040,14-2 0,-16 9 6,-3 2-6,3-2-6,-4 2 12,21-12 22,-2 3-28,15-7-45,5 1 40,7-2 1044,2 1-1090,0 9 51,4-7-50,-1 8-6,2-6 50,1 0-66,1 3-158,0 9 34,1 3 190,0-1 18,0 0-12,0-18-40,0 1 35,1-9-236,1 3 140,3 1 68,6 4 66,5 0 46,0-2 5,5-2-84,-1-3 5,3-1 51,18 1-67,10-2 16,-18-3 1,3-1 8,13-1 0,-1-1-14,20-3 45,-27 2 0,-2-1 56,3-4 44,18-3-55,-15 3-34,13-3 101,-3 0-57,3 0-94,0 0 61,-4 1-67,-18 2-39,0 1 95,16 0-50,4 0-20,-21 1 0,1-1-14,-1-1 0,-1 0 22,17-6-44,-7-1 50,-16 2-6,-2 0 6,-2 0-6,-2-1-106,6-4 0,-3-3 96,4-18 16,-11 9 5,-7-9-5,-9 12 0,-1-12 0,-1-7 0,-3 0 0,-4-1-95,-12-6 84,1 9-23,-10-13-44,7 17 78,-1 3-6,-13-8 12,-10 7-6,10 15 0,-2 1-54,3 5 1,-3 2-237,-4 3 1,-6 1 0,1 2-549,-18 0 1,0 2-384,17 0 0,0 1 1,2 1 237,-11 2 0,5 2 983,-11 3 0,36-1 0,5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6:58.3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6690 15454 13295,'34'19'78,"-1"-2"-27,-18-14-46,-1 0 12,3 1-17,-2-2 6,-1 0-6,-1-1 11,1 0 23,-4 0-34,10 1 5,-1 1-5,-1 1 11,7 3 29,-12-1-40,5 1 5,-3-2 6,-3-1-22,2-1-17,-5-2 28,0-1 0,4 0 11,0 0 40,5 0-51,0-1 0,-3 0 0,-1 0 0,-4 0 0,5-1 0,-2-1 5,7 1 7,-4-1-7,4 1 1,-4 0 11,4 2-17,3-2 0,1-1 0,4-1 22,-4 2-16,-3 0-1,6 2 1,5 0-1,0-1 1,6-1-6,-16 1 6,5-2 33,-8 2-22,11 0 39,-6 1-45,-1 0 56,-6 0-22,2 0-6,-5 0 0,9 0 73,-1 0-67,0 0 61,6 0-61,-9 0 0,-2 1-39,-5 0-1,-4 0 1,1 1-1,-3-1-5,3 1 0,-2-2 0,-1 0 0,4 0 6,-5 0-6,3 0 17,0 0-12,-1 0-5,2 0 12,1 0-7,-4 0-5,4 0 6,-4 0-6,0 0 5,0 0-5,1 0 6,-2 0-6,0 0 0,-2 0 6,-2 0-927,0 0 1,0 0-1</inkml:trace>
  <inkml:trace contextRef="#ctx0" brushRef="#br0" timeOffset="1936">6761 14526 13945,'45'-17'280,"-12"2"-275,4 11 107,-12 0-17,-5 3 12,10 0-74,-4 1-27,-1 0 44,-2 0-44,-5 0 33,-1 0-33,-1 0 39,-2 0-45,-3 0 72,7 0-60,-8 0 44,3 0-45,-3 0 67,4 0-5,1 0 17,5 0-90,1 0 44,-4 0-4,0 0-40,-5 0 0,1 1-34,4-1 40,1 0 50,3 2-51,-5 0 34,3 5-11,-7-2-28,4 2 0,-5-3 0,6-2 0,-3-1 6,5 0 0,0-1 38,8-1-44,-5 1 40,4-2-12,-11 1-23,-1 1-10,1-1-1,-1 1 6,1-1 45,11-1-45,-5-1 0,6 1 0,-9 0 0,-6 1 0,0-1 0,0 2 0,0-1 0,0 0 33,0 1-33,0-1 0,7 1-5,-5 0 5,9-1 5,-6-1 7,2 0-1,-5-1 57,-3 2-68,-5-1 0,-2 2 33,1 0 12,0-1 11,-1 1-50,1-1 44,-2 1 28,1 0-78,-1 0 40,0 0-96,-2 0-371,0 0-1544,0 0 1971,2 0 0,-2 0 0,1 0 0</inkml:trace>
  <inkml:trace contextRef="#ctx0" brushRef="#br0" timeOffset="4179">12546 14526 13877,'24'-3'118,"-1"-1"-40,3-3-5,2-3-56,-1 0-11,-1 0 72,-10 4-72,0 0 33,6 0-39,2 1 28,8 2-45,9 1 28,-5 2 45,14 3-84,-16-1 28,-2 2 28,-10-2 23,11 1-51,-4-1 5,13 0 23,-16 0-28,-4-2 0,-10 0 6,3-2 162,7 0-90,2 0-44,1-1 33,-3 3 45,2 0-56,-6 3-45,8 0 45,-9 3 39,14 4-27,-4-2 27,12 3-28,-14-5-67,-2-3 50,-7-1-44,1-2 0,0 0 66,0 0-66,7 0 28,-1-1-23,4-2 40,-4-1-51,-6 0 5,-2 1 40,-4 2 90,8-1-130,2-1 1,1-1-1,-4 0 1,-7 2 39,-2 2-45,1-1 0,0 1 5,1 0 1,0 0-34,5 0 28,-5-1 34,7-2-6,-10 0-297,2-1-493,-7 3 762,-1 0 0,-2 1 0</inkml:trace>
  <inkml:trace contextRef="#ctx0" brushRef="#br0" timeOffset="5581">12522 15573 14073,'25'-21'544,"10"4"-494,-13 17-44,9 0 44,-8-1 168,23-5-167,-4-2 83,9-3-134,-12 0 0,-10 3 28,-1 0-28,0 0 0,-1 0 11,0 1-11,-3 1 68,10 0 38,1 1-61,8 1 44,-10 1 24,7 1-107,-16-1 38,6-1-44,-10-1 6,5-4-6,-7 2 56,5-1-39,5 0-6,-4 3 45,5 1-50,-7 2 33,-6 2 73,19 0-62,-12 0 17,32 5 40,-20-1-74,7 2 96,-11-2-118,-9-2 113,7-2-119,-7 0-5,6 0 62,0 0 61,10 4-73,-7-1-50,3 3 34,-17-2-34,3 2 11,-1-2-5,3 2 5,-9-3-11,0 0 0,-8-1 11,2-1-11,-4 0 45,1 0-45,0 1-650,3 0-381,0 0-5068,17-1 6099,-5-1 0,3-1 0,-11 1 0</inkml:trace>
  <inkml:trace contextRef="#ctx0" brushRef="#br0" timeOffset="6939">18521 14311 12287,'19'37'1646,"-3"-7"-1282,-13-25-173,0 1-118,-1-1 5,-2 0 12,2 0-23,-2-1-67,1-1-56,-1-2 50,6-1 101,5 0 113,10 0 60,8 0-195,-4-1 22,1 0 12,-7-2 151,16-3 28,0 1-219,19-3-50,-2 3 33,-8 0-44,15-3 27,-8-2-33,0-2 6,10-8 27,-26 6-27,9-3 5,-3 1 23,-12 6-29,17-4 1,-15 8 0,6 1 10,-10 3 24,-4 1-40,3 1 44,5-1-32,11 1 4,-5 0-10,11 0-6,-18 0 6,8 0-141,-6 0-458,-14 0-2,1 0-905,-18 0-3895,-7 2 5395,-3 1 0,2-1 0,1 0 0</inkml:trace>
  <inkml:trace contextRef="#ctx0" brushRef="#br0" timeOffset="8175">18616 15454 12169,'31'0'1171,"0"2"-1042,-21 0-23,5 1 224,5 0-100,5-3-129,2 2-45,-2-2 56,-7 0-6,0 0-22,0-2 118,7-2-45,-1-3-12,0-1-139,-4 1 212,-3 1-55,2 1-23,5-2 51,8-3-135,-10 3 0,3-2-56,-11 3 44,3 0 63,3 0 89,6 2-196,-5 1 157,8 1-101,-6 1 67,7-2-112,-10 2-5,-2 0-6,-6 1 100,11 0-100,-8 0 6,9 0 39,-4 0-12,5 0-27,0 1 33,1-1-39,-9 1 0,0-1 6,3 2-6,-7-2 5,3 1-5,-8-1 84,4 2-33,4 0 10,4 2-49,5 0-12,-8-1-45,-1-1-286,-11-1-290,-2-1-472,1 0 1093,1-1 0,-2 0 0,1 0 0</inkml:trace>
  <inkml:trace contextRef="#ctx0" brushRef="#br0" timeOffset="11149">7308 14335 15182,'34'19'117,"-1"-1"1,11 6-118,5 2 0,-26-14 0,9 1 0,-9-3 0,4-1 51,-13-5-23,-2-1-23,-4 0 46,-3-1 22,-3 1 45,-2 1-79,-2 1 39,-12 7-66,-21 10-12,3-3 11,-13 7-6,17-9-5,-10 7-33,12-7-124,-5 2-717,16-13 874,0-3 0,9-3 0,0-1 0</inkml:trace>
  <inkml:trace contextRef="#ctx0" brushRef="#br0" timeOffset="12226">7237 15383 14477,'27'-6'616,"1"4"-516,-2 11-66,2 1 39,11 7-73,2 3 33,-2-1-5,-2 3 214,-24-14 122,1 3-107,-14-8-72,-4 0 17,-14 4-129,-14 3-12,-20 7-61,8-2 34,-12 8-34,26-8 0,-3 2-39,16-6-633,3 0-2084,6 5-1450,2-1 4206,7 4 0,-1-10 0,2-2 0</inkml:trace>
  <inkml:trace contextRef="#ctx0" brushRef="#br0" timeOffset="13595">13212 14335 13721,'-50'3'1271,"11"-1"-862,37 0-168,1-2-28,28 9-202,6 2 17,28 10-28,-15-5 14,-13-5 0,-2 0-14,-1 0 0,12 4 11,-24-6 135,-9 4-129,-1-1 156,-10 3-83,-4-3 55,-15 9-21,-11 5-40,-20 11 61,6-7-100,16-12 0,1-1-45,0-1-571,-4 2 571,19-5 0,8-8 0,2 4 0</inkml:trace>
  <inkml:trace contextRef="#ctx0" brushRef="#br0" timeOffset="14609">13093 15240 14941,'-25'-27'964,"23"12"-841,24 23-16,18 9 16,1 2-95,-1 2 0,2 3-6,-10-6 1,0 0-23,7 4 0,-3-1 0,3 4 45,-23-14-1,-4-3 320,-7-1-151,-3-2-134,-3 2 105,-24 15-100,-8 0-59,2-5 1,-3 1-21,-18 7 43,17-9 0,0 2-43,-12 15-122,1 11-987,21-6-11,16-14-1825,15-10 2940,3-13 0,-1-1 0,-2 0 0</inkml:trace>
  <inkml:trace contextRef="#ctx0" brushRef="#br0" timeOffset="15927">18925 14216 11290,'45'19'575,"-1"0"0,-11-4 0,-2-1-407,16-1 246,-13-3-234,-9-3 122,8 3 79,-19-4 184,-2 1-469,-9-2 49,-4 2 51,-12 3-89,0 0-28,-12 5-40,0-1 162,-3 5-77,-3 3 256,-14 16-240,1 4-157,20-18 1,0 0-130,-6 7-599,13-10-8205,11-10 8950,4-3 0,2-2 0,0-3 0</inkml:trace>
  <inkml:trace contextRef="#ctx0" brushRef="#br0" timeOffset="16939">18949 15264 14919,'56'3'779,"-11"-1"-773,2 21 89,2 0-22,-3-1-62,1 4 118,-17-4-96,-17-7-16,-9-2 61,-10-1-5,-24 11-67,3-3 67,-18 7-12,13-9 40,-24 17-303,14-7-994,14-7 1,2 1-4737,4 2 5932,11 1 0,8-15 0,2-2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9:13.26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2048 14454 13334,'-5'29'84,"2"-6"-11,2-20 17,1-1 358,0-2-269,4 3 22,3 0-128,1 0 28,3 1-39,2-2-62,1 0 5,-1 0 51,-1-2-50,-5 0-6,1 0 0,-3 0 0,1 0 17,4 0-6,-1 0 6,7 0-6,-7 0-11,2 0 0,-5 0 39,0 0-33,1 0 33,-2 0-39,3 0 5,-1 0 51,1 0-56,0 0 45,0 0-34,-3 0-5,1-1-6,0-1 11,2-1-11,0 1 6,4-3 5,0 3-5,-3-1-1,2 0 23,-5 0-28,1 1-39,-1 1 28,1 0 11,-1 1 5,3 0-5,-2 0 0,1 0 28,1 0-22,-3 0 33,1 0-39,-3 0-17,5 0 29,-1 0-1,7 1-6,-2 0 1,0 1-6,-1-2 28,-2 0-34,6 0 6,2 0 0,10 0 0,-5 0 6,0-1-6,-11 0 6,-6 0 5,-2 0-11,-3 1 5,0 0 35,1 0-12,0 0-23,1 0-5,-1 0 6,1 0-6,0 0 0,0 0 0,1-1 5,0 1 1,3 0-6,-1 0-6,7 0 6,2 0 6,0 0-6,2 0 0,4 0 6,-4-2-1,5 1 6,11-3-11,-12 2 17,30-1-17,-27 2-11,13 1-23,-17 0 62,19 0-5,-6 0-18,17-1 1,-13 0 22,-8-1-28,-4 1-6,-4 0 1,-6 1 5,4 0 0,-4 0-6,1 0-33,-3 0 39,-4 0-6,-7 0 12,-2 0 5,2 0-11,-1 0 6,3 0-6,-3 0-17,2 0 17,-2 0 0,2 0 34,2 0-34,0 0-6,2 0 6,-3 0 0,-1 0 0,-1 0 0,0 1-34,0 0 34,0-1 0,1 2 0,0-2-5,-1 0-6,3 1-40,-1-1 51,0 1-39,0-1 39,-1 0 0,0 0 28,4 0-45,0 0 12,3 0-1,2-1 0,-4 0 6,7-1-5,-7 0 5,3 0-6,-1 1 6,-2 1 6,3-1-6,-2 1 0,10 0 5,-2 0 1,10 0 0,-4 0-6,-6 0 28,-1 0-28,-6 0-28,7 2 28,-2 2-6,6 2 0,-1 0 6,-3-1 6,1 0 0,7-2-6,5 0 0,13 0 22,14 1-56,-6-1 34,8 3 40,-22-1-24,19 3-10,-27-3-6,15 1-28,-11-3 67,-9-1-39,8 1 0,-12-2 0,-2 1 0,8 1-5,-9-1 5,5 1 0,-10-1 5,-1-1-5,-3 0-5,1 0-1,-5-1 0,0 1-55,-3-1 44,1 0 17,-1 0 6,1 0-6,0 0 11,0 0-106,-1 0 61,1 0 34,-1 0 6,1 0-1,0 0-5,0 0 6,0 0-1,2-1 1,-1 0-6,1-1 0,0 0 6,-2 1-6,0-1-6,-1 1 12,2 0-6,0 0 0,3-2 5,0 1-5,1-2 0,3 0 0,0 0-17,10-5 12,-2 3-12,8-1 6,-7 5-23,1 1 34,2 1 11,-3 0-11,5 0-11,4 0 11,1 0 0,8 0 0,-7 0 0,-4 0 0,1 1-39,-6 0 33,26 4 6,-11-1 0,7 0 34,-9-1-28,-10-3-1,23 2-5,-16 1-56,27 3 107,-8 3-46,4-1-50,11-1 85,-12-4-35,-12-2 6,-4-1-5,-5 0-6,-2 0 0,-1 1 6,1 0-6,-1 1 0,-5-1-6,2-1 6,-6 0 0,-1 0 0,5 0 6,-3 0-6,-2 0 0,-6 0 0,-2 0 0,-3 0-6,-1 0 6,0 0 0,0 0 0,0 0 0,-1 0-6,0 0 6,4 0 0,1 0 34,5 0-34,-2 0-6,2 0 1,-3 0 5,2-1-6,2-1 1,24-3 5,-13 2 0,18-2 5,-17 2-5,0 2 28,15-1-28,-9 1 0,10 0-28,-13 1 28,1 0 11,16 0-5,-10 0-6,13 0-11,-17 0 0,1 0 55,25 0-47,-16 0 1,-1 0 2,11 0-6,-6 0 6,-15 0 0,0 0 0,0 0 0,1 0-5,16 0-1,6 0 6,-20 0 0,0 0 0,21 0 3,-20 0 0,-1-1 2,24 0-5,1 0 6,-6 0-6,-1 1-28,-15 1 28,11 0 5,-17 1 29,-2 1-34,12 0 0,-12-2 0,8 1 0,-15-1 0,6 1-6,0 0 6,0 1 0,-4 0 0,-8-1 0,8 1-5,-6-2 5,6 0 0,0-1 5,-6 0-5,7 0 6,0 0-6,-5 0 11,27 0-5,-12-1-6,7 1 0,-1-2 5,-18 1 40,20 1-45,-20 0 0,9 0-5,1 0 5,3 0 5,13 0-5,0 0 0,3 0 6,-12 0-6,-2 0 0,-12 0 0,1 0 0,-1 0 0,0-1 0,13-2 5,3 0-8,-9 1 1,1 1-4,27-1 6,-3 1-813,-16 1 813,-14 0 0,13 1 6,19 1-1,1 1 14,-27-1 1,-1 1 14,23 1-34,-13 0-6,-3-2 6,-12-1 56,29 0-50,-6-1-3,-16 0 0,0 1-3,11 0 818,7 2-818,-24-3 40,8 2-46,10-2-5,-7 0 5,19 0 6,-23 0 6,8 0-12,-18 0 6,8 0 0,-11 0 6,13 1-12,1 0 12,26 0 22,-8-1-28,-25 1 0,2-1-28,0 0 0,0 0 73,26 0-43,-25 0 1,-1 0-8,10 1 5,-2-1 0,-13 2 11,0-1-11,0 0 11,24-1-5,-8 1-6,-6-1 0,0 0-6,19-2 0,-1 1-5,-2-2 11,-9 0 0,1-1-5,-4 0-1,13 2 12,-9 1 27,12-1-27,-6 2-6,-7 0 0,-1 0 0,-2 0-17,14 0 23,-7 0-6,-14-1 0,1 1 5,-1 0 1,-1 0-1,26 0-5,-20 0 0,0 0-5,17-3 5,-24 1 0,0 1 0,25-6-6,2 2 6,-12 0 0,-3 2 6,16 0-6,-22 1 19,-1 1 1,1 0-20,13 0 0,-19 0 0,0 0 0,19 0 0,-4-1-50,-16 2 55,33 0 46,-9 0-51,-24 0 0,2 0 0,5-1 0,-2 1 5,2-1-5,22 0 0,-28-1-17,30 1 6,-23 0 11,-2 1 0,1-1 0,-6 1 0,-2 0 0,24 0 11,6 0-11,-29 0 12,14 0-7,-9 0-5,28 0 0,-25 0 3,-6 0 0,1 0-1064,9 0 1016,14 0 39,3 0 39,-21 0 1,2 0-37,1 0 1,1 0 2,-3 0 0,1 0-9,9 1 1,-3 0 8,4 1 0,-11 0 0,-1 0-6,2 1 6,2 0 6,19 1-9,-29-3 0,1 0 25,9 0 1,1 0-18,2 0 1,-2 0-6,-9-1 0,-1 0 3,-2 0 0,-1 0 1047,14 0-1019,-8 0 0,2 0-31,-7 0 0,0 0 0,5 0 0,2 0 0,4 1 0,-3-1 0,3 0-3,-11 1 0,0-1 3,2 0 0,1 0 0,16 0 11,6 0 6,-22-1 0,2 1-43,11-2 1,-2 0 25,-13 0 0,-2 0 22,8-1 1,-2 0-23,6 0 6,19-2-1,0 2-5,-26 1 0,1 0 3,-2 1 0,-3 1-3,19 0 0,-4 0 0,-17 0 0,0 0 0,14 1-34,3-1 34,-1 1 25,-12-1 1,0 1-26,1 1 0,21 0 0,-27-1-6,30 1 6,-6-1 3,-14 0 0,2-1 3,-6 1 0,-2-1-6,23 0 0,-3 1 0,-19-1 5,29 0 6,-8 0-8,-17 0 0,1 0 0,-7 0 0,-1 0-3,20-1 0,-4 1 5,-15-3-2,-1 2 0,1 0-3,10-1 19,-2 1 1,0 0-14,-1 1-4,-6 0 1,0-1 8,7 1-11,14-2 0,-16 1 6,-1 0 0,20 0 5,1 1 3,-24-1 0,1 1-14,-2 0 0,-1 0 0,17 1 0,-5 0-6,-14 1 23,29 4 39,-6-1-56,10 1 84,-18-2-78,2 0 5,-12-1-6,12 0 1,-15-1 78,29 0-6,-7-1-78,-23-1 0,0 1 51,32-1-40,-11 0-1112,0 0 1107,-4 0-1,8 0 6,-12 0-11,9 0 0,-12 0-5,-10 0 5,-1 0 0,-7 0 1112,-3 0-1106,-11 0 22,3 0-28,-11 0 0,-2 0 39,2 0-39,-1 0 0,1 0 0,-1 0-6,-2 0-762,1 0 768,-1-4 0,-1 3 0,0-3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59:55.88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8237 8334 14096,'23'45'599,"-3"1"-521,-11-10-33,0 7-45,-3-9 0,0 2 0,2 19-31,-3-18 1,-1-1 18,0 11-77,0-5-40,-1-3-106,-1-15 156,-1-6 208,-12-69-62,-2-6-36,4 13 0,-1-2 56,2-4 0,1 2-87,1-11 47,3 22 1,2 1 2,4-8-72,10 0-314,8 19 386,22 22-78,-6 31 23,-1 12 55,-18 19 23,-15-14 11,-17 6-252,-28-13 157,-8-23-73,-3-16-23,17-18-2122,27-37 2229,25 15 0,-8-6 0,16 28 0</inkml:trace>
  <inkml:trace contextRef="#ctx0" brushRef="#br0" timeOffset="522">8618 8525 11189,'34'15'896,"0"0"0,22-6-459,-36-26 174,-11-11-376,-14 8-73,-7 6 17,-16 6-16,4 4-40,-10 0 230,1 12-275,4 11-33,2 16-51,12 15-162,30 13-156,-1-22-231,19-6-1349,11-39 1904,4-19 0,-9 8 0,-10-7 0</inkml:trace>
  <inkml:trace contextRef="#ctx0" brushRef="#br0" timeOffset="1047">8903 8549 11334,'51'0'1379,"-12"-2"-1161,-24-2 196,-6-6-201,-4 2 73,0-4 16,-5 4 348,-14-4-583,-7 4 62,-15-1 100,7 8 74,1 13-241,17-1-62,2 12 6,8-1 10,19 27-44,-6-21-140,16 16-297,-8-33-425,2-5 890,29-37 0,-31 23 0,19-25 0</inkml:trace>
  <inkml:trace contextRef="#ctx0" brushRef="#br0" timeOffset="1627">9118 8358 12920,'0'38'444,"1"0"0,-1-2 1,0-2-109,2 8-84,1 3-140,2 0-56,4 15-51,-1-16-5,2 7 0,-4-23-39,1-7-538,-2-7 252,0-10 572,-1-39-230,-2-16-17,0-17 28,-2 26 0,0 1-28,0-15-73,1 4-11,5 23 0,14 24 33,-1 19 51,6 12 152,-14 15-147,-6-5 85,-10-4-90,-2-11 0,-7-3-1064,-11-5-673,2-10 1737,-10-23 0,19 10 0,0-13 0</inkml:trace>
  <inkml:trace contextRef="#ctx0" brushRef="#br0" timeOffset="2458">9522 8215 12236,'5'52'577,"0"-1"0,0-4 0,0-1-558,0-4 1,-1-2 31,4 21-46,-4-27-10,-1-7-91,0-8-21,-1-10 117,-2-3 39,2-9 67,-2-5 79,6-33-95,2-1-85,2-10-55,14 9 0,-10 30 50,10 1 196,-1 32-185,-6-1 45,8 25-56,-14-16-196,1 11-1607,-9-20-2052,0-3 3855,-3-11 0,0-5 0,0 0 0</inkml:trace>
  <inkml:trace contextRef="#ctx0" brushRef="#br0" timeOffset="2784">9880 8430 14953,'-2'51'-148,"0"0"1,4-15-1,3-3-322,8 13 55,9-36 410,1-21 94,-6-3 57,5-11 212,-9-13-16,-5 2-280,-19-11-1076,-16 22-179,-6 8 1193,-1 30 0,21-8 0,4 10 0</inkml:trace>
  <inkml:trace contextRef="#ctx0" brushRef="#br0" timeOffset="3065">10117 8144 13345,'4'61'537,"0"0"1,-1-17 0,0-1-493,3 15 0,1-5-325,1 0-812,3 12 1092,-1-24 0,-4-20 0,1-2 0</inkml:trace>
  <inkml:trace contextRef="#ctx0" brushRef="#br0" timeOffset="3425">10284 8549 12713,'33'-12'492,"0"1"1,25-21-151,-50 11-12,-1-5 398,-8 7-498,-7 6-29,-5 0-38,-7 8 173,-4 3 224,-10 16-324,6 21-231,16 2 1,7 5-289,7-7 0,6-1-104,0 2 1,6-6-3736,40-14 4122,-22-23 0,2-4 0,-23 2 0</inkml:trace>
  <inkml:trace contextRef="#ctx0" brushRef="#br0" timeOffset="4192">8546 9215 15429,'-16'32'411,"0"1"1,-5 12-415,8-9 1,3-1-37,5-4-141,8 14-453,20-21 163,2-12-51,14-1-370,-5-10-4828,31-18 5719,-20 5 0,3-7 0,-31 11 0</inkml:trace>
  <inkml:trace contextRef="#ctx0" brushRef="#br0" timeOffset="4529">8832 9358 11659,'-11'-11'2868,"3"1"-2594,8 10-139,-19 35-62,14-17-40,-14 27-72,25-12-163,8-12-229,10 3 398,12-32 128,-12-5 28,0-15 73,-18 5 179,-3-8-212,-16-2-275,-9-3-2638,-17 12 2750,13 19 0,4 5 0,20 8 0</inkml:trace>
  <inkml:trace contextRef="#ctx0" brushRef="#br0" timeOffset="5041">8999 9311 13015,'14'60'952,"0"1"-750,-10-34-281,0 0-55,0-14 151,-1-12 44,1-9 34,2-6-89,1-5 39,0-4-40,0 0 57,5-8-112,-2 9 44,4 3 532,2 29-402,-7 5-63,3 15-190,-7 15-862,-1-16 991,-1 7 0,-1-25 0,-2-10 0</inkml:trace>
  <inkml:trace contextRef="#ctx0" brushRef="#br0" timeOffset="5564">9213 9287 11178,'1'13'2123,"0"-2"-1905,-1-11 392,10 25-346,-3 1-186,9 29-78,-8-24-50,-2-3-152,-3-21-156,-1-4 195,0-2 163,1-4 84,0-4-17,1-4 62,3-18-129,-1 6 56,2-11 381,5 0-437,-1 16 431,6 4-184,-5 36-247,-3 4-762,-3 22 762,-5-9 0,0-11 0,-2-7 0</inkml:trace>
  <inkml:trace contextRef="#ctx0" brushRef="#br0" timeOffset="6039">9522 9335 13172,'40'2'890,"-6"-6"-705,-23-2-73,-3-5 157,-6-1-28,0 2 162,-7-3-269,-2 6 63,-13 0 88,-6 6-145,-6 14-134,8 15-6,10 5-6,12 20-481,22-2-1227,7-11 1714,15-10 0,-19-26 0,-5-6 0</inkml:trace>
  <inkml:trace contextRef="#ctx0" brushRef="#br0" timeOffset="6436">9879 9192 15233,'-20'37'285,"-1"0"1,-9 15-280,30 0 28,20-15-253,3-13-190,12 2-1221,4-17-84,-8-8 1714,11-15 0,-25 7 0,-1-7 0</inkml:trace>
  <inkml:trace contextRef="#ctx0" brushRef="#br0" timeOffset="6813">10070 9001 10993,'5'2'2257,"0"-1"-1809,-5-1-17,-2 39 90,2-13-73,-2 36-129,6-21-94,-1 3-231,5-2 1,0 0-1155,3 5-279,3 16-3429,-5-52 4868,-7-15 0,1 1 0,-3-2 0</inkml:trace>
  <inkml:trace contextRef="#ctx0" brushRef="#br0" timeOffset="6969">10022 9192 13665,'61'-10'-600,"-3"3"-1243,-29 7 1843,2 0 0,-14 0 0,-6 0 0</inkml:trace>
  <inkml:trace contextRef="#ctx0" brushRef="#br0" timeOffset="7224">10332 9239 11693,'2'11'2649,"-1"-3"-2290,-3 27 5,1-1-359,-1 28-318,2-26-2286,3-11 2599,3-18 0,-1-3 0,-1-5 0</inkml:trace>
  <inkml:trace contextRef="#ctx0" brushRef="#br0" timeOffset="7381">10284 9049 12483,'11'-3'941,"-3"1"-941,-8 2 0,0 0 0,0 0 0</inkml:trace>
  <inkml:trace contextRef="#ctx0" brushRef="#br0" timeOffset="7888">10570 9239 13676,'-6'58'207,"3"-2"-168,11-32-39,3-2-95,2-10-56,1-7 84,1-6 61,-3-4-39,3-5 45,-4-4-5,2-20 10,-6 2 6,0-18-5,-19 6-6,1 9-134,-10 5-365,4 13-397,0 9 896,-13 20 0,18-8 0,-8 13 0</inkml:trace>
  <inkml:trace contextRef="#ctx0" brushRef="#br0" timeOffset="8305">10808 9192 11502,'6'34'1316,"-1"0"1,6 24-1199,-8-40-118,0-3 0,0-6-101,1-5 67,9-17 34,1-12-5,10-17 5,-7 7-73,3 2 73,-11 22 129,3 3-29,-7 17-94,0 7-79,1 24-134,-2-5-807,0 14-1820,-2-18 2834,-2-3 0,0-14 0,0-5 0</inkml:trace>
  <inkml:trace contextRef="#ctx0" brushRef="#br0" timeOffset="11470">7523 3858 13704,'32'9'392,"-3"-1"-224,-16-7-118,1 1 23,3 1 162,25 7-201,-17-4 16,19 5-44,-25-5-1,-1-1 23,0 0-28,0 2 0,9 1-78,-5 0 78,13 7-11,-5 0 11,9 7 0,-7-2 5,0 0 35,-10-5-29,10 8 101,-9-7-112,25 17 0,-24-17-17,14 10 17,-19-12-123,18 21 123,-3 1 22,-6-2 1,1 0-12,4 8 17,3 7-17,-11-13 0,-5-8-5,4 8-6,-7-9-23,7 14-5,-6-7 28,5 11 45,-1 8-11,-6-10-34,5 15 0,-7-15-45,-1-1 39,3 19 6,-5-14 6,4 14-6,-7-18 39,6 17-1349,-3-14 1315,3 15-897,-5-20 892,0 1-119,-2-1 0,-2 2 147,-1-5 0,-1 2-28,1 19 0,0-1 14,-3-18 0,0-2-8,0 8 0,2 0 10,-1-10 1,1-1-14,0 0 0,0 0-3,3 28 1153,-3-19-1147,2 21-4,-3-31 1,0 1-3,1-1 0,-1 0 501,0 7 1,1-2-496,2 23 5,-1 0-6,-1-26 1,-1 0 278,0 27-276,0-10 1,-1 3-4,1-5 1,-1-2-946,0 2 0,1-2 940,-1-12 0,-1 0-101,1 9 1,-1 1 100,0-8 0,0 2 0,0 16 0,0 0-14,0-21 0,0-3 14,0 7 0,0-3 0,0 5 0,0 8 5,0-1 1,0-14 0,1 11 38,0-24-77,2 6 38,-2 3 85,0 1-90,-1 2 1851,0-11-1840,0-1 209,0-5-226,0-2 6,0-3-45,0-3 45,0-1 0,0 0-17,1-1 17,0 0-61,3 7 66,-2-4-273,1 3-91,-3-8-2581,0-3 2940,0-1 0,0-1 0</inkml:trace>
  <inkml:trace contextRef="#ctx0" brushRef="#br0" timeOffset="12451">7523 3881 13093,'31'-5'790,"-3"0"-443,-10 2-201,5 2-90,9 0 50,6 3-55,-8 0 5,6 1-23,-18-2 29,10 0-12,-17-1-11,1 0-1735,-11 0 1696,-20 0 0,14 0 0,-15 0 0</inkml:trace>
  <inkml:trace contextRef="#ctx0" brushRef="#br0" timeOffset="12817">7618 3905 7761,'-7'-10'2459,"2"1"-2045,5 9 578,0 0-219,-22 17-667,17-11-16,-16 12 28,21-14 307,8 3 29,7 4-96,19 11-352,-9-4-1,12 10-94,-20-13-650,3 7-1418,-9-7 2157,-4 3 0,-3-10 0,-3-1 0</inkml:trace>
  <inkml:trace contextRef="#ctx0" brushRef="#br0" timeOffset="14659">7523 4882 13065,'52'-11'1036,"-11"3"-968,-8 6-29,-13 2 118,5 0-101,-3 1-101,8 2 39,-12 0 34,1 1-17,-4 1 29,1-1-7,-2 0 18,4 0 5,1 0-51,5 0-5,-6 1-123,-1-1 50,-5-1-16,-1 2 89,6 4 5,-3-2 152,9 7-157,-4-2 0,5 5 0,-6-3 67,-1 2-33,-6-4-23,8 15 0,-3-2 0,3 5-5,-5-5 84,-1-1-85,-1-4 29,9 12-1,1 2-33,2 1 6,-3-2-6,1 4-6,-11-20 1,10 16 55,-7-16-50,3 6-84,-6-7 84,-2 1 6,2 7-1,-3-8 23,6 10-28,-5-13 17,8 11 45,-2-5-62,8 11-56,-9-10 17,5 12 44,-7-11 34,6 10-39,-5-10 51,8 8-51,-4-7 39,3 4-28,3 2 40,-7-5-51,3 3 16,-5-5-10,-7-9 33,8 8 0,-5-8-27,4 5-12,-4-6-90,5 8 84,-3-4 6,2 5 6,-5-4 0,5 12 33,-2 0-11,6 12-23,-6-8-5,-3-6 0,-2-3 0,-4-4 45,1 21-45,-1-8-5,2 15-225,-2-18-84,-1-10-514,0-9-4292,-2-13 5120,0-6 0,0 1 0,0 0 0</inkml:trace>
  <inkml:trace contextRef="#ctx0" brushRef="#br0" timeOffset="15655">7499 4929 14650,'32'-12'331,"2"-6"-287,-18-1-44,1 1-44,1 2 38,-9 10-67,10-3-5,-7 5-68,8-3 96,-6 2-325,5-2-1048,-7 1 1423,-3 3 0,-4 0 0,-6 5 0</inkml:trace>
  <inkml:trace contextRef="#ctx0" brushRef="#br0" timeOffset="16022">7475 4977 13497,'30'24'588,"0"0"0,20 11-549,-2-8-218,-9-11 179,-11 0 0,-8-7 0,-6 2 0</inkml:trace>
  <inkml:trace contextRef="#ctx0" brushRef="#br0" timeOffset="17293">7594 5929 12769,'39'7'1002,"-2"-3"-464,10-3-387,-5-1-118,20 0-27,-23 0-6,-4 0 45,-11 0-45,-1 2 5,1 1 7,-1 2-1,11-1 0,1-1-5,9 2-23,7 2 17,-7 3 5,14 11 23,-14-1-39,-3 1 6,-5 3 10,-7-4 6,6 6-11,-2-1 0,-9-6 12,2 2 21,-6-1-33,1-2 6,3 8 5,-5-5 0,4 6-5,-5-6-6,-3-2 0,-5-7 0,1-2-6,3 4 6,-1-3 34,0 3-29,1 4 18,8 17-18,3 5 1,1 3-6,-4-9-6,3 4-122,-6-7-1351,3 4-1932,-12-18 3411,-6-11 0,-4-4 0,0-2 0</inkml:trace>
  <inkml:trace contextRef="#ctx0" brushRef="#br0" timeOffset="18176">7570 5953 14734,'26'-6'219,"-1"-2"-130,-1-8-33,-6 5-45,6-5-5,-11 7-6,-1 1 0,-3 2-34,-3 1-16,0 0-73,-3 1-269,0 0-174,-2 2-780,0 1 0,-1 1 0</inkml:trace>
  <inkml:trace contextRef="#ctx0" brushRef="#br0" timeOffset="18472">7570 5977 12942,'42'37'801,"4"0"-661,-26-24-134,8 5 5,-9-4-11,1 1-275,-2 0-587,0 5 862,0 8 0,-8-12 0,0 1 0</inkml:trace>
  <inkml:trace contextRef="#ctx0" brushRef="#br0" timeOffset="28253">9475 10120 16516,'-57'24'644,"14"4"0,4 8-658,18-1 0,4 4 11,-8 10 0,4 2-39,11-9 0,8-1-115,16 2 0,8-5 73,6-3-76,5-10 1,5-4-665,-3-15 1,0-8 823,9-10 0,-3-3 0,17 3 0,-18-19 0</inkml:trace>
  <inkml:trace contextRef="#ctx0" brushRef="#br0" timeOffset="28914">9832 9811 16544,'-29'24'177,"1"1"0,1-2 1,2 0-89,-3 6 18,-1 3-102,2 0 40,4-2-112,4 3-96,9-7 91,7-3-18,10-9 68,22-4-180,-2-1-1081,14 3 1283,-9 10 0,-16-13 0,-4 8 0</inkml:trace>
  <inkml:trace contextRef="#ctx0" brushRef="#br0" timeOffset="29411">9951 9858 16012,'-1'43'252,"1"-1"-163,-2-10-89,1 1 0,1-1-17,2-3-111,5 3-747,5-9-1505,4-2 95,-3-11 2285,-3-10 0,-7 0 0,1-2 0</inkml:trace>
  <inkml:trace contextRef="#ctx0" brushRef="#br0" timeOffset="29587">9903 10049 11715,'-8'-3'2846,"15"1"-2813,16 5-1091,22-3-1222,-5 3 2280,-1-3 0,-24 0 0,-5 0 0</inkml:trace>
  <inkml:trace contextRef="#ctx0" brushRef="#br0" timeOffset="29812">10165 10001 12410,'1'12'2027,"-1"-2"-2139,0-10-291,0 0-4952,59 11 5355,-35-10 0,37 9 0,-51-12 0</inkml:trace>
  <inkml:trace contextRef="#ctx0" brushRef="#br0" timeOffset="30129">10379 10025 14471,'19'-29'311,"-1"1"0,10-15-468,-20 35 347,-5 9-100,-1 4 5,-2 12-84,0 10-324,-2 12-1614,1 8 1927,-1-5 0,2-16 0,0-11 0</inkml:trace>
  <inkml:trace contextRef="#ctx0" brushRef="#br0" timeOffset="30593">10594 9620 15317,'36'49'700,"3"3"-694,-23-29 27,5 6 79,3 0-61,-6-5 10,3 11 7,-13-8-1,-7 1-67,-7-6-11,-5-2-202,-6-6-1513,-28 10 1726,-11 1 0,12-6 0,6-3 0</inkml:trace>
  <inkml:trace contextRef="#ctx0" brushRef="#br0" timeOffset="31421">9379 10858 16006,'51'1'205,"0"-1"1,-1 0 0,0 0 0,0 0-1956,10 0 0,6 1 0,-6 0 1750,-7 0 0,-5 0-135,-1-1 0,-1 0 135,-3 1 0,-1-1 44,-3 0 0,0 0-44,-1 0 0,1 0 0,-5 0 0,2 0-104,13 0 1,-1 0-82,8 0 905,-6 2 1,-5 1-1136,-16 1-2756,5 2 3171,-35-4 0,-3-2 0,-1 0 0</inkml:trace>
  <inkml:trace contextRef="#ctx0" brushRef="#br0" timeOffset="32424">9403 11097 14477,'40'7'789,"-2"-1"-677,-8-6-5,28 2-107,-3-2 22,5 2 0,10-2-17,-12-5 1,3-2 0,0 1 11,-5 3 0,-1 0 0,1-1-1090,5-2 0,1-2 1,-9 2 1074,-13 2 1,-3 2 354,-1 1 1,-2 3-347,13 6-5,0 0-51,-8 11-168,-25-11-465,2 4 678,-12-8 0,-2-2 0,-2 0 0</inkml:trace>
  <inkml:trace contextRef="#ctx0" brushRef="#br0" timeOffset="36485">667 3167 15328,'10'45'28,"0"0"0,-2 10 0,-2 2-12,-1-1 1,-1 2 3,-2 5 0,-1-1 2,-1-11 0,0-3-239,0-11 1,-1-3 216,1 20 0,0-25 142,0-5-142,0-4 84,0-3-39,0 2-34,0-5-5,0 1 258,2 1-248,0-6-10,0 4 0,-1-7 33,0 3-39,1-3-6,-1 1-27,0-4 27,1-2 0,1-1 6,1 0 51,1-1 531,19 0-397,7-6-84,21-2-73,-10-3-23,15 1 1,-5 4-1,-12 4 1,3 1-31,-9 0 0,0 1-15,8 0 1,-2 0-33,5 0-136,-5 0 108,-23-1 100,-10-2 184,-4-5-139,-3-3-39,-1-6 5,-5-6 28,-1-3-39,0 0-5,0 0 10,4-6 18,0 5-7,0-13 7,1 7 10,-1-20-33,-1 10 0,0-17-50,-2-4 61,2-1 14,1 28 1,0 2 52,-1-13 73,0 19 247,-1 13-365,2 8 7,-2 0-40,3 5 5,0 2 29,1-1 16,0 2 29,-1 0-18,0 0 12,-1 0 0,-3 0 39,-3 0-107,-8 3 57,-13 2-62,-1 2 22,-11 0-22,4-3 0,-5-1-95,-3-1 0,3-2 0,-1-1 47,9-3 1,0 0 44,-12-1 0,1 1-361,-8-7-1216,24 6-632,11 7-4128,14 4 6340,1 3 0,3-3 0,-1-1 0</inkml:trace>
  <inkml:trace contextRef="#ctx0" brushRef="#br0" timeOffset="38081">715 4262 13469,'7'61'313,"0"-1"1,-1-5-1,0-1-285,-2-12 0,0 1-28,1 12 0,-1-3 6,0 2-1,0-14 1,-1-2-28,0 6 22,1-5 0,2 4-11,5 2-29,-2-16-32,2 3 122,-2-6 23,-2-4-68,1 4 7,-4-9 44,-2-5-23,2 8-33,-2-10 0,1 6 6,-2-11-1,-1-1 1,2 0-6,-2-2-95,1-1-12,-1 1-374,4-2 761,4 0 330,19-1-470,6-2-101,5-1-33,-2 0 61,5 0-61,-9 1 11,22-1-17,-23-1-40,7 0 7,-5-5 33,-1 1-6,3-2 23,-10 5-17,-8 2 0,-8 3 22,-2 0-22,0 0-201,2-2 94,-1-3 113,1-4 5,-3-1 62,-2-4 0,-2-9-23,-2-11-39,-7-22 17,3 21 0,-1-2-8,-3-7 0,-1-1 8,-1-4 0,1 0-26,2 10 1,-1 0 72,-2-5 1,1 2-76,-2 0 56,-6-17-56,8 34 0,-1-2 34,5 14 39,2 3 50,-1 2 102,0 0-74,1 3-17,-1 0-5,1 2-123,2 1 38,-2-2 40,0 1-11,-1-1 84,-4-1-118,1 3-39,-4 0 62,0 2-6,-3 0 17,-21 1-68,1 0 1,-20 0 16,15 0 1,0 0-1544,-24 0 1493,22 0 0,-1 0-387,-3-1 1,3 3-1356,-12 12 1770,-7 6 0,45-2 0,12-2 0</inkml:trace>
  <inkml:trace contextRef="#ctx0" brushRef="#br0" timeOffset="39653">691 5501 14079,'-1'44'411,"0"-7"1,1 0-339,0 3-40,0 4 1,0 2-15,1-9 1,1 0-12,1 11 1,0 1-46,0-10 1,1-2-36,4 29 38,-2-26 23,5 15-6,-1-16-11,3 10 28,-5-27 39,-1-3-33,-4-10-1,1 5 7,-1-4-12,-1-1 0,1 0-191,2-2 107,3-3 252,8 1 112,8-4-179,12-1-90,-1 0-11,6-2 34,-8-1-34,2-2-6,3 0 6,-2-1-73,13 0 1,-3 1 66,-2 1 0,-9 2 6,-14 2 0,-1 0-50,14-2-112,-13 0-314,15-3 168,-19-3 218,-3 1 40,-4-6 55,-7 3 62,1-21-22,-3 10 17,-2-31-43,-5 16 1,-2-2-15,0-4 1,0-3 100,-6-12 1,-1-3-1108,3 7 1,1 2 1062,1 10 0,2 2-403,0 4 0,2 3 397,-2-6 124,-2-7 16,3 18-28,-1-3-90,4 21 2143,2 6-2221,2 1 982,-1-1-982,0 0 0,1 0 0,-2-1 34,0-3-29,-1 1 1,0 0 33,1 2-39,0-1 112,-1 1 191,-3-1-152,-10 3-151,1 0 5,-11 1 40,-15 4-45,3 0 39,-20 5-5,5 1-34,-2 1 31,15-2 0,-2 0 13,-18 4-78,16-3 1,0-1-964,-6-1-342,5-1-3326,20-8 4665,15-2 0,6 0 0,1 1 0</inkml:trace>
  <inkml:trace contextRef="#ctx0" brushRef="#br0" timeOffset="40612">214 4762 13110,'40'19'1277,"-4"-4"-969,-9-10-62,2-3 79,19-1-274,8 0-37,-22-1 0,1 0-48,18 0 34,-10 0-6,-20 0 6,-5 0 6,-7 0 95,-4 0 135,-3 0-12,-3-1-331,-5-4 46,-1 0 49,-9-8 12,2 2-72,-19-21-2,12 12 69,-12-12 10,9 10 69,7 9-187,2 1-189,9 8 190,8 11 212,3 1 12,12 13-95,1 1 39,-1 1-50,-4-2 83,-9-6-21,-2-1-1,-3 2-67,-1 0-1031,-11 16-649,-2-11-2515,-9 8 4195,1-17 0,10-6 0,2-3 0</inkml:trace>
  <inkml:trace contextRef="#ctx0" brushRef="#br0" timeOffset="41684">238 3715 15676,'33'0'61,"0"0"51,-1 2-61,0-1 21,1 0-55,10 1 22,-11 0-33,6 2-6,-17 0 0,-3 0 0,-3 0-6,-4-1-27,-2-1 33,-4 0-151,-3-2 212,-1 0-66,-3-3-158,-13-9 158,3 0-40,-14-13 45,12 7 0,1 0 5,3 3 85,4 7-252,3 3-410,0 3 611,12 13 28,8 7-22,5 4 0,12 19 61,-20-7-39,1 18-1024,-35 3 957,-12 0 0,5-20 0,3-9 0</inkml:trace>
  <inkml:trace contextRef="#ctx0" brushRef="#br0" timeOffset="42776">238 5882 13222,'35'-12'1126,"1"4"-885,-1 8 33,20 2-201,-12-2-62,12 1-5,-21-1-6,-2 2-68,4 1 12,-14 0-28,3 2 118,-17-2 123,-3 0-157,-5-1-84,0-1 33,-4-1 51,-1 0-56,-4-1 51,-7-6 16,-4-4-5,0-4 27,0 0-33,8 5 0,4 1-235,3 2 56,4 4 246,11 4 45,1 6-22,8 5-18,-4 4 1,-2 1-39,-1 4 117,-3 25-151,-4-15-45,-6 19-1299,-25-11 1344,-4-17 0,0 3 0,9-21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38:39.4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9142 14335 13569,'45'-2'146,"-6"0"-129,-28 3 240,15 6-139,0 0-79,4 4 12,-7-3-51,-7-3 28,5 1-28,-5-1-6,11 0 6,-14-3 0,6 0 6,-9-1-1,1-1 1,2 1 33,9 3-33,3-2-6,0 3 5,2-3 1,-10 0-6,4 1 5,-7-1-5,-1 0 0,0 1 6,5 1-6,-3-2 6,4 1-6,1-2 0,-6-1 5,12 0-5,-7 0 62,12 1-68,-9-1 34,4 1-73,-12-1 45,3 0-5,6 3-1,-4-2 6,4 2 6,-8-1 39,6 2-45,-4-2-23,12 2 57,1-2-29,-5-1-5,4 1 0,-15-2 0,2 0-11,-2 0 17,7 0-1,-4 0-5,4 0 0,-6 0 0,1 0-5,0 0 5,1 0 0,0 0 0,8 0 0,2 0 0,1 0 5,6 0-5,-14 0 0,15 0 0,-14 0-5,6 0-1,-6 0 6,-1 0 51,3 0-46,0 0 23,2 0-22,2 0-1,0 0 35,12 2-40,-9-1 39,21 1 67,-10-1-106,0 0 62,2 0-57,-22 0-10,3 2-29,-11-1-95,0-1-2279,-2 0-3109,-4-2 5517,-2-4 0,-5 3 0,0-2 0</inkml:trace>
  <inkml:trace contextRef="#ctx0" brushRef="#br0" timeOffset="7136">6666 2119 12006,'-1'32'326,"1"-2"-169,-2-15-12,-1 3-55,0 5 111,-1 3 68,-4 18-162,3-8-68,-4 12-6,3-14 46,-3 17-68,2-13-11,-2 13 6,5-18 33,0 1-28,0-1-11,2 0 0,0 1 0,1 1 73,-1 0-73,1 1 0,-1 0-6,0 0 6,-3 19 6,1-13-9,0-5 0,-2 1-36,-1 8 56,1-8 0,-1 0-920,-1 6 909,-1 11 55,3-17-10,-3 17-46,2-14 63,-2 13-24,3-17-44,0 0 6,1 1 67,0 2 0,1 1-68,0 3 90,0 2-36,1-11 0,1 2-6,-1 10 0,1 1-28,0-9 1,0 0 444,1 5 1,0-5-431,1 0 55,0 13-84,0 4 23,0-1-29,0-2 40,0-14-39,0 2-6,-1 0 5,0 0 6,-1-1 68,1 13-74,0-13 29,1 22-23,0-16 34,0 11-45,0-12 50,0-4-50,-2-1 45,1-11-45,-1 8 6,2-13-1,-1 0 1,1 10 28,-1-2-46,1 1 12,0 1-39,0 0 50,0 3-5,-1 5-12,1-16 1,0-3-1,0-13-33,0-1 5,0-4 29,0-3 184,0-1 73,-3-1-213,-1-2-33,-4 0-6,0-2 73,-9-2-17,4 0 0,-7-1-12,5 2 52,-2 0-23,-2 1 28,0-1-51,-2 1 6,-1-2 34,1 2-51,-13-3 6,8 3 28,-21-2-34,7 1 28,-1 0-61,-10-2-1,21 3 29,-9-2 39,12 3 33,-24-1-106,17 1 11,-18 0-5,22 2 89,-13-3-89,9 2 33,-27-3 25,22 4 1,1 0-60,-25-1 23,23 2 0,2 0-22,-5 0-1,0 0 7,0 0-4,1 1 0,0-1-8,-13 1 31,11-1 0,1 1-31,-4-1 6,-2 0-6,0 0 0,0 0 22,14 0 0,-3-1 14,-12-1 1,-2-1-37,9 1 0,-1 1 0,-8-3 0,3 2 6,-8 1 27,14 1 1,-1-1-1659,-22 1 1647,23 0 0,1 0-996,-15 0 974,1 0 3,17 0 0,-1 0-3,-22 2 0,22-2 0,1 2 0,-15 2-1262,16-1 0,0 1 1262,-19 1 8,11-1 1,-3 0 16,11-1 0,1 0-22,-1 0 0,0-1 25,-11 2 0,2-1 150,-10 0-158,19 0 0,0 0 68,-12 1-77,0 0 8,16 0 1,0 1-20,-17 1 1340,9-1 1,0 0-1302,-24 1-5,2 1-6,28-5 0,0 1 17,-20 3-40,0 0 35,-6 4-46,26-4 1249,-8 3-1243,16-3 11,-23 3-5,17-2 0,-20-1-1,23-2 6,-4-3-11,0 1 1022,-3-2-1010,-17 0-10,16 0 1,0 0 3,-25 0-6,27 0 0,3 0 0,-4 0 0,1 0 5,-2 0-5,0 0-44,-1 0 38,0 0 6,0 0-6,1 0 6,0 0 0,0 0-11,2-2 11,1-1-5,-14-3 5,-1 0 0,1 1 39,-8-2-39,25 3 11,-25-3-11,25 4 0,-9 0 6,16 1-6,3 1 5,3 1 1,0 0-6,9 0 0,-1 0-6,9 0 1,1 0-1,-2 0 0,1 0 1,-6 0 5,2 0 0,-4-1-34,2 1 34,1-1 6,0 1-34,3 0-17,1-2-39,3 2-123,1-2 28,0 0 39,0-1 140,0-2 11,0-2 17,0-4-23,0-2 40,0-6-11,2-1-34,0-2-34,1-1 34,0-2 17,1-13-17,0 7 6,0-13 5,2-10 0,1-10-5,2-1-4,-4 24 1,0 2-3,1-3 3,-1 8 0,0 0-9,2-2 6,0-11 0,-2 14 0,0-1-5,1-2-63,0-2-94,2-18 95,-2 12 22,-2 9 0,0-1-5,2-5-46,-3 7 1,1-1-95,3-25 128,1 0-25,-4 21 1,1-1-60,2-27 112,-3 34 1,-1-2-93,0-14 0,-1 1 92,0 0-3,-1 11 1,-1 1 25,0 3-79,2-13 85,0 11-124,5-26 33,-3 25 1,0 0-67,2-25 83,-3 25 1,-1 1 33,-1-4-22,-1 2-78,-1-14-29,-1 14 96,-2-9-51,0 16 62,1 2 67,1 1 0,0 1 28,1 0-28,0-2-56,-1-17 44,-3-6 12,2-1-5,-3-5-113,4 8 124,0 10-6,1-1 89,0 20-83,-1 0 50,0 0-56,-1 0 56,-1-6-50,2 6-1,-1-8 18,1 7-23,1 1 39,0-2 39,1 2-44,0 6 39,0 0-68,0 11 29,0 0-477,0 3 432,3-1 6,0 1 5,4 0 5,-2 0 6,4 0-5,1 0 0,2 0 27,2-2 23,9-2-50,-4-1 22,8-1-17,-9 2-11,1 1-11,6 0 11,-6 1 17,16 1-6,-5 1 0,1 0 0,9 0-11,-17 0 6,8 0-1,-11 0-5,1 0 0,-1 0 6,-1-1 28,1-1-34,-1 1-6,0 0-33,1 1-45,-2 0 28,1 0 61,8 1 40,3 4 17,-2-1-51,7 5-5,-16-4-1,13 2 29,-13-4-6,6 0-17,-8 0-22,1 0 28,-1 0 5,-1 0-16,6 1-6,-6-1-6,6 0 6,-10-2-11,3 1 11,-4-2 0,-1 0 5,4 0 1,-4 0-6,5 0 6,6 1-6,-3 0 0,8 2-6,-5-1 6,1 1 0,2 0 17,12 1-12,-8-1 1,9-1 0,-12-1 33,10 0-17,-10-1-22,18 1 0,-10-1 6,-1 1-6,-4-1-6,-10 1-39,-3 0 45,1 0 51,-3 0-102,9 0 18,-8 0 22,8-1-17,-12 0 28,-1 0 11,-3 0 0,2 0-11,-1 0 6,6 0-6,-3-2 0,3 0-6,1-2 6,3 1 0,1 0-6,3 1-55,-1 0-62,13 1 123,-9 0 56,9 2-51,-10 2 40,13 2-39,-8 0-18,24 2-27,-22-4 39,11 0 39,-13-3-39,1 1 0,-1-1-39,-1 1 39,0-1 39,-1 0-39,-1 0-5,8 0 5,-8 0 56,12 0-39,-11 0-17,-1 0-51,2-1 46,-10 0 5,4-1 0,-6 0 0,0 0 0,0-1 0,0 1 28,0-1-28,0 0 0,-1 1-6,1 1 12,0-1 27,1 2-27,10-2-6,4-1-6,1 0-44,10 1 50,-17 1-34,8 0 29,-9 1-1,9 0 6,-7 2 6,9-1-6,-11 1 33,1 0-33,0 1 0,0-1-22,1-1 55,-1 0-33,2 0-28,12 0 28,-9 0 17,22 0-17,-21 0 0,24 1 6,-22-1 22,10 2-17,-12-1-22,-1 0 22,0 0 23,-1 0-29,-2 0-5,-1 0 6,-2-1-73,10 1 67,-8-1 44,18 1-60,-8 0 44,20-1-34,-19 1 0,6 0 6,-21-1 0,0 1-5,0-1-1,1 0-33,0 0 33,1 0-38,1-1 38,1 0-39,2 0 45,-1 0 6,13-2-40,1 1 34,0-1 0,4 1 0,-19 1 0,8 0 0,11 0-11,-14 0-6,27-1 12,-29-1-1,9 0 0,-13-2-33,1 0-11,8-2 44,-8 0 6,7-1 0,-12 1 28,7-1-28,-6 0-11,13-3-79,-15 3 90,5-2 6,-9 2 44,-1 1-50,-2 0 0,-3 2-44,-2 1 88,-1 1-44,-2 1 0,0-1 12,1 1-40,2-1 39,9-3-6,8-3-5,12-5 6,-3 1-6,1 0 0,-11 4-39,-1 1 22,-2 1-22,-1 2 33,-3 1 6,0 0-11,-3 2-34,0 0 34,-1 1-62,-1-1 68,-1 1-7,4 0 29,4 0-6,0 0-11,11 0 0,-8 0 0,9 0-5,-7 0-113,12 0 40,-7 1 117,18 3 51,-19-1-68,8 1 12,-12-2-6,-2 0-28,6-1 11,-5 0-11,-2 0-11,-6-1 11,-9 1 22,1 0-16,-4-1 38,1 0-44,-2 0-61,1 0-57,1 0 57,0 1-7,1 0 57,-1 1-62,1 0 73,-1 0 73,0-1-34,2 2 6,1-1 62,5 1-96,-2-1-6,1 0 7,-6-2-96,-2 1-247,-1 0-537,0 0-801,-1 2-1647,0 1 3316,0 1 0,0-2 0,0-1 0</inkml:trace>
  <inkml:trace contextRef="#ctx0" brushRef="#br0" timeOffset="10084">9070 8620 13917,'8'55'179,"-2"0"-146,-7-14-16,-1 6-11,-1 4-592,1 2 586,1 1 195,0 1-195,1-16 0,0-1 0,0 18 60,0-12 1,0-3-61,0 1 0,3 7 6,0-21-6,4 10 6,-2-10-1,0 9-5,-1-12 0,-2 0 303,1-1-297,-2-1-6,1-1 5,-2-2-5,0-3 0,0 2 6,0-6-6,0 6 0,0-11-11,0 2 11,0-5 0,0-1 0,0-1-101,0 0 56,0-2 73,1 1 118,0-2-107,0 2 6,2-2-6,0 0 11,2 0-38,0 0 44,3-2 50,1 1-39,2-3-61,1 0 55,8-2-38,3 1-23,0 0 33,9 2-16,-4 2-17,1 0 0,7 0 6,-14 0-6,7-1-56,-9 1 78,21 0-22,-15-1 0,16-1-5,-18 0 5,9-2-6,-7 2 12,17-4-6,-18 4 0,6 1-12,-10 1 7,-1 1-29,-1 0 34,0 1 0,1 2 0,0 1 0,2 0 11,11 2-11,-6-4 12,8 1 60,1-3-66,-9-1 0,10-2 44,-2-2-50,-8-1 45,18-4-45,-20 5-6,6 0 6,-13 4 0,-1 0 0,-2 1 0,-1 0-5,0 0 5,0 1 0,1 0 0,2 1 22,1 0-22,1 1 0,13 0 6,4 1-12,22-1 6,-19-1 0,5-2 0,-24 0 6,4 0-6,-8 0 0,2 0 5,-9 0-5,-1 0 0,-1 0 0,0 0 0,-1 0 0,3 2 0,0 0 0,-1 1-588,0 0-767,-7-2 1355,2-2 0,-3 0 0</inkml:trace>
  <inkml:trace contextRef="#ctx0" brushRef="#br0" timeOffset="11853">9213 8501 12909,'28'-2'414,"8"2"-375,-14 3 28,20 2-67,-15-1-2284,22 1 2317,-18-1-33,10 0 247,-12 1-247,-1 0 0,-1 0 0,-1 1 6,-1 0 55,13 4-44,8-2-11,0 1 78,19-5-79,-24-1 1,13-2 1749,-18 0-1699,9-1-79,-12 1 23,6 0 28,-14 1-28,-1 1-5,9 0 5,-8-1 0,8 1 33,-10-2-33,12 0 12,-7-1 360,20 2-372,-20-2-5,18 3-1,-21-1-5,6 1 11,-12-1-11,1 0-29,-1-1 40,1 0-5,-1 1-1,1-1 6,0-1 0,1 0-5,0 0-1,8 0 6,-8 0-6,11-2 1,-14 0-6,-1-2-29,-2 0 29,-8 1 6,1 1-1,-2-1 6,-2 1-6,0 1 6,-1 0 6,-1 1-34,-2 0 67,0 3-89,-3 4 50,0 3 11,-1 14-11,2-4 0,0 11 6,2-3 5,0 21-11,0-9 0,0-5 0,0 1 0,0 5-39,1 25 33,3-15 6,1-2 6,3 8-6,-2-25 0,1 10 5,-3-14-5,-1 0 6,-2 1-6,0 2 5,-1 1 7,0 2-1,-3 3 34,-3 16-45,-1-12-12,-3 24 18,6-18-34,0-7 28,2-12 22,2-21-16,0-5-723,0-2-1339,-2 1 2056,-4 1 0,2-1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40:17.5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4761 10144 12673,'-34'-13'689,"0"1"0,-21-7-364,32 13-23,-5 3-156,5 1-62,-6 1 45,7 1 123,-1 0-208,-1 0 91,-3 0-85,-1 0 281,-15 0-224,-3 3-68,-1 1-28,-9 7 56,24-2-67,-9 2 0,13-4 6,-10 1 50,9-2-56,-9 2 89,10-1-89,1 2 12,-13 9-12,11-3 0,-20 18-28,11 2 28,0 4-6,15-11 0,0 2 6,-4 9 22,4-3 1,0 0-1128,-3 8 1105,9-14 0,1-1 40,-5 11 10,-5 15-50,8-15 0,-3 13 0,9-18-6,3 2 6,0 0-11,1 1 11,1 0-5,0 2-12,0 0 17,-2 21-6,0 3 1,1 1-128,4-6 128,3-21-615,1-1 559,4-2-276,1-1 275,5-3 62,1-1-33,2-1 33,-1-1-6,8 13 1,-5-11-7,13 22-44,-3-10 17,13 7 34,-6-15 1112,19-1-1107,-16-18 3,-2-3 0,1 0-284,9 0 337,14 5 309,-19-5-370,15 6-12,-14-4 17,11 6 0,-16-8 5,1-1 7,18 0-12,-10-5 30,-4-2 1,2-2-26,-6 0 1,0-2-3,0 0 0,0-2 2,7-2 1,-2-1-6,6-6 0,13-5 0,-18 2 0,-1 0-39,17-8 39,-15 5-6,13-6 6,-19 8-11,13-6 11,-13 6 783,20-7-789,-25 10 6,21-11-5,-22 6-6,11-8 11,-13 4-6,0-3 6,-1 0 0,-1-4-6,-1 3 6,7-11 6,-10 10 0,9-15-6,-15 18 11,4-8-6,-1-4 51,7-24-56,-6 9 3,-8 17 0,-3 1 3,-2-6 27,-2-21-1083,-3 14 1050,-1-14 6,-1 1 5,0 15 45,0-15-56,-1 18 90,-4-19-46,-7-6-44,-2 1 22,0 25 1,-2 4-23,-7-4 6,-13-10 44,7 20 34,-20-8-84,10 9 28,0 7 0,-1 0-22,-13-3 262,16 8 0,0 0-268,6 4 0,-1-1-42,-3 0 0,-1-1-129,-6-3 1,-1 1-240,-3-2 1,-1 1 409,-10-4 0,2 3 0,-3-4 0,1 4 0</inkml:trace>
  <inkml:trace contextRef="#ctx0" brushRef="#br0" timeOffset="1900">6880 10192 12102,'-39'-3'761,"0"1"1,-25-2-633,32 5 258,-9 9-219,7 0 11,-12 9-78,12-1-57,0 2-44,1 3 68,1 2-68,1 3 5,-14 19 59,23-20 1,-1 1-65,1 0 0,0 1 36,-1 9 1,1 2-26,3 6 0,3 0-8,1-8 0,2 2-1,-1 7 1,2-1 3,1 9-6,0 1 0,1 1 6,0 0-489,-1-1 477,0-3 6,0-2 0,2-4 73,1-3-67,2-3 61,3-3-28,2-3 51,14 12-20,4-14 0,2 0-65,16 21 242,-11-20 0,1-3-140,5 5-54,-8-10 1,1 0 2,14 13 14,-5-8 0,1 0-70,9 3 0,-15-13 0,2-1 64,2-3 0,1-1-58,2 1 0,1 0-1,9 3 1,-1 0 8,-9-5 0,-1 0-12,7 3 1,-3-2-3,7 1 0,15 4 0,-17-10-67,23-4-1286,-14-3 1314,16-5 33,-19-5 1,0-5 5,1-6-6,1-3 12,-2-2 22,-14 6 0,1 0-31,-1 0 0,0 1 3,-1 0 0,0 1 3,-1 0 0,1 2 2,21-9 1,-9 2 0,6-5-6,-20 2 5,3-4 1,0-2-6,-1-1 1347,-5 2-1341,-2 1-6,-4 2 33,-2 2-33,-2 1 6,-2-1 33,0 0-33,-1-2 50,6-16-17,-4 7-39,-1 2 0,-1-1 0,3-7 6,4-13 5,-10 17 101,-1 1-107,-3 0-5,-1-1 40,-1-1-1,-2-1-39,-1-4 84,-1-1-28,-1-3-56,-1-2 5,0 14 1,-2-2 16,-2-1 1,0 1-23,0 0 0,-1 0 2,-4-4 1,0 3 59,-3-4-62,-4-10-17,4 17 17,-2 1 6,-1 1 33,-2-1-39,-2 1 28,-2-1-22,-18-15-1,7 12-5,-15-12 11,21 25 1,-1 0-10,-3-1 1,0 1 0,1-1 0,-2 0-1,-7-3 1,-1 1-25,5 6 0,-1 2 22,0-1 0,-2 1 14,-21 0 0,-1 5-1455,15 5 0,-1 4 1346,-21-1 0,-2 4-37,9 5 1,1 4-46,-1 3 1,-2 3-271,5 1 1,-3 4 0,2-2 85,13-3 1,2 0 0,-2 0-384,-8 3 1,-1 1 0,4-2 743,0-1 0,6-3 0,-3 2 0,16-6 0</inkml:trace>
  <inkml:trace contextRef="#ctx0" brushRef="#br0" timeOffset="3769">9594 10096 12085,'-36'7'470,"1"0"1,-27 8-292,36 4-11,-1 1 96,-11 11-119,-4 2-16,-1 0-90,15-12 0,-1-1-22,-21 20-17,-1-1 53,21-13 1,2-1-712,-3 4 747,-5 8-312,17-14 228,4-1 40,0 12-51,5-4 40,-1 12-34,5-8 34,0 23-1,2-11-28,2-7 1,1 1 39,3 8-40,3-8 1,1 0-919,4 8 919,9 14 16,-4-18-22,1 0-118,0-2 79,1-2 39,8 16 67,-5-16 92,8 12-92,2 0-28,5 5-11,-12-21 0,1 1-23,8 4 1,0-2-6,-10-12 0,0-2 473,5 2 0,-1-4-445,3-3-23,2-1 882,0-2-887,0-3 11,2-2 29,0-2-29,0-4 224,2-1-218,14 0-11,2 0 39,13 4-40,0 3-5,-16-1 6,12 1 27,2-8 12,-10-1-14,-15-5 0,-2-3-31,0-2 5,10-5 7,-13 2-12,2-1 0,2-2 0,1-2 0,22-15 0,-12 4 5,-7 0 1,2-1-6,-11 4 0,-2 1 2,1-1 1,0 0 25,1-3 0,-3 3-22,2-5-6,10-8 67,-15 10-31,-3-1 1,0 0 92,4-8-17,10-21-28,-23 26 0,0-17-78,-5 9 13,-3 4 1,0-4 5,-2-4 1,0 0-26,0 6 0,-1 1 0,0-7 0,0 2 56,1-1 0,-2 0-56,1-1 33,-2 1-27,0-2-1,-3 0 46,-3-1-51,-6 1 123,-11-13-50,-7 1-68,9 23 1,-1 1 44,-14-13-50,-11-1 0,6 9-5,-1 0-1,13 15 1,-1 0-965,-8-2 970,-17-6 5,12 11-5,-5-1 6,-3 0-6,-4-3-51,-2 0 51,-2-2-72,-2 0 4,15 9 1,-3 2-6,10 4 1,-3 4-125,-8 3 1,-5 4 0,1 6-269,6 8 0,1 5 1,1 1-29,-2-2 0,0 2 0,2 3 493,-3 10 0,2 4 0,8-4 0,-6 8 0,-1 5 0</inkml:trace>
  <inkml:trace contextRef="#ctx0" brushRef="#br0" timeOffset="5721">12165 10168 12701,'-60'1'706,"4"0"-409,27 2-129,-2 1 78,-1 3 62,-1 1-95,0 2-207,-1 3 100,0 5-95,0 3 22,5 4 1,1 1-84,-7 9 50,9-7 0,1 0 0,3 3 17,-11 17 100,9-11-78,2-4 1,1 1 10,-5 6 45,-6 13-27,13-17-68,2 1-23,3-1 23,2 2 17,1 2-17,3 1 19,3 1 1,1 2 47,0 13-39,2-12 0,2-1-28,7 4 34,5-3 50,6-1-45,1-2-33,6 14-9,-11-20 0,0 1 3,8 24 0,-11-26 0,-2-2 6,1 5 50,2 0-44,1 1-7,4-2 6,2-1 45,4-4-56,1-1 45,3-3-6,1-3 1,2-2-7,1-2 18,1-2-35,17 5-16,-10-7 34,-6-3 0,3 0-1,24 7-22,1-1-11,-23-10 0,-1-2-1097,9-2 1102,15 0 1,-16-6-6,2-2 0,-12-2 0,0-1 0,19-3 0,-20 2 0,0-1-6,12-2 6,17-4 0,-14 2-14,-10 0 0,2-3-388,1-5 0,-1 0 402,-7 3 0,-1 1 0,6-5 0,-5 2-336,-1 1 336,-4 3 6,-2 2-6,-1-2 78,13-11-66,-7 2 21,11-11-27,-10 4 13,-9 6 1,0 0-14,11-13 13,-8 8 1,1 0-20,6-9 0,-1 2 1023,-4 1-1023,-15 15 894,9-19-888,-8 11 5,6-13 455,-4 5-402,-3 6 1,-1-2-32,7-19-179,-8 17 1,0 0 196,2-14-6,-4 2 39,-4-17-56,-2 16 19,-5 9 1,-3 0-43,-9-18-21,-4 2 88,-15-2-27,10 27-45,-6-7-61,5 11 61,0 0 414,-1-1-414,-2-2 11,-1-2-11,-3-3-6,-1-3 6,6 7 0,-2-1 11,-14-16-844,12 16 1,0 1 832,-14-8-329,6 11 0,-1 2 335,-10-5-6,12 9 0,0 3 0,-1 4-6,-4 2 6,-3 1 0,-5 2-76,3 4 1,-4 2 50,8 1 0,-1-1-15,-19 2 1,-1 0-821,16 1 0,2 0 798,3 1 1,2 0-26,3 0 0,1 1 23,3 0 0,-2 2-318,-13 2 1,-5 3 381,-7 8 0,1 1 0,16-8 0,4-1 0,3 5 0,1-1 0</inkml:trace>
  <inkml:trace contextRef="#ctx0" brushRef="#br0" timeOffset="7531">14831 10144 11805,'-38'9'1680,"2"-2"-1332,13-6-80,-1 3 35,-14 8-214,9 2 35,-23 17-124,10 3 5,-1 1 68,-4 13-73,22-18 0,-7 11 0,12-9 22,1 1-22,0 3-33,-7 19 50,7-12-12,-5 15 1,9-16-1,1 3 1,0 1-6,4-13 0,1 4 0,-1 10 0,1 1 0,2-2 0,0-1-3,3-1 0,3-5 3,9 7 0,6-20 0,14 10 0,-5-9 0,10 11 135,-9-8-79,2 3-23,1 3 23,2 1-56,0 1-39,13 13 25,-19-25 0,1-1 53,0-1 1,0 0-18,7 2 0,-1-4-22,9 1 34,-4-8 0,1-1-994,10-1 960,14 1 5,-19-8 35,-2 1-422,-4-1 382,-2 0 0,-3 1 0,0-1-6,-1 0-44,14-3 50,-9-1 73,26-2-124,-5 0 46,0 0 33,-18 0 0,-2 0-28,9-2 11,13-3-11,-16 0 5,0-3 7,15-3 66,-14 2-72,8 0 27,-20 5 34,-5 1 29,1 1 1000,-2-5-777,19-22-246,-11 4 386,11-20-403,1-1-45,-12 12 34,11-10-45,-17 18-62,-2 0 62,-3 3 50,0 0-50,-1 0 0,-2 0 56,0-1 17,-1-1-39,6-18 89,-2-11-123,-1-2 0,-11 18 0,-2-1 34,-3-22-29,0 1 20,-4 25 1,-2 2-678,-3-6 658,-4-11 5,-2 16 101,-2 0-112,-2-1 6,-1-2-6,-2-2 44,-1 0-27,-1 0 73,-11-16-85,8 15 15,2 8 0,-3-2-20,-4 0 0,-1 0-3,-3-3 0,-1 0 3,0 2 0,-1 0 0,-6-2 0,2 3-6,-14-7-243,17 15 0,-2 2 243,-24-3-11,27 16 1,-6 3-31,-7 5 0,-7 2 1,2 3 281,-10 2 0,-3 6-475,11 0 1,-4 4-1,-2 2 1,4 3 239,6 4 0,3 3 0,1 0 0,2-1 0,-1-3 0,3-1 0,1 2 0,-10 12 0,0 1 0</inkml:trace>
  <inkml:trace contextRef="#ctx0" brushRef="#br0" timeOffset="9277">17473 10263 12461,'-59'-2'1489,"12"0"-1237,6 6-67,12 3-6,-13 17-140,9-1-14,5 3 1,1 2 13,-6 12-39,12-13 0,0 2 0,2 4 0,1 0 3,1 3 0,0 1-1,-4 9 1,2 0 0,5-10 0,1 0-3,-1 7 0,1 0 8,4-5 1,0-1 44,1 0 0,1 0-119,1 7 1,2-2 172,1 3-51,8 9-6,2-23 29,7-2 77,1-1-122,2-2 40,2 2-13,7 14-10,1 9-46,1 1 155,-12-19 1,0 1-153,5-2 1,0-2-4,13 21-5,10-3 12,-19-31-7,1-4 51,10 0-11,2-1-51,1-2-10,-3-2 16,-10-2 16,3 0 18,0-1-6,2 0-17,14 1-5,-13-2 5,17 2 0,-25 0-11,5 1 0,-11 0 0,2 0 84,1 0-78,2-1 67,14-3-68,-8-2 29,10-4-29,-11-3-5,1-4 12,12-7-12,-1-1 0,21-8 5,-21 8-10,6-3 5,-18 8-6,15-10 6,-10 5-34,9-8 29,-2-1 5,-10 5 0,7-9-6,-12 8 6,13-16 6,5-7 55,1-2-64,-15 16 1,0 0 2,6-5 50,10-14-50,-16 19 101,6-16-1091,-11 12 1091,2-13-28,-11 12 11,-2-3-217,-2-2 133,-3-2 45,-3 0-68,-1-18 29,-3 0 83,0 3-21,-6-5-57,0 26-9,-3 5 1,-1 0-6,-7-9 31,-8-14-22,1 16-1,-3 0-5,-5 1 6,-3 1 16,-2 1-22,-2 2 0,-1 0-5,-1 2 5,-1 0 0,-1 0 51,11 9 0,-4 0-32,-1-1 1,-5 0-61,-1 1 0,-5 0 0,2 2 38,-3-1 0,0 3-175,-14-2 1,1 6 115,20 10 0,1 4-1235,-9 7 0,-2 5 1112,-7 4 1,-1 5 21,15-1 0,0 3 1,1 2-152,-2 3 0,0 2 1,2 0-595,4-1 1,1 1 0,2 0 907,-16 15 0,6-4 0,1 3 0,14-13 0</inkml:trace>
  <inkml:trace contextRef="#ctx0" brushRef="#br0" timeOffset="10966">20425 10216 13967,'-66'-9'1204,"5"3"-941,24 4-21,-1 3-86,-2 4-105,1 3-9,5 6 0,-1 2 8,-8 6-50,9-4 0,2 1 0,1 7 11,-11 16-5,9-8 27,6-3 1,-1 3-17,-3 4 0,1 0-17,5-7 0,0 1 8,-4 6 1,1-3-9,0 2 5,-6 15 12,11-12-17,-3 11 0,15-15 0,4 0-78,3 0 78,5 18 84,10 6-84,-5-22 0,1 3-17,5 11 0,2 0 22,-2-6 1,1-1 30,-1-1 1,1-1 13,5-3 1,0-4-919,10 4 936,10 7-68,-6-19 0,-1-3-571,1-2 571,-2-2-11,-1-2-351,-2 0 362,1 0 51,12 7-18,-6-6-30,-4-5 0,3-1-3,31 2 0,-31-8 0,1 0-14,15 0 0,-2-1-430,12 2 447,-20-3 0,0 0-274,11 3 271,-1 0-34,-16-3 1,1 0 39,15 3-6,13 2-6,-25-4 17,10-2-11,-13-2-106,9-2 162,-9-2 39,4-7 1,3-1-74,10-2-22,-8-1 0,-3-1 28,-1 0-28,-3-2 6,-2-2-6,0-3 50,1-4-50,2-3 6,1-3 78,0-1-84,-3-1 11,-4 0 39,1-12 1288,-9-6-1338,-9 6 0,-2-1-56,2-19 530,-8 24 0,1 2-474,2-7 67,3-20-117,-4 14 50,-4 17 0,0 0-6,-2-15-5,-2-3 11,0-1 0,-2-2 274,-2 1-263,-4-1-11,-3 3 50,1 17 1,-2 0 5,-9-14-14,-2 11 0,-2 3-3,-11-1-33,-16-6 5,10 17 39,-3 0-295,-3 1 261,-2-1 125,19 11 1,-1 0-159,-7-2 0,-2 0 14,-12-3 1,-2 1-748,13 5 1,-2 0 0,0 0 676,-3 0 0,-1 1 1,0 0-48,3 1 1,1 1-1,-2 1-364,-2 1 1,-2 1-1,3 2 484,-10-1 0,5 2 0,10 1 0,5 1 0,-2 2 0</inkml:trace>
  <inkml:trace contextRef="#ctx0" brushRef="#br0" timeOffset="12548">22591 9573 15608,'3'36'203,"0"1"1,-1 6 0,-2 0-188,-1-6 1,-1 0-14,0 2 0,-2-2 3,-1 12 10,-2-6-16,1 1 0,3-19-61,0-2-46,3-18-397,0-5 572,1-16-60,7-21 0,3-7-44,-4 10 0,1-2 16,6-23 0,2 0 20,-7 22 0,1 2-214,4-4 1,0 2 219,10-17-6,6 2 0,-7 25-62,-1 12 62,-1 8 51,-1 12 117,-5 11-39,-3 12-40,-7 9 12,-6 26-56,-10-14 196,-2-10 1,-5-1-287,-24 6-101,1-4-33,-3-20 179,24-17 39,-2-6-39,14-2-84,8-5 146,7 5 61,9 3-33,6 12 156,18 24-190,-6-1-11,-6-3 0,1 3-68,-3-5 1,0-2-174,17 18-409,0-9-1585,-23-27 2190,1-6 0,-11 0 0,-2-2 0</inkml:trace>
  <inkml:trace contextRef="#ctx0" brushRef="#br0" timeOffset="13267">23234 9573 14549,'4'52'485,"0"0"1,0-10 0,-2-1-439,-1-5 1,-2-1-17,2 1 0,0-2 2,2 14-33,0 8-33,0-29 27,-1-9-363,0-7 307,0-6 196,2-22-27,0-22-40,-1-14-64,-1 4 0,0 0-1,-2 14 1,0 0 14,1-6 0,-1 1 100,1-8-72,-1 17-179,4 11 134,0 14 145,4 15-38,1 13-74,3 14 6,-3-4 1,1 4-40,1 1 0,1 3 11,6 15 0,0-1-11,-6-18 0,1-3-17,1 1 1,-1-5 21,-2-10-10,-1-5 5,-2-7 0,-1-3 89,0-6 90,1-10-44,3-11-23,2-19-73,2-20-247,-7 26 1,0-3 204,2-15 0,-2-1 0,-2 14 1,-1 2-217,1-3 1,-2 6-1054,-2 7 1272,-1 50 0,-1-13 0,0 24 0</inkml:trace>
  <inkml:trace contextRef="#ctx0" brushRef="#br0" timeOffset="13913">23877 9596 15440,'-10'39'263,"0"0"1,1-3-1,0 0-126,0 6 0,1-1-131,-1 7-6,4-11 0,1-4-6,3-13-61,1-7-39,0-8 67,3-3 83,0-10 91,5-7-130,-2-11-5,2-9 12,-1-13 27,-3 10 0,0-4-48,1 0 1,-1 0 33,1-1 1,0 2-88,4-7 135,5 39 162,-1 28-143,-1 14 1,0 5-37,4 24-54,-5-15 1,-1-1 3,1 16-3,-3-22 0,0-1-3,4 10-6,4 6 6,-4-33 0,1-12 280,11-17-73,-3-12 42,3-17 1,-1-10-178,0-16 1,-3-3-602,1 4 0,-2-1 562,-3-4 1,-3 7-416,-7 17 298,-4 16-1467,-2 24 1551,0 41 0,-1-29 0,1 30 0</inkml:trace>
  <inkml:trace contextRef="#ctx0" brushRef="#br0" timeOffset="14851">22877 10668 16896,'-18'-34'835,"-1"8"-734,-4 26-29,-14 17-66,-5 16-6,1 10 0,17-4 0,5 2-11,1 15-23,9-17 1,2 1-113,4 15-61,11-5 50,7-7 118,10-11-51,6-8 90,2-11 101,2-6-101,-2-7 50,-3-9-5,-5-4 73,-2-20-73,-11-10-12,-4-3 18,-17-13 5,-3 21-208,-1 8 7,4 15 145,12 15 22,4 4-22,5 2-5,4 4-35,3 1-318,-2-2-824,3-2 1182,2-3 0,-9-2 0,-1-1 0</inkml:trace>
  <inkml:trace contextRef="#ctx0" brushRef="#br0" timeOffset="15616">23305 10644 12953,'1'34'616,"0"0"0,-2 10 0,-2-1-428,-3-8 0,0 0-152,-2 12 0,1-1-36,-3 11 0,3-12-5,6-38-29,1-4 34,0-3 0,0-4 39,2-6-39,1-9 0,4-11 6,4-9 5,3-10 14,0 8 1,1-1 2,-2 10 0,1 0 103,12-16 1,5 3-6,-2 21 0,1 5-14,17-12 28,-5 33-33,-35 21-23,-4 6-84,-8 3-70,-10-2 0,-4 0 3,-7 6-29,3-9 1,-2-3-90,-11-5 29,9-10-7,4-2 129,20 0 191,12 3 23,8 11 10,2 3-95,0 5-44,0 3-7,-1 0-38,-1-1-6,-1-4 0,-2-4-67,1-6-1681,4-6 1748,-1-10 0,-4 0 0,-5-6 0</inkml:trace>
  <inkml:trace contextRef="#ctx0" brushRef="#br0" timeOffset="16062">23877 10716 13211,'0'44'349,"0"-1"0,-1 0 0,1-3-41,3 12-134,4 1-12,11 10 146,8-15 186,10-8 183,23-62-358,-12-14-416,-14-2 0,-1-5 178,-9 4 1,-2-2-373,-4 0 0,-1-4 1,-2 3 290,0-3 0,-3 1 16,1-9 1,-4 6-17,-7 15 0,-1 16-353,-3 11-2890,-12 25 3243,0 2 0,-1 4 0,9-10 0</inkml:trace>
  <inkml:trace contextRef="#ctx0" brushRef="#br0" timeOffset="17093">22615 11740 16420,'9'43'333,"-8"-1"1,-2 2-295,-5 7-22,0-8 0,1 0-17,-2 1 5,2-5-5,2-6 0,2-7 6,1-7-6,1-6 5,0-5 1,2-4 44,2-1-44,1-1 33,3 1-22,13 4 145,11 4-61,2-1 90,16 1-186,-20-7 34,15-1-123,-22-3-369,4-4-471,-11 0-914,2-7-3141,-1 0 4979,-1-3 0,-8 8 0,-3 1 0</inkml:trace>
  <inkml:trace contextRef="#ctx0" brushRef="#br0" timeOffset="17679">23305 11716 15496,'-52'2'734,"5"5"-504,8 16-163,14-2-67,-1 15 5,22-15 40,20 9-39,0-16-6,12 3 5,-10-8 1,-1 2 0,-2 1 27,-1 5-27,-2 4 61,-2 4-61,-3 6 38,-3 18-44,-2-11 174,-9 23-112,0-30-12,-8 4-39,1-18 56,0-5-67,-1-6-112,2-3-313,0-10-657,2-13-2709,3-9 3791,2-11 0,3 19 0,2 4 0</inkml:trace>
  <inkml:trace contextRef="#ctx0" brushRef="#br0" timeOffset="18169">23639 11740 16056,'40'9'460,"-1"-2"-365,-13-7-11,0 0-51,1 0-33,-4-1-78,-2-1-353,-7 0-516,-3 0-3730,-6 2 4677,-5 0 0,-3 0 0</inkml:trace>
  <inkml:trace contextRef="#ctx0" brushRef="#br0" timeOffset="18383">23758 11763 12668,'-8'-10'2464,"2"2"-1881,3 45-46,1-6-167,-3 36-255,2-29 0,0 2-216,1 0 0,0 0-319,0 0 0,2-1 420,11 27 0,-7-43 0,7-5 0</inkml:trace>
  <inkml:trace contextRef="#ctx0" brushRef="#br0" timeOffset="19201">24210 12121 16023,'15'-30'599,"-1"0"-526,-9 3-28,0-8-6,0-7-39,1-6 5,0 0 1,1 0 5,1-7-11,-1 12 0,0 6 11,-2 15-11,-1 8 6,0 8-6,-2 2 11,3 4 56,0 4-55,3 3 44,-1 7-23,1 5-27,1 2-1,-1 1 7,6 5-1,9-7-6,-2-3-5,6-13 40,-9-13-1,11-15-28,-7 1-11,6-9 11,-13 12-5,-3 4-1,-4 6 79,-3 5-50,-1 8 50,-2 8 28,3 24-106,-1-3 167,5 28-106,0-15-33,0 0 11,-2 3-45,-5-18 0,0 9 0,-2-8-84,1-1-319,0 0-2437,4 6-3394,0-15 6234,3 2 0,-4-18 0,-2-2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41:14.1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2786 12287 12332,'34'22'1489,"6"8"-755,4 14-560,-6-7-110,-12-13 0,-1 0 20,6 4-5,19 13-1795,-12-9 1767,11 8-405,-17-13 438,-3-2-45,7 5-33,-13-9-6,7 6-45,-16-15-100,-2-1-936,-7-7 1382,-4-7 1,-1 3 0,0-4 0</inkml:trace>
  <inkml:trace contextRef="#ctx0" brushRef="#br0" timeOffset="430">2904 12763 13961,'5'-60'1518,"2"8"-1181,3 26-102,4 0-118,0-3-38,5-1 27,3-1-33,16-14-39,-8 12-76,-5 7 0,2 1-384,7-5-4234,11-7 4660,-21 16 0,-6 5 0,-15 11 0</inkml:trace>
  <inkml:trace contextRef="#ctx0" brushRef="#br0" timeOffset="1469">3214 11692 15928,'-31'33'425,"2"-3"-391,7-10 44,-19 19-78,12-8 6,-9 7-1,24-22-10,9-9-102,4-6-16,1-1 123,6 3 101,23 13-73,6 6-160,-4 0 1,0 1-497,11 14-1735,-2 5-975,-25-23 3338,-8-5 0,-6-13 0,-1-1 0</inkml:trace>
  <inkml:trace contextRef="#ctx0" brushRef="#br0" timeOffset="1906">3357 11930 13368,'44'-33'969,"-2"-1"-919,-29 22-11,2-1-39,-9 8 17,-3 3 56,-1 2 330,-2 0-151,0 5-90,0 12-150,0 3 49,0 23-520,3 6-1120,2-8-471,3-8 2050,4-33 0,-7-2 0,2-7 0</inkml:trace>
  <inkml:trace contextRef="#ctx0" brushRef="#br0" timeOffset="2304">3595 11716 11934,'12'0'1350,"-3"0"-701,-9 0-268,0 0-118,33 27-22,-4-4-196,19 15-45,-7-10 39,-19-16 79,9 3-113,-16-9 46,-1-1 285,-8-1 124,-5-2 72,-1 1-331,-1 3-111,-4 3 128,-12 13-179,-2-2 1,-9 9-40,4-6-112,-9 6-348,10-9-4402,-11 9 4862,19-14 0,2-1 0,9-9 0</inkml:trace>
  <inkml:trace contextRef="#ctx0" brushRef="#br0" timeOffset="3906">8713 12120 11721,'27'27'853,"-1"0"0,3 1 1,3 1-672,9 9 0,3 0-174,-6-5 0,1 2 12,12 10 0,-3-1-18,-20-20 1,-2-3 0,3 3 0,-2-4-3,-5-4-39,-3-4-1,-3-3-139,-4-3-146,-4-3-89,-2-1-174,-3-2-1350,-1 0 987,-2 0 1,1 0 0</inkml:trace>
  <inkml:trace contextRef="#ctx0" brushRef="#br0" timeOffset="4410">9141 12216 16023,'-22'21'50,"1"0"107,-3 10-123,2-4-29,-10 16 57,4-6-51,-1 2 95,0 2-72,-2 0-34,1 0 11,2-5-5,-3 4-241,11-13-612,5-6 108,10-14-3708,9-22 4447,-1 5 0,2-6 0,-3 9 0</inkml:trace>
  <inkml:trace contextRef="#ctx0" brushRef="#br0" timeOffset="5175">9284 11621 15883,'-19'7'845,"-2"3"-665,4 3-136,-14 13 29,-11 17-73,8-7-67,0 5 28,24-23-23,4-5 1,3-2-79,2-6 5,2 0 40,4-3 95,5 0 34,4 0-29,4-2 40,1 2 17,13 3-107,1 6 39,1 1-223,1 10-51,-19-9-270,3 4-452,-12-7 1002,1 1 0,-6-6 0,1 0 0</inkml:trace>
  <inkml:trace contextRef="#ctx0" brushRef="#br0" timeOffset="5624">9475 11692 11771,'9'12'459,"-1"-2"-301,-8-10 995,0 0-649,42-5 180,-23 30-589,26-12-11,-38 26-51,-14-15-27,-3-1 0,-6-1 61,0-1-67,1-4 11,3-4-11,3-4-386,4-4 274,3-3 201,10-2 23,12 0-106,2 2-85,20 2-492,-16 1-1170,9 1-2914,-12-2 4655,-2-2 0,-11-1 0,-3-1 0</inkml:trace>
  <inkml:trace contextRef="#ctx0" brushRef="#br0" timeOffset="5992">9856 11621 14869,'25'29'296,"1"1"1,18 20-123,-28-33 129,3 0-219,-5-5 28,4 4 358,-10-2-184,-2 0-113,-4 4-83,-7-2-28,-4 4-51,-6 5-11,-5 1-151,-15 10-325,6-11-656,-10 5-2464,14-15 3596,3-2 0,11-7 0,3-2 0</inkml:trace>
  <inkml:trace contextRef="#ctx0" brushRef="#br0" timeOffset="7321">14402 12025 15076,'47'49'187,"-19"-18"1,2 1-169,-1 1 1,2 2 5,9 8 1,-1-2-21,3 2 15,-10-11 0,-1-1-14,5 8-54,-12-14 0,-2 0-103,4 5-169,-2-2-49,-13-18-230,-1-4-2275,2-2-1522,-4-6 4396,0-3 0,-5 1 0,-3-1 0</inkml:trace>
  <inkml:trace contextRef="#ctx0" brushRef="#br0" timeOffset="7721">14926 12097 15361,'-26'23'322,"0"0"1,-23 21-200,13-10 0,7-4 1,-2 1-57,8-6 0,0 1-36,-15 17 0,2 1-31,0 3-93,13-16 1,4-1-317,5-5-1669,3-5-997,10-18 3075,2-8 0,-1 2 0,1-1 0</inkml:trace>
  <inkml:trace contextRef="#ctx0" brushRef="#br0" timeOffset="8422">15045 11501 13373,'-45'51'1070,"3"-3"-756,16-17-219,5-4 0,1 1-123,-2 8 28,-4 7-34,22-28 34,7-9 51,12 0-46,2 0-5,12 4 6,-2-1-6,2 3-1389,23 13-4027,-10-3 5416,4 4 0,-25-14 0,-15-9 0</inkml:trace>
  <inkml:trace contextRef="#ctx0" brushRef="#br0" timeOffset="8877">15283 11597 12146,'11'1'1015,"-3"0"-819,-8-1-101,28 11-6,-19-2 18,20 10-102,-27-4 29,-4 0-34,-5 0-157,-9 2-515,-2-7 151,2 0 6,7-8 503,16-8 57,11 0 67,-1-2 118,4 7-22,-13 7 184,-2 12-191,-3-2-106,-1 7 141,-4-9-40,-3-2-107,-8 1-89,-1-5-1109,-15-1 1109,-9-5 0,15-1 0,-4-1 0</inkml:trace>
  <inkml:trace contextRef="#ctx0" brushRef="#br0" timeOffset="9324">15521 11478 13631,'34'16'280,"-1"1"0,23 13-174,-39-17-50,-2 1 40,2 5 172,-6-3-66,-2 1 352,-5 1-396,-5-7-52,-3 5-16,-4 1 139,-12 14-161,1-5-18,-7 12 12,5-10-57,-1 0-10,-7 5-410,9-12-6306,-8 1 6721,16-16 0,1-3 0,8-3 0</inkml:trace>
  <inkml:trace contextRef="#ctx0" brushRef="#br0" timeOffset="10739">20259 11954 13631,'17'30'549,"1"0"0,18 27-437,-13-29 0,1-2-23,18 18-86,-4-6 0,0 0-3,9 6-34,-10-8 1,-1 1-49,-13-10 1,-1 0-322,4 5 0,0-1-2471,4 6-145,-11-13 3019,-12-26 0,-6 0 0,0-3 0</inkml:trace>
  <inkml:trace contextRef="#ctx0" brushRef="#br0" timeOffset="11090">20735 12002 16045,'-29'34'583,"-14"16"-541,18-22 0,0 1-42,0 0 0,-2 3-831,-12 15 1,0-1 830,16-18 0,0 0 252,-6 9 0,1-2-285,-3 6-298,8-8-218,9-10-314,6-8 25,6-8-316,11-11-650,4-7 1804,9-9 0,-9 7 0,-3 1 0</inkml:trace>
  <inkml:trace contextRef="#ctx0" brushRef="#br0" timeOffset="12374">21044 11430 11060,'1'6'2857,"-1"-1"-2208,-17 30-520,4-3-129,-9 18-168,12-12 22,8-22-83,6-1 206,2-11 23,7-3 62,1-2-6,1-3 39,-1-1-95,3-4-39,-4 5 39,-3 1 56,-5 15-106,-4-1-118,-1 12-476,0-4 644,-2 13 0,2-18 0,-2 8 0</inkml:trace>
  <inkml:trace contextRef="#ctx0" brushRef="#br0" timeOffset="20989">20901 11240 15093,'-27'25'330,"-1"1"-268,4-6 5,-4 5 23,-17 20-51,9-8-22,7-5 0,-1 1 44,-11 14-33,17-20 0,2-2-28,-2 4-16,9-12 49,14-15 118,0-2-240,1 2 94,0 1 35,2 8 27,17 13-17,6 3-39,7 2-11,-3-7 0,-9-8-50,5 2-129,-8-6-68,2 1-268,-10-7-611,-1-1 1126,-2 0 0,-2-2 0,-2 0 0</inkml:trace>
  <inkml:trace contextRef="#ctx0" brushRef="#br0" timeOffset="21974">21282 11263 12959,'52'25'1882,"-4"4"-1642,-19 2-133,6 13-51,-8-9-45,-4-3-11,-7-13 0,-11-13 90,0 0-40,-5-6-173,0 2 162,0 3 56,0 6 119,-6 5-119,-7 11-84,-4-4 23,-21 21 5,8-13-39,-16 16 0,10-12 0,0-1 33,-1-3 1,3-2-34,4-5-45,-2-1-415,8-8 108,4-3 352,7-6 0,9-6 0,-1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42:07.509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1405 8311 13519,'10'57'314,"-3"9"-214,-6-13-83,-1-11 0,0 4 61,-1 7 1,0 2-79,0 2 0,1 0-17,-1-2 0,0-1 34,0-5 0,1-4-17,0 8 11,0-10 0,0 0-11,1 4 0,-1 13-22,0-22 22,0 0 84,0 16 112,0 4-180,0-16 1,0 1 19,0-8 1,0-2-31,0 27 72,0-3-78,0-28-50,0 14 50,0-21 67,0-1-61,0-4-68,0 5 62,0-10 0,0 1 50,0-10-470,0-2 420,7 0 0,-5-1 0,5 0 0</inkml:trace>
  <inkml:trace contextRef="#ctx0" brushRef="#br0" timeOffset="1814">1429 8334 12545,'35'-12'873,"1"4"-710,-5 11-23,18 5-17,6 1-95,-12-3 0,1-1-28,-5 0 0,-1-1 0,-1 0 0,-1 0 5,0-1 1,-3 1 0,8 1-1,-6-1 1,-1-1-6,7 0 0,12 0 0,-17-2-6,27-1 1,-11 0-15,-9 2 0,0 1 60,16 3 18,-18-1 1,-2 0-59,7 1 0,7 0 6,-25-5-6,1 1 0,-2 0-6,0 0 6,7 1-33,-9 0 33,12 1 0,-16-1-51,13-1 51,-7-1-5,11-1-1,-9 0-78,-5 0 84,-10 0 6,-3 0-6,-1 0 0,2 0 5,-2-2 34,4-4-55,-3 0 10,5-4-5,-5 4-34,-1 1 45,-2 2 0,-3 2-6,-2-2 1,3 1-6,-1-1 11,1 0 22,-2 0-22,0 2-118,2-2-531,0 2 492,4 0 235,-2 3-341,4-1 174,-6 0 16,4-1 73,-7 0 73,3 0-79,-4 0-61,1 0 61,-1 0 1921,-1 0-1663,-1 8-207,-1 0-6,1 37-67,-1-13 28,1 29 107,0-14-107,0-5 0,0 1-20,0-9 1,0 2 5,-1 23 0,1 6 25,-1 0 0,1 0-213,0 1 0,-1-2 205,1-1 0,0-5 33,0-16 0,0-5 20,0 13-25,0-9 0,0 1-25,0 10 10,0-13 1,0-1-11,0-1 22,-2-3 0,-1 2 11,-4 22-37,2-19 1,0-2-3,-3 3-123,3-13 39,4-18 242,0-1-421,1-4-264,0 0-105,0 2-2555,-1 6 3187,1-4 0,-1 3 0,0-8 0</inkml:trace>
  <inkml:trace contextRef="#ctx0" brushRef="#br0" timeOffset="2783">1476 9930 12584,'56'16'935,"-2"-1"-683,5-5-179,-8-4-43,-15-2 1,-1-1-19,18 0 7,-3-2 1,4 0-43,-10-1 1,3 0 59,3 0 1,3-1-1,-4 0-37,-5 0 0,-3 1 3,5-1 0,-4 0 2,-1 2 57,15 6-57,-14-2 1,11 2 56,-17-4 5,0-2 22,15-1-49,-13-3 32,22 0-60,-18 0-1,-1 0 22,2 4 18,-6 1-57,-1 0 1,16 0 5,-21-1 5,23 3-66,-25 1 10,7 4 51,-14 0 0,-2-1 34,3 2-846,-5-5 812,-7 0 0,-4-4 0,-10-1 0</inkml:trace>
  <inkml:trace contextRef="#ctx0" brushRef="#br0" timeOffset="3683">2238 9120 14622,'-52'32'711,"5"1"-604,22-6-12,-7 22-89,8 10-60,11-15 1,6 2-205,7-10 1,4-2-17,8 26-208,23-32 124,-10-20 246,10-4 112,-7-13 50,-1-6-39,-1-9 23,-3-5 11,-5-3 95,-4-17-34,-6-2 37,-11 16 0,-2 1-20,-2-7-6,-8 7-117,11 28-168,2 3-50,1 2 476,6 21-130,2 0-27,7 22-45,2-3-50,2 2-73,9 16-3115,11-4 3182,-5-11 0,-6-16 0,-17-24 0</inkml:trace>
  <inkml:trace contextRef="#ctx0" brushRef="#br0" timeOffset="7529">6975 8453 16398,'11'43'84,"-6"-2"0,-3 4-62,-4 2 1,-1 2-1391,1 9 1,-1 4 1365,1-10 0,0 1 1,0-4-16,0-4 0,1-3 20,-1 8 0,1-2-249,0 2 246,1-2-6,-1 5 6,1 1 348,0-12 1,0 1-349,4 20-6,-3-27 1,1 0-1,5 16 0,-1-9 3,-4-8 1,0 2 2,0 12 1318,-2 9-1323,0-31-163,0 2 162,0-14 1005,0 0-1005,0-13-4004,0-2 610,1-3 3400,1 1 0,-1-2 0,0 3 0</inkml:trace>
  <inkml:trace contextRef="#ctx0" brushRef="#br0" timeOffset="8980">6999 8430 11598,'63'5'943,"-27"-2"1,-1-1-664,12-1-184,3 0-91,0 1 79,-12 0-73,21 2-5,-11-1-6,17 2 11,-19-3-11,2 1 8,-5-1 1,3 1-9,-11-1 0,2 0 14,24 1 0,0-1-70,-19 0 0,-2-1-6,11-3 1,-2 0-29,4 1-89,-1-3 67,-32 4-28,-2 0 112,-3 3 28,-1 1 90,0 2-1,9 3-38,7-4-51,2 0 5,16-2-78,-4-2 45,-10-1 0,0 1 23,11-2-46,3 0 51,-28-1-33,2 0 33,-10 1 0,3 0 45,-7 1-40,8-3-5,0-1 6,18-4-292,1 0 51,-7 1 117,-3 3 118,-21 3 56,-2 0 969,-1 1-930,-3 14-44,2 2-12,3 34-39,2-14 6,6 19-6,-3-13 50,1 3-50,-1 4 0,2 3 22,-5-12 1,-1 1-29,3 24 25,-3-8 1,-2 0-14,-1-22 0,0-1 13,0 26 1,-1 2-15,0-13 1,0-2-415,0 1 1,0 1 414,0 6 0,0-4 33,0 6-39,0-14 0,1 0 5,0 1-5,2 11 6,-2-20 0,4 12-6,-2-14-191,5 14-240,-4-25-622,3 2 1053,-5-9 0,0-7 0,-2 0 0</inkml:trace>
  <inkml:trace contextRef="#ctx0" brushRef="#br0" timeOffset="9977">7047 10001 11071,'21'34'1367,"-3"-7"-1137,-14-27-129,0 1-12,-2-1-50,0 2 51,3 0 184,4-1-117,3 1-28,6-4 67,2-1 22,26-5-27,-5 0-62,20-2-57,-10 3 1,4 2-39,3 0-18,-17 2 1,3 1-9,-1 1 1,3-1-15,18 2 1,2 1 27,-10 2 1,-3 2-393,-3-1 1,-1 1 372,-2 3 0,-1 0 11,-7-5 0,-1 0-14,2 1 0,-1-1 0,-3-3 0,-2 0 0,12-2 6,-4-1-6,-3-1 5,7 0-5,-2 4 0,-3 5 11,7 11-5,-5 7-6,1 1 6,15 6-6,-25-13 5,9 5 1,-19-9-6,-3-1 755,-3-1-755,-4-2 0,-1-2-207,-3-4-208,-2-1-5516,-4-3 5931,-4-2 0,-1 1 0,-1-1 0</inkml:trace>
  <inkml:trace contextRef="#ctx0" brushRef="#br0" timeOffset="10813">7832 9192 15205,'-47'48'210,"19"-18"0,2-1-210,-2 4-5,-6 13-29,19-12-168,8 0-50,4-1-140,10-3-504,16 3 28,27-16 913,3-21 95,-1-15 56,-19-22-68,-15 5 231,-6-15-180,-6 13-17,-5-8 96,-8 21-34,-3 3 101,-8 5-230,7 7 11,-1 5 1,10 21-96,6 2 118,14 34-124,2-14-5,-2-3 0,2 1-1009,4 5 595,8 9-1118,-10-23-619,-3-5 2151,-1-6 0,-9-8 0,-4-4 0</inkml:trace>
  <inkml:trace contextRef="#ctx0" brushRef="#br0" timeOffset="14371">12641 8501 14684,'3'32'162,"-1"1"-156,-2 11 89,-2 20-92,1-31 0,-2 2 19,-2 17 0,-1 3-16,-1-7 0,-1 1-6,1-1 0,-1 3-447,-2 10 1,1-3 448,4-24 1,1 0-3,-2 10 0,1-2 6,0 13 44,3-2 34,0 14-16,2-19-68,0 9 5,2-24 6,2 10 45,1-10-56,3 23 45,-3 4 893,-2-1-893,-1-5-45,-2-22 11,0-16 39,-2 5-44,1-6-6,-2 6 45,0-4 101,-2 9-146,3-8-62,-1 3-95,3-15 84,0-2-8239,0-4 8312,0-5 0,0 4 0,0-4 0</inkml:trace>
  <inkml:trace contextRef="#ctx0" brushRef="#br0" timeOffset="15792">12665 8549 12741,'38'7'576,"0"1"1,3-1 0,2-2-446,11-4 1,2-1-113,-5 0 1,-1 0 0,-1 0 0,0 0-4,-3 0 1,-3 1-2034,5 1 2017,13 2-363,-22 1 363,-2 1-10,1 0 10,-1-1-11,1-2 0,2-1 8,-4-1 0,1 1-8,7-2 0,1-1 8,-2 0 0,-2 0 544,22-2-731,-4 2 100,4 6 886,-19-3-858,0 3 57,-5-4-1,-1-5-5,-8 0 11,8-3 0,-12 2-90,7 2 85,-9 2 632,12 0-643,-4 4 10,-5-2 6,4 2-11,-11-4 5,0-2 1,2-1-1,0-3-145,-1 1-45,-3 2-39,-3 2 89,-3 1 112,-5 1 34,-2 0 12,-2 0 72,0 0 246,4-5-263,3 0 79,8-5-141,-6 4 46,-1 1 78,-8 4-34,-2 0-269,0 1 174,2 0 0,-2 2 353,2 4-28,-3 8-180,0 30-145,-1-6 78,0 3 1,1 2 16,-1 13-494,0-16 1,0 0 460,0 23 44,0 3-86,0-19 0,0 2 13,0 3 1,0-1-144,0 0 0,1 0 129,-2 9 1,1 0-17,-1-12 0,0-1 0,0 1 0,0 0 25,-3 13 0,0-3-26,2-22 1,-1-1 22,-1 22 1,-2 2 10,2-5 1,1-3 416,0-7 0,1-2-450,0 3 0,0-5-3,2-3-91,1 4-54,0-14-29,5 6-1069,0-19 1315,-1-3 1,-1-6-1,-3-5 1</inkml:trace>
  <inkml:trace contextRef="#ctx0" brushRef="#br0" timeOffset="16754">12641 10239 14365,'26'-4'397,"39"-2"-372,-31 4 1,1-1 7,8 1 1,1-1-12,-5 1 1,-1-1 21,19 0-38,1 0 16,-4 1 1,3 0 7,-10 1 1,0 0-31,9 0 0,1-1 0,-6 2 0,-3 0 6,-10 2 0,-2 0-4,0-1 1,1 2-3,3 1 0,-2 2 11,5 2-5,-8-2 0,0 0-1,5 1 6,11 1-11,-17-3 12,0-2 32,1 0-10,0-1 16,17 1-22,-11 0-25,-7 0 0,4 1-3,-1 0 0,1-1 3,0 0 0,1-1-1,-2 1 1,-2-1-3,11-3-5,-18-2-91,-6-1-100,-4 0-67,-9 2-851,-4 1-2146,-7 3 3260,-2 1 0,1 0 0,0 0 0</inkml:trace>
  <inkml:trace contextRef="#ctx0" brushRef="#br0" timeOffset="17672">13450 9263 16588,'-44'39'325,"5"-2"-325,18-11 0,4 2-5,3 2-91,4-1-10,4 2-264,3 8 141,4-12-236,11 6 268,10-22 197,3-3 6,15-24 61,0-22-67,-7 2 34,-3-11 6,-20 20 10,-4 1-39,-1-1-11,-2 0 297,-2-9-84,0 12 246,-3-7-353,1 21-106,-1 2 0,1 18 107,11 39-102,-2-6-5,1-7 0,0 1 0,4 11-123,1-2-162,5 9 16,-6-19-207,4-1-505,-7-25-458,1-8-3294,-3-12 4733,1-5 0,-5 3 0,-1 2 0</inkml:trace>
  <inkml:trace contextRef="#ctx0" brushRef="#br0" timeOffset="18241">13807 8811 15513,'-26'26'355,"-1"1"1,-9 10-350,3 6-12,20-20-66,5-3 38,4-2-11,9 3 73,26 10 17,6 2-129,8 1 45,-10-8-1871,-7 5-225,-12-13-2648,2 6 4783,-15-18 0,-1-3 0,-2-2 0</inkml:trace>
  <inkml:trace contextRef="#ctx0" brushRef="#br0" timeOffset="18721">13950 8954 12746,'5'4'902,"-1"0"-762,-4-4 453,0 0-318,32 2 27,-25 18-307,13-1-46,-29 8-38,-9-11-91,8-8-100,2-4-537,5-2 750,1-1 67,10-4 33,-1 2-33,14-2 291,-5 14 191,3 16-247,-8-4 28,-6 8 85,-14-13-348,2-8-286,-9 2-302,4-11-319,-2 0-1216,1-6 2123,1-2 0,6 1 0,2 1 0</inkml:trace>
  <inkml:trace contextRef="#ctx0" brushRef="#br0" timeOffset="19106">14164 8858 15289,'37'37'342,"4"8"-303,-22-20-5,8 9-34,-10-11 44,2 4-38,-6-10 229,-2 4 146,-7-13-62,-9 3-257,-18 2-241,-35 14-359,10-6-137,16-6 0,1-1-5134,5 1 5809,4 0 0,12-7 0,3-3 0</inkml:trace>
  <inkml:trace contextRef="#ctx0" brushRef="#br0" timeOffset="21775">18497 8692 14661,'-5'55'275,"0"1"-146,5-8-68,-3 11-28,-3-4 1,-2 5-2451,1-12 0,0 0 2420,-4 18 0,1-1-100,2-22 0,1-3 97,-3 23 25,4-27 1,2 0-21,0 15 527,1-9 1,2 2-533,6 19 11,0-2 45,9-14-50,-1-17 2301,-1-2-2183,-4 7-124,-4-13 0,-1 6 44,-2-8 12,0-1 12,-1 8-68,0-5 1835,0 6-1802,0-9-33,1 5-5,1-6-1,2 6 12,0-8-6,-1-5-34,0-2 34,-2-8-50,0 0 67,0-1 11,1 4 5,-2 1-22,0 8-5,0-2 28,0-1-34,0-3 0,0-4 11,-3 5 6,0 2-17,-3 6 0,1 1 5,0 0-10,-1 1-46,2-7-72,2-2 117,1-8 85,1 0-40,3-1 45,3 0-28,5 0-45,4-2 34,12-2-45,-5 0 34,22 1-29,-15 2 40,24 3-45,-2 3 0,-10-1 0,3 2 0,-5 0 0,-1 0 0,1 0 0,-2 0 6,20 4-6,1 1 0,-13-5-6,-8-2 0,1-1-22,26-6 28,-2-3 6,-24-1 0,0 0-12,-3 2 0,-1 1 6,32-5 0,-9 8 0,-23 6 0,-10 2 0,2 1-5,4 0 5,3-1 0,2-2 5,1-1-5,-1 0 12,0-1-7,9 1-5,0-1 11,18 0 1,-12-3-12,-4 0 0,9-2 5,-26 1-5,15 0 0,-22 1 0,-3 0-5,-4-1 5,-3 1-56,-1-2-168,-1-1-1267,-3-3 1491,-2-1 0,-3 2 0,-2 2 0</inkml:trace>
  <inkml:trace contextRef="#ctx0" brushRef="#br0" timeOffset="23371">18544 8668 11418,'43'9'1849,"0"-2"-1446,-12-5-67,8 0 185,28 4-353,-12-2-137,-19-1 0,1 0 13,16 2-2,-15-2 0,0 0-36,20 2 13,-10-2 1,3 0 2,1-2 1,1-1-23,0 0 0,0 1-31,-2-1 0,-2 3 6,-6 2 0,-5 2 31,4 7 13,-9-2 1,0 0-15,6 1 29,11 1-28,-11-9 16,-2-4 0,3-2-16,26-7-6,-26 6 0,-2-1-11,23-9 5,-33 8-44,3 1 50,-17 2 0,2 1-6,-5-1 6,9-1 0,-9 0 0,6-2-78,-4 2 16,4-2-61,-4 0 73,8 0-23,-11 1 17,4 1 17,-8 1 39,-1 1 0,-3-1 67,-2 1 123,1 4-190,-1-3-1422,0 3 1853,0 3 51,0 38-197,0 21-212,0-24 0,0 3-334,0 0 0,0 3 0,0-3 314,0 5 0,0-1-20,0 18 1,0-1 11,0-21 0,1-4-6,-1 24 6,1-12-45,-1-8 5,0 2 37,0-9 0,0 3 34,-2-1 0,0 0-51,2 1 1,-2 0-1,-1 2 0,0-1-14,-2 22-5,-1-3 16,3-25 1,0-1 1124,0 3-1153,-1 25-330,3-23-236,0-2-598,-1-13-3109,-1-15 4279,-3-4 0,3-3 0,-1-2 0</inkml:trace>
  <inkml:trace contextRef="#ctx0" brushRef="#br0" timeOffset="25940">19354 9430 10808,'-31'-12'151,"3"2"476,21 10-100,2 0 218,2-1-437,1 1 95,1-1-50,-3 0 207,-7 0-151,1 3-123,-10 4-102,-6 14-49,4 0-85,-7 12-44,3 9-45,7 7-51,4 3-554,10 11-694,26-15 1063,-5-11 236,15-11 39,-12-24 56,1-9 0,0-6 17,0-9 112,5-19-68,-8 8-55,0-12 5,-12 14-28,-3 0-28,-7-11 544,-2 9-695,-1 3 140,2 19 95,4 17 28,7 9 258,13 41-308,-2-15-57,-3-5 1,0-1 28,3 7-78,-1-1 33,2-3-443,-1-6-4401,6-4 4844,-8-13 0,0-4 0,-10-10 0</inkml:trace>
  <inkml:trace contextRef="#ctx0" brushRef="#br0" timeOffset="26542">19616 9049 17372,'-37'31'12,"2"-1"-12,8-7-12,-6 9-105,9-7-214,4 3 331,24-12 0,8-6 0,20 3 56,-10-2-56,7 5-5,-11 0-68,-3 0-78,-2 1-191,-2-1-72,-4-1-1737,0 2 2151,-5-6 0,1-2 0,-3-5 0</inkml:trace>
  <inkml:trace contextRef="#ctx0" brushRef="#br0" timeOffset="26973">19782 9096 11413,'8'2'2386,"-3"-1"-1546,-5-1 1065,0 0-1838,-22 28-67,12-11 0,-17 23-140,21-21-448,3 1 38,10-8 450,8-2 100,-1-7-107,2-1 1,-10 3 117,2 16-11,-3-5-95,2 10-740,-5-13-3970,0 0 4805,-1-6 0,0-1 0,-1-5 0</inkml:trace>
  <inkml:trace contextRef="#ctx0" brushRef="#br0" timeOffset="27505">19925 9001 14264,'24'25'244,"0"0"1,1 1-1,-2-4 53,3-1-291,-4-4 78,-7-5 224,-12-9 6,-3-1-17,0 1-185,0 3-28,-3 3-51,-3 5 46,-6 6-29,-7 10 1,-3 4-49,1-3 1,-1-1-3,-4 9 0,0-1-361,2-7 0,3-5 361,4-6 0,1-3 0,14-17 0</inkml:trace>
  <inkml:trace contextRef="#ctx0" brushRef="#br0" timeOffset="62994">2000 8954 10125,'42'-13'1736,"-10"3"-1473,-11 10 85,0 0-152,-3 1-51,6 1 79,1 1-11,2 0-157,-2 0-5,4-2 5,-9 0 16,8-1-4,-11 0-29,-3 0 140,-10 0 235,-3 0-408,-1-2-62,-4-3 56,-1-2-6,-9-9 1,5 5-1,-5-3 6,5 4 0,2 4 6,1-1-6,4 4-6,0 1-391,2 2 329,6 0-44,0 1 224,9 7-112,-4 0 12,4 11-12,-7-7 252,-2 11-152,-4-8-116,-7 12-673,-5-3-796,-4-1 1485,-5-4 0,10-13 0,1-2 0</inkml:trace>
  <inkml:trace contextRef="#ctx0" brushRef="#br0" timeOffset="63759">2643 8573 15350,'-21'2'477,"1"3"-421,3 5 28,-7 13 5,4-5-89,-5 10 0,9-7-5,0-1-34,0 2 39,7-9-90,1 0-67,7-9 129,8 2 34,0-3 44,7 4-11,0 0-5,7 9-28,-3-2 89,4 8-95,-6-4-39,-1 0-141,1 6 57,-4-7-264,0 7-4239,-7-11 4626,-2-3 0,-2-4 0,-1-5 0</inkml:trace>
  <inkml:trace contextRef="#ctx0" brushRef="#br0" timeOffset="64209">2714 8739 13530,'24'-26'453,"0"-1"1,15-15-706,-29 27-5,-5 8 257,-5 9 0,1 3 123,0 3-117,0 3 139,1 2-78,0 1-61,0 12-6,-1-5-213,1 8-22,0-9-919,1 2-1786,3-6 2940,-1-4 0,0-7 0,-4-5 0</inkml:trace>
  <inkml:trace contextRef="#ctx0" brushRef="#br0" timeOffset="64591">2905 8549 10136,'9'0'1635,"-2"1"-895,-7-1-482,29 22 50,-8-5-146,17 14 196,-14-11-83,-10-8-186,-3-2 270,-5-1 531,-5 6-739,-5 0-27,-4 9-124,-6-4 33,-3 3-33,-2 0-140,-1-1-386,1-2-594,-1-2-1686,3-4 2806,1-3 0,8-6 0,3-2 0</inkml:trace>
  <inkml:trace contextRef="#ctx0" brushRef="#br0" timeOffset="66053">7499 9096 14029,'40'4'369,"16"-1"-296,-18-2-67,8-1 55,1 1-55,-22 0-1,5-1 29,-15 0-34,-2 0 6,-3 0-6,-2 0-6,-1 0-5,2 0 5,0 3 1,0-2-74,1 1-33,-2-2 62,-2 0-73,0 0 44,-4 0 79,-1-1 0,0-1 56,-1 0-50,0-3-12,0-2-55,-3-1 55,-1-3-56,-1-2 23,-4-8 34,4 7 5,-1-6-280,5 14 140,0 2 128,7 5 24,-1 3 94,6 4-61,-1 2-40,-2 2-5,0 0 34,-2 1 156,-2 0 51,-2-1-78,-1 2-74,-1 0-150,-10 12-1614,-9 2 1675,-12 1 0,10-10 0,4-10 0</inkml:trace>
  <inkml:trace contextRef="#ctx0" brushRef="#br0" timeOffset="66799">8427 8644 15132,'-36'9'605,"0"0"0,-21 7-487,11 17-113,21-11-5,-6 7 0,15-8-39,-3 4-39,7-7 38,0 1 40,8-10-67,2-4-62,1 0 45,11 0 84,-1 0 73,19 5-73,-9-2 6,8 5-6,-8 0 0,0 2 0,-1 1 0,-2 0-146,3 5-55,-6-6-539,3 3-117,-10-11-6939,0-2 7796,-5-4 0,-1-1 0,0 0 0</inkml:trace>
  <inkml:trace contextRef="#ctx0" brushRef="#br0" timeOffset="67200">8427 8763 11693,'5'5'1619,"-2"-2"-1031,33-12-577,-22 7 185,26-3 106,-33 13 79,-4 15-325,-4-3-45,-12 20 45,-8-5-61,1-4-85,4-9-27,14-15 111,7-5-44,9 1-6,1 0-426,4-2-1159,-5 0 1641,3-1 0,-8 0 0,1 0 0</inkml:trace>
  <inkml:trace contextRef="#ctx0" brushRef="#br0" timeOffset="67553">8642 8668 14297,'21'29'76,"1"0"1,-1 0 0,-1-3 57,-5-4-27,0-1 397,-6 5-258,-10-6-212,-5 3-247,-27 11-1859,-3-6 2072,-18 10 0,25-18 0,9-8 0</inkml:trace>
  <inkml:trace contextRef="#ctx0" brushRef="#br0" timeOffset="68932">13307 9120 13833,'32'-10'744,"19"6"-744,-24 8 40,17 3-7,-23-3-33,0 0 34,-1-1-34,-1 1 17,5-1-17,-6 0 16,2 0-16,-8-2-39,-2 0 28,0-1 11,1-2-73,-2-2 68,-1 0-29,-4-2-22,-3-4 56,0 3-28,-2-6 28,-3 4-50,-2-1 50,-6-5 5,3 6-10,-2-3-135,7 9-101,1 1 78,2 2 309,9 7-68,-3 1 6,6 7-44,-4-1 88,0 8 12,-3 0-11,0 0 84,-3-4-107,-4-7-106,-3 1-50,-4-2-1440,-17 5 1490,-4-3 0,6-2 0,5-5 0</inkml:trace>
  <inkml:trace contextRef="#ctx0" brushRef="#br0" timeOffset="70480">18997 9263 14471,'41'9'532,"-2"-2"-336,0-7-157,4 0-39,0 0 62,1-1-62,-19 1 0,-3 0 0,-3 0-6,-12 0 6,2-1 0,-6 1 73,-1-2-73,-1 0-45,-4-2 28,-4-2-78,-1-2-28,-5-6 73,4 0 44,2 3-84,3 2-10,4 8 55,1 1-73,7 0 23,-2 1 84,5 3 11,-4 4 50,0 3 57,-2 11 83,-3 4-240,-18 17 50,-26-1 0,15-15 0,-10-8 0</inkml:trace>
  <inkml:trace contextRef="#ctx0" brushRef="#br0" timeOffset="77216">2952 8501 11054,'35'-4'616,"-5"-2"-386,-9-13 50,4-6 23,13-9-247,-5 5 39,15-7 12,-5 8-96,0 0 123,10-3-123,-22 14 62,9-5 0,-10 8-67,1-2 44,19-6-44,-11 5 72,15-6-67,-14 7 23,20-11-23,-12 6-11,-8 3 0,3 0-34,3 2 1,-1 1 33,-7 2 0,0 1 2,7-1 1,-2 2 31,4 1-34,0 0 6,1 0-6,0 0 0,-1 1-73,0 1 73,-4 1-11,-2 3-96,-4 1 102,-3 2 94,13 1 29,5 0 30,-11 1 1,2-2-40,-4-1 0,-1-1-87,0 1 1,0 0 10,0-3 1,-2-1 16,8 0 3,-9 3 1,0 0-54,5 2-6,10 0 6,-18 2 0,14 4 79,-12-1-63,24 5 57,-23-4-67,24 1 106,-11-4-56,-14-2 0,0 1-62,10-1-111,9 3 173,-10 5-56,-7-2 117,21 7-89,-15-6-28,3 2-190,11 3 207,3 6 44,-27-7 1,1-1 50,28 12-28,-12-6 28,-12-7-28,22 2-6,-13-5-72,17 2 44,-20-4-50,1 1-20,-9 0 1,2 1-43,19 7 121,-11 0 0,-1 0 8,10 8-22,-19-8 0,-2-1-40,2 0 40,5-2-39,-21-6-1,-2-1 1,-1 0-6,-1 0-67,3 2 16,-5 0 85,9 8-28,-8-3 38,13 8 35,2-2-12,2-1-67,14 1-6,-14-9-89,24 4 95,-23-4 0,7 0 0,-20-2 0,-6-1 0,-4-1 0,-3-2 11,-1 0-5,-2-1-84,1 3-29,2 4 107,0 1 6,2 3-1,-1-2 57,1 2-62,-1-3-6,4 5 6,-3-5 0,1 5 45,-3-3-45,1 0 0,2 3 34,-1-3-23,1-1-11,-2-3 6,-3-2-1,1 0-5,-3-1-89,3 0 16,-4-2 213,1 0-90,-11-5-50,-13-8-5,-7-5 5,-1-4-6,1-6 6,13 10 0,-6-7 39,5 10 23,-1-1 50,-3 3-79,1 1-33,-6 1 68,8 4 5,0 2-73,12 3-39,2 1 72,6 3 1,1 1 44,8 4-44,-1 0-23,5 2 34,-2-2-39,9 5-1,-3-4-5,5 2 0,-6-7 0,-3-2-5,3-1 5,-7-1 95,0-5 28,-8-14 39,-1-7-111,-5-13 16,0 10 67,-4 2-128,3 18-45,1 1-40,2 7-10,1 1 89,-2 5-123,1 0-129,0 4 117,1-1-173,0-2 78,0-2-308,1-2 214,-1-1 284,2-1 40,0 2 549,3 7-381,1 2-50,8 18-34,-1 1-73,2-1 51,-4-3-62,-5-12 5,-1-5 1,-2-1 27,-1-5 102,0 1-74,-2 0-89,0 2 28,-1 1 0,0 0 6,-1-4 28,1-1 73,0-1-35,-1-1-10,-2 0 50,0 0-106,-2 0 61,-7 0-67,-6 0 45,-22-5 72,-6-7-27,-2-4 162,-9-10-23,25 9-94,-7-4-46,20 11-38,5 3-46,5 3-5,3 1 96,3 2-7,2 1-890,2 0-902,-4 1-3186,2 2 4889,-4 2 0,3-1 0,1-2 0</inkml:trace>
  <inkml:trace contextRef="#ctx0" brushRef="#br0" timeOffset="80431">8404 8501 10478,'39'-19'974,"-2"0"-257,-5-8-397,-4 4-26,3-2 0,2-2 165,21-12-367,-23 15 1,2-1 89,14-9 0,0 0-177,-11 8 1,0-1 19,17-12 0,-1 1-25,-19 14 0,-2 2 8,5-3 1,-3 3 58,4-1-64,-8 6 0,1-1 36,5-1-39,11-6-6,-9 7-38,2-2 44,4-1 16,-9 5 1,1-1-17,21-9 22,-19 9 1,1-1-18,0 2 1,-2 1 28,17-6-9,-12 6 0,0 1 76,11-1 134,-13 5 0,-2 0-128,12-2-74,6-2-27,-21 5 67,21-6-107,-12 5-33,-6 2 0,-1 2 16,6 1 65,-8 2 0,0 2 70,5 4-67,-7 0 0,3 0 50,26 4-31,-11-3 1,2-2-48,-7 1 0,0-2 11,-1 0 0,0 0-3,-3 1 0,-3 1 3,6 2 6,13 2-1,-21 0 6,0-2-11,-3 2 6,-1-2-6,-1 2-34,8 2 40,12 7 0,1-2 5,-3 1-6,-14-6 23,-12-2-33,9 3 5,-7 0 45,6 2-40,-8-2-5,0 0-33,11 5 27,-7-2 12,19 10-1,-9-5-5,0 0 39,3 1-44,-1-2 5,2 1 0,-3-1 11,-7-3-11,-7-4 6,2 0 44,1 0-22,0-1-22,1 0-1,-1 0 1,0 0-1,-2 0 40,11 1-34,1 2-95,24 9 51,-9 2 33,0 2 72,-16-4 1,2 0-42,-7-6 1,-1-1-30,8 4 1,0-1 25,-3-3 0,0-2-28,20 12 51,1 9-18,-12 1 68,-14 0-90,-11 2 28,-6-11-39,-2 2 0,-5-14 45,3 6-34,-2-7-16,3 4 5,2-3-45,3 2 45,-1 0 11,3 3-5,-2 0-1,-3-3-5,0 0 6,-6-8-6,-2-2 45,1 0-45,-1-1-11,0 2 16,-1-2 1,2 5-6,-3-3-101,2 0-45,-1-2 102,-1-2 88,-1-1-27,-19-13-50,6 2 21,-18-11 12,9 6-5,0 0-1,-1 1 6,2 2-5,0 3-7,-7 1-16,3 4 28,1 2 0,5 2-33,12 0 27,1 0 1,4 0 38,1 1 18,0 0-51,0 3 11,0-1-11,0 1 33,2 0-33,-1-1 45,4-1 22,1-1 79,-2 0-124,-4-5-22,-5 0 0,-4-5-5,0 1-1,-1-2 6,2-1-11,1 1 11,1-2 0,3 5-6,0 0-50,3 6-16,0 0 83,4 1 67,9 8 29,18 6-102,-5 1-5,7 1 6,-16-8 39,4 2-40,-6-3 1,7 5-6,-12-6 0,1 1 5,-6-4 107,-1-2 12,-1-2-52,4-14-66,0-6 5,7-37 0,-3 18-11,3-17 0,-6 30 0,-2 6-145,-3 9-454,-2 10 599,-13 23 0,10-12 0,-10 12 0</inkml:trace>
  <inkml:trace contextRef="#ctx0" brushRef="#br0" timeOffset="83259">14164 8596 11250,'45'-13'1379,"-4"-1"-999,-17-2-38,2 0-56,-1-1-12,0-1 236,8-9-393,-6 6 68,20-19-104,-16 16 0,2 0-64,4-4 0,0 0 19,2 0 1,-1 1-15,-6 6 1,-2 1-23,13-8 0,-12 10 0,0 0 0,17-8-23,-17 9 1,1 0-12,12-5 34,0 0 11,1 2-8,-14 6 0,2-1 0,0 0 0,2-1 5,19-8 0,1 0-8,-9 3 0,-2 0 11,-1 1 1,-1 0-137,-6 3 0,-4 2 119,6-2-61,8-3 61,-14 9 1,0 2 5,-1 1 0,1 0 0,1 2 56,1 0-6,3 0-44,21-1 67,-11 2-68,-6 3 1,1 0-4,-7 1 1,-2 0-42,35 1 50,-31 1 1,-1 1 221,19 5-233,-2 2 106,-6 2 12,3 3-113,-13-4 102,13 3-102,-16-3 96,16 3-44,-11-1-38,-6-3 1,2 1 19,4-1 0,0-1-33,26 5 25,-26-6 0,-2-2-26,3-2 34,0 1-39,0-1-11,-2 1 6,-1 1-1,-2 3 0,-2 1 6,0 1 0,-1 1 6,-1 0 16,16 3-22,3-1-3,-9-3 1,1 1-4,-5-2 1,-2-1-21,1 1 1,-2 0 20,29 8-57,-27-7 62,11 0-45,-14-4 6,16 1 5,-12-1-17,9 4 12,-2 3 28,1 4 5,1 0-72,7 4 78,-11-4-50,19 12 50,-21-9 5,14 13-10,-1-3-1,-9-4 6,-10-9 0,0 1 0,14 6 6,-1 0-1,13 7-10,-2-2-1,-5 1-50,-8-5 45,-26-11 11,-12-7 0,-2 1 0,-2-1-34,0 0 34,0-1 6,-1 1 33,0-1-28,0 2-5,0 5 61,1 2-61,1 8 38,1-7-38,0-1 22,-1-7-34,-1-3-5,0 2 11,-1-1 0,0 2 0,1 0 6,-2 1 72,1-1-72,1 2-40,-1-1 34,1 0 0,0 0 0,1-1-45,0 2-5,-1-4 50,-1-3 34,-2-3-34,-4-1-40,-7-7-49,-2-1 38,-13-11 51,9 7-50,-11-8 5,4 7 45,0 1-5,-7 3 10,14 6 51,-6-1 0,11 2-45,2 0 29,4 0-35,2 1-5,2-1 67,2 2 29,8 0-52,2 1 52,18 7-51,7 9-28,1 3 22,3 1 23,-17-10 22,11-18 5,-16-3-89,9-11 6,-15 1-1,-3-3 46,-1-12-51,-4 7-6,-1-7-268,-2 11 274,-2 12 0,2 1 0,-1 12 0</inkml:trace>
  <inkml:trace contextRef="#ctx0" brushRef="#br0" timeOffset="94336">2452 9977 12741,'16'32'1136,"-1"2"-889,-12-20-46,0 4 315,2 15-444,-1-11 24,2 16-63,-2-13 113,3 17-135,0-6 70,0-4 0,0 3-22,2 7 0,1 2-11,0 3 0,0 0-15,0 1 1,0-1 25,-1 1 0,0-2-59,2 10 89,-3-10 1,0 1-57,0 6-13,-4-19 0,0-1-15,1 8 1,-1-1 27,2 10-27,-1 0 50,3 13-56,-2-18 22,4-2-22,-5-25 6,2-1-6,-4-6-6,0-1 1,-1 3 5,2 1 17,1 12 27,-1-3-49,1 5 5,-1 1 123,0 0-73,-1 6-50,0-13 0,-1-7-72,-2-14-12,0-1-684,0-3-795,0-4 1563,-5-4 0,3 3 0,-2 2 0</inkml:trace>
  <inkml:trace contextRef="#ctx0" brushRef="#br0" timeOffset="95185">2381 10406 13211,'7'-25'1126,"-1"-7"-779,-4 11-95,1-7 140,2-5-258,-1 6 35,4-9 16,-3 11 240,2-4-251,-2 12 111,-1 0-184,-3 13-90,-1 3-5,1 1-90,1 0 84,1 1 101,4 4 28,3 4-51,4 4-33,5 1-6,24 14 0,-7-8-212,12 10-673,-24-16 846,2 23 0,-19-26 0,6 17 0</inkml:trace>
  <inkml:trace contextRef="#ctx0" brushRef="#br0" timeOffset="96640">8165 10120 14152,'3'47'481,"3"-9"-402,2-3 274,13 7 5,7 6-150,1 0-7,2 0 79,2 1-173,-9-11-29,-4-6 1,0 0 27,8 19-84,-8-12 1,-2 3 2,-3-6 0,-1 0-22,-2-1 0,-1 1 2,-1 0 1,-1-2 0,1 8 5,7 23 39,-7-30-50,3 7 0,-3-18 11,10 7 1,-4-10-24,8 11 24,-9-6-1,-4-3-6,-1 14-5,-5-14 6,1 10-12,-3-9 6,0 1 0,-1 1 6,0 2 5,4 21-11,-2-14 0,3 8-95,-2-23 39,-2-13 45,0-2 5,-2-3-27,0-1-1,0 0-39,0 2 40,1 0-169,2 3 79,-2 0-606,3 5-3063,-4-2 3792,1-1 0,-2-3 0,0-4 0</inkml:trace>
  <inkml:trace contextRef="#ctx0" brushRef="#br0" timeOffset="97367">8047 10311 14818,'33'-35'919,"-3"-3"-768,-16 8 146,5-8-224,-8 18 0,9-8-73,-7 17 84,11 2-11,-8 11-12,6 6 1,-5 5-23,8 11 6,-5-3-45,7 7-90,-11-7-201,0-2-3641,6 8 3932,-7-9 0,0-1 0,-10-12 0</inkml:trace>
  <inkml:trace contextRef="#ctx0" brushRef="#br0" timeOffset="98720">13569 10335 13345,'30'53'1182,"-1"-4"-880,-11-26-106,2 1-50,2 3-34,10 13-78,-8-7-29,6 11 40,-10-12-40,-3 1 1,0 2 11,-2-5 0,1 2-20,9 23 0,1 2 8,-6-14 1,-2-2-3,-1 0 0,0-2-170,-1-1 0,-1-3 206,2 6 14,-3-9 1,1-1 36,2 3-6,5 6-73,-7-17 62,-2-3 74,5-1-86,-4 0-55,0-1 39,0 8-34,-2 3 73,10 15-79,-7-13 29,3 0 33,-9-17-33,-2-1 237,5 11-243,-4-5-39,2 5 5,-7-12 6,0-5-5,2-1 5,-1 0 0,2 1-6,-3-2 0,-1 0-89,1-1-22,-1 0-63,-1-1-246,0-1-1131,-1 0 0,1-1 0</inkml:trace>
  <inkml:trace contextRef="#ctx0" brushRef="#br0" timeOffset="99567">13522 10620 15653,'-3'-44'62,"2"3"5,10 19 17,-1-1 11,2-1-22,-1-2-6,0-1-61,0-1 190,3-11 196,-4 7-28,0 1-336,-4 17 11,-4 9-17,1 5-44,1 0 28,3 2-6,3 3 16,13 13 29,-4 2-28,22 25-17,1-3-45,2 2-406,-15-20 1,-1-2-867,7 0 1317,11 5 0,-27-18 0,-1-2 0</inkml:trace>
  <inkml:trace contextRef="#ctx0" brushRef="#br0" timeOffset="101068">19378 10525 14129,'34'26'796,"8"16"-617,-19-10 0,0 1-154,-4-6 0,0 2 9,8 8 0,-2-2-29,3 4 57,1 0-51,12 11-5,-10-13-1,8 7 1,-12-17 5,9 10 28,-10-10-33,14 23 11,-2 5-12,-18-26 1,0 0 0,16 24-6,-10-18 0,-10-14 11,-1-1-5,2 8-1,-5-6-5,3 7 6,-7-9 11,7 16-6,-3-9-11,9 15 50,-7-18 12,-2-3-17,-5 0-45,-4-10-6,0 5 6,-1-6 6,0 0-1,-1-2 1,1 0 0,0 0-6,-2-1 0,2 0 0,-1 0 28,1-1-28,0 2-12,1-3-240,-1 0-135,1-2-240,-2-1-850,0-1 0,-1-1 1</inkml:trace>
  <inkml:trace contextRef="#ctx0" brushRef="#br0" timeOffset="102027">19235 10716 14684,'3'-22'336,"0"2"-263,0 7-68,1-2 85,0-1-6,1-2-17,-1 1 23,2-2-1,-1 1-27,3-7-56,-2 7 78,3-7-73,-2 10-5,1 2 33,-3 6 17,-1 3 56,-2 1-28,0 1-34,-2 0-44,2 2 28,0 0 33,2 0 11,2 0 51,10 5-56,0 0-68,19 11 175,17 4-52,5 1-116,1-3 77,-10-2-83,-23-7 27,8 8-33,-18-8-5,4 4-102,-9-6-111,0 0-667,2-2-2453,5 2-2073,-2-1 5411,2 3 0,-11-6 0,-2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33:05.6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714 3239 11900,'-3'37'45,"1"-5"-45,2-20 5,0 0-5,0 2 6,0 2 0,1 1-6,1 1 5,1 21 40,-1-3-28,3 18-17,-3-19 0,0 7 0,-1-18-6,0 6-22,0-10 28,-1 1 0,0-1 6,0 2-1,0 24-10,0 0 5,0 9 5,0 4 1,0-11-17,0 0 16,0 9-5,2-25 6,-1 10-6,2-14-6,-1 13 6,0-8-5,0 9-29,0 2 29,-2 7 5,1-1-23,-1 17 48,-2-27 1,0-1-26,-1 27-6,0-26 0,0-2 6,-1 6 0,2-1 12,1 2 4,0-1-10,1 17 22,0-16-28,0 10 0,0-20 0,1-2-6,0 13 1,1 5 27,-2-9 1,1 3-23,-1-5 0,1 1 11,-1-1 0,0 1-11,0 4 0,0-2-6,0 11-14,0-18 1,0 0 19,0 14 17,0 0-17,0-1 11,-1 1 28,0 1-14,-1-15 1,-1 3-24,-1 2 1,1 1-3,-1 0 0,0 1 3,-2 13 0,0-1-3,3-20 0,0 0-3,-2 12 0,0 0-11,2-13 0,1 1-388,-1 15 1,1 0 401,0-11 0,1-1 0,0 12 0,0-1 33,1 18-33,0-1 6,0-2 0,0-2-1,-1-1 20,1-19 1,-1 2 10,-1 3 1,0 0-187,0-1 1,0 1 146,-2 9 0,1 2 436,0 4 1,1-1-434,-1-10 0,1 0 0,1 9 0,0-4 0,0 4 5,1-2-5,0-1 0,0-1-3,0-16 1,0-1 2,0 22 14,0-21 0,1-1-14,-1 16 326,2 0-329,-1-15 0,1 3 3,-1 0 0,0 3 18,0-2 1,1 4 0,0-1 9,-1 15 0,1-2-532,-1-3 1,1-1 520,-1 1 0,0-5-11,0 13-9,-1-22 0,1-1 9,-1 18-1,0 0 46,0 0-51,0 2 0,0 0 0,-1-17 0,0 2 0,0 3 0,0 0 0,0 0 0,-1 1-105,0 11 1,0-3 104,1-24 0,0-1 0,-1 10 0,0 0 0,1 14-3,0-18 0,0 1-1083,0 18 1086,1-21 0,-1 0-107,1 10 112,0 13-5,0-17 34,0 8 881,0-11-859,-2-1-50,2-1 206,0 7-168,0 6-44,0-10 6,0 5 1210,0-27-1216,0-3 144,0-3-105,0-3-39,2 6 0,-1-5 0,1 6 68,-1-5-68,-1 0 5,1-1 1,-1-6 145,0-1-145,-4-13 83,-2-1-83,-5-10-6,-3 0 45,-1-2-45,-9-12 0,5 6 0,-7-11-34,8 9 45,0-1 34,-6-13-39,1 5 100,-5-5-72,11 19-34,4 11-336,10 12 263,6 6 73,3 5 22,5 7-22,6 7 0,2 3 0,1 0 6,2 3-6,7 10 0,0 0 5,0-1 12,-1 1 22,-10-14-39,-3-3 0,-3-3-5,-8-13 5,0 1-6,-3-5-50,3 2 45,1-2 5,2 3 6,1-2 107,7-2-23,-1-8 140,20-49-142,-13 0 0,0-12 0,-1 3-1213,-4 18 1,0 3-1,0-3 1108,0-4 1,1-4 0,-1 2 0,-2 9-566,-1 7 0,-1 6-4197,4-11 4785,-4 9 0,-7 18 0,-3 4 0</inkml:trace>
  <inkml:trace contextRef="#ctx0" brushRef="#br0" timeOffset="1515">405 3381 9486,'-6'17'1204,"1"-3"-834,5-8-112,0 1 5,0 8-202,-1-2-27,-1 8-34,1-8 0,0-1-34,1-7-22,0 0 432,0-5-96,0-9 280,9-12-134,8-22-331,4-1 6,-4 8 0,2-3 58,4-7 1,0-1-130,-3 9 1,-1 1-25,3-7 0,-1 4-1,-3 6 46,-3 6-46,-5 8-5,-2 6 17,-1 1-11,-3 7-6,3-3-6,-3 6 6,1-2-50,0 3-191,-1 0 146,-1 1 95,1 2 84,0 3 44,9 7-21,-1 0-107,7 7 0,-4-3 5,2 4-5,2 2 0,1 2 0,2 4 62,10 13-56,1 2 22,-1-2-28,2 1 0,-11-16-73,-1-3-1036,-3-6-532,-8-12-2381,-1 0 4022,-5-4 0,-3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44:25.8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A02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2809 5167 14376,'35'26'67,"-3"-2"-50,6 1 33,-5 0-44,6 5-6,-7-2 5,-15-12-5,8 6-56,-13-12-44,4 3-85,-8-6-1652,6 3-913,-1-2-784,2 0 3534,-1-5 0,-8-2 0,-2-1 0</inkml:trace>
  <inkml:trace contextRef="#ctx0" brushRef="#br0" timeOffset="367">3238 5144 14947,'-2'38'711,"0"0"1,1 19-583,-16-3-71,3-14 1,0 3-56,1-5 0,-1 3-132,-9 23 0,1-1-339,9-24 1,2-5-323,-9 23-2565,16-43-387,3-19 3742,3-4 0,-1 1 0,1 1 0</inkml:trace>
  <inkml:trace contextRef="#ctx0" brushRef="#br0" timeOffset="1453">2857 4977 14404,'15'-24'1019,"0"1"-733,3-2-213,-2 3-73,-1 3-56,-1 7 0,-5 9-22,14 9 78,-6 4-6,10 11-84,-10-1 23,14 21-17,-12-16-6,10 10-240,-16-22-141,-2-4-458,1-4-1071,-1-3 2000,0-2 0,-6 0 0,-1 0 0</inkml:trace>
  <inkml:trace contextRef="#ctx0" brushRef="#br0" timeOffset="1986">3452 4596 16628,'-16'30'137,"-1"0"0,-13 27-131,9-19-46,1 3 35,14-24-34,-1 4-6,7-13-34,0 0 7,5 1 72,2 1-34,12 7 34,14 9-286,0 0-190,-1-2-409,-14-10-694,-9-7 1579,-2-1 0,-3-3 0,-1-1 0</inkml:trace>
  <inkml:trace contextRef="#ctx0" brushRef="#br0" timeOffset="2317">3523 4834 11592,'14'7'1854,"-4"-2"-1294,-10-5-129,0 0 314,23-36-650,-14 24-61,20-27-23,-23 35 157,2 5 29,-3 16-152,1 26-45,-2-7-68,0 11-358,-2-25-1999,2-1-806,0-10 3231,-1-2 0,-1-8 0,-1-1 0</inkml:trace>
  <inkml:trace contextRef="#ctx0" brushRef="#br0" timeOffset="2618">3714 4620 15294,'30'35'155,"1"1"0,-3-3 1,-3-3-100,-5-4 33,-2 2 370,-11-10-78,-1 0-207,-9 3-253,-6-7-402,-7 5-623,-11-2 1104,-13 4 0,17-10 0,-3 1 0</inkml:trace>
  <inkml:trace contextRef="#ctx0" brushRef="#br0" timeOffset="4532">8475 5096 14225,'25'24'288,"0"-1"0,22 20-176,-16-19-67,1-1-45,1 0 45,11 6-90,-2-3-784,3 2-6547,-16-10 7376,-14-9 0,-11-6 0,-4-3 0</inkml:trace>
  <inkml:trace contextRef="#ctx0" brushRef="#br0" timeOffset="4834">8904 5120 16258,'1'41'650,"-2"1"-533,-14-4-5,-1 6-56,-4 6-11,4-10 0,-2 2-43,0 2 1,0 2-123,-4 8 0,2-1-93,5-14 0,3-3-1591,-5 19-38,14-39 1842,3-11 0,1-7 0,1-5 0</inkml:trace>
  <inkml:trace contextRef="#ctx0" brushRef="#br0" timeOffset="5468">8594 4953 16051,'23'-31'493,"-3"0"-370,-9 5-50,0 0-29,3-5-38,-5 11 0,2-1-6,-7 14-6,-1 2-67,-1 4-61,0 0-101,0 1 229,5 8 68,6 12-34,1 3 5,8 18-492,-1-6-1115,0-3-1529,-3-9 3103,-7-15 0,-7-6 0,-1-1 0</inkml:trace>
  <inkml:trace contextRef="#ctx0" brushRef="#br0" timeOffset="6002">9165 4524 16084,'-21'30'56,"-1"1"0,-15 21-56,18-23 0,7-8-5,-2 10-180,10-8 107,3-3 44,7-4 34,2-7 11,5-2 101,2 3-101,0 0-11,10 8 0,-7-4-78,5 6-196,-9-7-287,-3-1-565,-1-2-1137,-2-2 2263,0-2 0,-5-4 0,0 0 0</inkml:trace>
  <inkml:trace contextRef="#ctx0" brushRef="#br0" timeOffset="6384">9261 4691 11631,'12'2'897,"-2"0"-707,-10-2 432,0 0-589,26-8 68,-15 6-101,20-3 599,-22 23-475,-5-2 44,-9 21-112,-7-12-23,-2-2 12,0-5-90,10-9 112,2-2-61,12 1-51,-2-4 40,9 2-365,-5-4-655,4-1 1025,3-1 0,-8 0 0,0 0 0</inkml:trace>
  <inkml:trace contextRef="#ctx0" brushRef="#br0" timeOffset="6768">9451 4477 15311,'31'46'874,"-2"-4"-756,-10-12-90,6 4-23,-4-7 29,-1-2-23,-12-16-5,-2 0 44,-2-3 286,-1 3-112,-3-2-89,0 3 33,-5 0-168,-3 3 67,-17 12-403,-9 6-241,0 0 577,-20 3 0,36-22 0,-11 2 0</inkml:trace>
  <inkml:trace contextRef="#ctx0" brushRef="#br0" timeOffset="8711">14164 4905 13721,'41'19'739,"0"1"-655,-8 3-34,15 13-61,-12-8 11,6 8-196,-18-14-437,-5-3-3999,4 0 4632,-10-8 0,-1-2 0,-9-7 0</inkml:trace>
  <inkml:trace contextRef="#ctx0" brushRef="#br0" timeOffset="9045">14593 4858 16633,'-4'59'451,"-1"-25"0,-1-1-345,-9 18-70,-7 4 1,-2 2-43,10-24 1,0-1-91,-10 22 1,1-1-369,0-1-953,-2 8 296,11-24-6014,2-1 7135,11-26 0,1-7 0,1-2 0</inkml:trace>
  <inkml:trace contextRef="#ctx0" brushRef="#br0" timeOffset="19871">14188 4763 15048,'26'-25'218,"-2"1"214,19-16-348,-17 13-48,-1 3 1,0 2-37,-8 5-62,1-1 12,-12 11-23,1 2-79,-2 3 12,4 1 101,-2 2 45,7 8 61,3 6 17,0 4-45,9 7 23,-11-11-62,6 3 0,-7-8 0,-2-1-79,0-3-206,-4-1-3283,-1 1 3568,-4-4 0,-1 1 0,-2-2 0</inkml:trace>
  <inkml:trace contextRef="#ctx0" brushRef="#br0" timeOffset="20604">14831 4239 16863,'-32'36'67,"7"-5"-73,-1-1-5,4 4-28,8-10-95,0 5 10,9-15 74,2-2 33,2-3-56,1-4-123,0 2 96,11 5 150,4 5-56,11 9-55,-6-6-1289,7 9-101,-14-13-1691,5 5 3142,-12-10 0,-3-6 0,-1-1 0</inkml:trace>
  <inkml:trace contextRef="#ctx0" brushRef="#br0" timeOffset="21139">14926 4382 11687,'4'7'1087,"-1"0"-616,-3-7-415,35-3-51,-22 6 286,27 4 12,-35 5-124,-1 4-106,-5-2-73,-3 0-146,-8 5-89,0-6-123,-4 4-1004,9-12 1239,4-4 162,12-6 73,1 1 158,12 4 15,-11 7-50,4 7-67,-12 3 12,-1 7-91,-4-6 40,-7 8-639,-12-10 510,-9-8 0,9-1 0,4-11 0</inkml:trace>
  <inkml:trace contextRef="#ctx0" brushRef="#br0" timeOffset="21537">15140 4286 14208,'44'41'397,"-5"-5"-346,-22-17 16,1-1 39,4 3 107,-1-2 224,-5-2 23,-6-6 105,-23 5-565,1-6 62,-14 10-62,2-6-258,-1 1-515,0-1-1249,-1 0-5130,5-2 7152,0 0 0,11-7 0,2-1 0</inkml:trace>
  <inkml:trace contextRef="#ctx0" brushRef="#br0" timeOffset="23774">20139 4739 13329,'34'34'940,"-2"-1"-654,-2 0-275,-5-6 28,8 11-22,-10-9-17,-1-1-56,-1-1-117,-1-3-1681,10 7-3663,-10-15 5517,3 2 0,-16-16 0,-5-2 0</inkml:trace>
  <inkml:trace contextRef="#ctx0" brushRef="#br0" timeOffset="24346">20520 4858 16034,'20'-23'62,"-4"5"-29,-15 10 23,0 4 471,-1 2-410,-2 7-117,-2 5 0,-4 8 45,-17 43-70,13-29 0,-2 3-112,-2 6 1,-3 5 0,1-1-46,-3 6 0,0-1 128,0 0 1,1-3-37,3-10 1,2-5-101,1-1 55,0 2-112,8-17-94,1-4-124,2-3-397,0-3-236,3-2 1098,-1-2 0,1-1 0,0-1 0</inkml:trace>
  <inkml:trace contextRef="#ctx0" brushRef="#br0" timeOffset="25107">20306 4524 14454,'20'-20'465,"-2"0"-336,-10 6-62,0 1 95,4-4-156,-4 5 28,2-1-1,-5 6-33,0 2 0,-2 2-201,2 1 301,7 17-27,2 8-34,4 6-39,-3 2 51,-5-12-46,3 4-5,-4-9-72,0 0-169,-5-9-297,-1-3-476,-3-2 0,1 0 1</inkml:trace>
  <inkml:trace contextRef="#ctx0" brushRef="#br0" timeOffset="25658">20877 4215 15765,'-49'29'146,"4"0"-141,13-1 1,10-6-6,-3 6-6,13-11 6,4-3-16,3 0 10,3-5 0,0 0-38,2-6 4,0 3 35,1 0-51,7 8 117,6 4-55,3 1 33,9 9-28,-11-11-11,4 4-67,-8-8-191,-2-2-1775,2 3-1187,-4-6 3220,1 2 0,-5-7 0,-1-1 0</inkml:trace>
  <inkml:trace contextRef="#ctx0" brushRef="#br0" timeOffset="26142">20973 4310 10629,'1'5'2145,"-1"-1"-1103,0-4 621,0 2-1427,-1 2-96,-4 4-39,-4 6-96,-11 10-27,6-5 11,-4 7-129,11-10-73,3-3-376,2 1 192,17-5 391,2-2 56,7-5 1,-1-4-12,-14 1 6,-1-1-40,-7 14-167,-5 0-1171,-3 18-179,0-11 1512,-1 10 0,4-18 0,2-1 0</inkml:trace>
  <inkml:trace contextRef="#ctx0" brushRef="#br0" timeOffset="26558">21139 4262 13749,'19'45'688,"-2"-6"-598,-7-23 11,0-1 5,-2-2 6,0-2 191,-1 2 49,-4-6 243,0 5-315,-7 2-191,-3 1-50,-11 17-44,-2 1-107,0 1-1026,-9 5-917,11-18 2055,-9 5 0,16-16 0,2-3 0</inkml:trace>
  <inkml:trace contextRef="#ctx0" brushRef="#br1" timeOffset="33215">2262 8406 13732,'5'-27'179,"5"-11"-179,-5 12 140,7-12-84,-1 7 0,2-4-22,6-18-29,-3 11-5,4-12 34,-7 19-34,-1 0 39,6-14-33,2-7-23,-2 8 0,2-2 22,-3 6 1,0 0-6,0 0 0,0 0 8,0 3 1,-2 3-15,2-5 9,-4 9 0,0 0 3,1-2 50,3-10-56,-5 15 5,10-29-22,-2 4 37,-8 23 0,-1-1-20,1 0 0,-1 2 56,1-6-56,3-9 5,-5 16-5,1-10-45,-3 11 40,2-8 5,-5 13 0,1-7 0,0 7 0,1-6 5,3-3-5,3-6 0,0-1 40,4-12-40,-2 1 11,-2 2-11,-1 4 0,-7 19 5,-1 10-5,-1-1-5,4-7 5,-1 7 0,1-6 0,-2 9 0,0 0 0,2-4 0,1-1 5,5-11-5,0 8 0,-3 2 73,-3 10-73,-5 8 67,-1 0 779,0 3-751,-9 12-95,-3 3 0,-4 6 23,-5 2-57,5-8 34,0-2 0,-1-1-62,6-7-16,-2 2-17,3-3 44,1 0 51,2-1-44,1 0-68,2-2-387,1-1 309,2-2 190,0-2 17,2-5 268,7-7-38,6-2-186,3-1 57,2 3-68,-3 4 118,16-4-168,-12 7 0,8-3-28,-20 11 28,0 0 45,0 7-56,3 12-2330,10 32 2341,-4 6 0,-2-8 0,-9-19 0</inkml:trace>
  <inkml:trace contextRef="#ctx0" brushRef="#br1" timeOffset="36135">7832 8453 11962,'11'-23'762,"-1"1"-611,-6 7 28,2-2 168,4-12 68,4-5-275,1-4-39,11-17-96,-10 18 6,-1 4 1,0 0-878,1-7 877,6-12-610,-10 18 610,-1 1-232,-2 3 232,-1 2-11,0 1 0,2-12-6,2-7 6,-2 9 0,2-2-3,-2 6 1,0-1 2,6-11 0,-1 2 11,3-4 782,2-1-753,-11 26-29,-1 0 22,0 0 7,0-2 10,1-2 645,2-13-690,3-6 68,-2 0 220,1-7-287,-5 12-34,6-22 28,-5 21 0,3-6 0,-3 21 6,1 0-1,4-11 1,-2 8 50,1-8 17,-3 11-1,1-13-32,-2 7 10,4-23-5,-3 5 39,-2 3-84,-1 8 5,-5 21 29,-1 8-23,1-5-11,1 2-5,1-4 5,2 3 0,-1-1 0,9-10 50,-4 6 6,8-12-11,-7 11 5,4-5 1,-8 10 89,3-4-62,-6 11-44,0-1-29,-1 2 34,2-3-33,-1 1 33,5-8-84,-3 4 45,7-11 51,-1 3-57,1 0 12,0 0-1,-5 9 1,1-1 0,-3 5 5,-1 2 79,-1-2-84,-1 4-6,-1-2 50,-1 4 219,0 1-269,-1-1 50,1 1-50,-1-1-39,1-2 0,2-4 39,0 0 0,1-1 61,-2 3-61,0 3 129,-1 0-140,-21 29 0,-4 2-26,2 0 1,-1 0 42,-4 5 38,4-4-77,17-22 66,3-2-33,1-2 0,1-2 96,-1 0-96,0-1-40,-5 0 1,0 0-90,-5 0 96,4 1 22,-1 1 5,5 0 6,1 0-162,3-2 162,6-6 39,1-1-34,7-7 74,0-1-34,14-14-45,-10 11 0,9-9 33,-14 15 12,4-3-39,-3 6 27,6-4 18,-1 8-40,0 3 0,3 8 45,-9-1-39,8 16-12,-7-2-38,1 4-1155,-2 8-2049,-8-11 3237,1 11 0,-5-19 0,0-2 0</inkml:trace>
  <inkml:trace contextRef="#ctx0" brushRef="#br1" timeOffset="38456">13474 8668 12074,'3'-36'756,"2"4"-459,1 15-62,2-1-61,0-5 83,1-1 315,11-35-449,-7 18-87,-3 9 1,0-2 19,9-23-23,-3 11-30,-2 8 0,0-1 2,3-7 1,4-12 0,-7 18-1,0 2 34,6-18-5,-2 13-51,-2 7 0,1-2 14,-1 7 1,0 2 30,15-31-9,-12 26 1,-2 1-9,2-4-5,6-24 27,-12 25-21,2-10-7,-5 11 1,1-1-6,2-4 5,1 1-5,1-2 0,2 0 6,0 0-6,11-16 0,-8 15 3,-3 10 0,0-1 8,7-13-11,-7 11 0,1-2 2,-3 5 1,-2 0 3,13-30-6,-7 13 11,-4 0-5,-4 14 27,0-6-33,-4 18 6,-1 3-6,0 3 6,0 1 33,7-11 62,5-18-62,1-3 34,-1 1-1,-7 15-60,-5 14 94,3-5-106,-4 8 0,3-5 0,-3 6 34,1-1 72,2-6-5,-3 5 51,6-10-29,-4 6-90,1 2 1,0-1 28,-4 8-51,4-8 39,-5 8-50,2-5 34,-2 7-29,-1 1 107,1 1-56,0-2-56,-1 2 40,1-1 49,0-1-72,0 3 84,1-5-56,-3 6 61,1 1-44,-1 2 128,-1 2-184,-5 5-46,-3 4-60,-20 19 100,3-2-3,1-1 0,-1 0-3,-4 5-10,-12 10-180,23-24 84,4-3 112,10-12-68,9-7 68,3-6 0,17-16 51,-5 3-46,9-7-5,-9 8 0,1 4 17,4-4-17,-6 8-89,6-2 117,-10 13-28,-1 2-34,3 15 62,-5 2-28,12 22 0,-9-10 0,6 9 0,-7-11-543,-1 0-432,-2 3-3371,-2-3 4346,-2 0 0,-4-11 0,-2-4 0</inkml:trace>
  <inkml:trace contextRef="#ctx0" brushRef="#br1" timeOffset="40817">19282 8787 12909,'15'-26'1170,"-2"1"-924,-3 1-94,1-2-68,0-4-23,1-3 12,-1-2-6,0-6-14,-4 9 1,1-5-18,4-15 0,2-3 14,0 1 1,2 0-6,0-1 0,1 4-43,-2 15 1,0 4 65,10-12-43,2 3 0,1 0 25,6-13-14,-5 13 1,-2 1 14,0-4 5,-2 1-6,-1-2-50,-3 1 34,7-16-34,-2 4 0,-1 2 0,0 2 11,1 0 1,2-8-1,-3 1 8,-10 25 1,-2 1 19,3-7 14,-2 7 1,-1-1-49,1-2 96,4-9-45,-7 17-6,0 1 46,1-11 72,0-2-174,-3 8 0,-1-2 12,8-22-6,-2 1 6,-2 15-6,-4 13 61,1-1-44,2-10-11,-2 8 78,5-18-79,-5 20-5,4-19 73,-4 7-73,3-7 6,-3 12 27,0 1-38,-5 19 5,4-10 0,-2 9 0,7-15 5,-4 10 1,5-7 50,-4 9 17,-1 2 33,2-2-5,-2 1-62,0 2 51,0-2 83,-4 3-78,1 1 23,-3-1-34,-1 8-39,-1 0-34,0 4 179,-1 2-346,-9 9 49,-1 2-5,-11 12-56,1 1 6,-2 5 95,-1 1 11,1 1 11,-4 5 45,8-11-135,-2 3 12,14-19 17,3-2 162,3-5-325,0-1 252,6-12 23,1 1-1,8-13 51,0 2-44,3-3 150,10-11-151,-8 9 118,12-10-79,-14 19-44,-1 3-45,1 9 39,0 19 56,17 18-51,-10 0-5,7 9 0,-15-18 0,-1-2-61,6 3-242,-7-7-582,2 1-918,-11-9 1803,-12 3 0,4-5 0,-7 0 0</inkml:trace>
  <inkml:trace contextRef="#ctx0" brushRef="#br2" timeOffset="89793">3857 8453 15042,'-6'50'39,"1"-5"17,4-16-56,-1 2 12,-2 18 27,1-10-34,-1 12-5,1-17 6,2-2-6,-1 7 34,2-10-34,0 18 0,0-8 0,1 1-51,-1 13 40,1 12 11,-1-11-39,0 11 39,-1-32 0,-1 0 11,-1-3 62,1-1-68,-1 9 63,2-10 27,0 20-90,1-20 29,0 20-28,0-7 33,0 24-39,0-20 5,0 6 40,0-23 1,-1 23-46,-1-21 0,-1 17 0,1-28 0,-1 0 61,0-2-22,1 1 45,-2 5-78,1-3 0,1-4-1,0-7-5,2-9 0,0 0-61,0 3 111,0 0-44,0 2-6,0 0-6,0-2 6,0 0 84,0-3-84,2 1 6,2-1 44,2 0-44,3 0-6,1 0 5,5 0-5,-3 0-5,4 0-40,-2 0 45,0 0 0,2 0 5,9 0-5,3 0 6,17 0-6,-14 0 0,6 0 0,-15 0 0,27 0 6,-15 0 16,20 0-22,-22 0 0,-1 0 0,1 0 56,20 0-90,-3-6 34,8-1 34,-19-3-28,-13 1-1,-8 3 1,1 2-6,-1 1 0,2 2 5,-1 0 1,0 1 5,1 0-11,0 0 0,-1 0 0,0 0 0,6-2 6,2 2-6,2 0 5,6-1-5,0-1 6,-6 0-6,0 0 6,-16 1-6,-1 0 5,-1 1-5,-1 0-45,-1 0 45,1 0 6,1 2 5,7 3 45,-2 0-5,14 3-51,0-2 50,17-1-50,-13-2-11,1-2 11,-17-1 0,10-1 22,-10 0-22,6-2-45,-13 2-106,1 0-185,-4 1-1557,3 0 1893,-4 3 0,-3-3 0,0 3 0</inkml:trace>
  <inkml:trace contextRef="#ctx0" brushRef="#br2" timeOffset="91444">3904 8477 11603,'39'-10'1188,"-3"0"-611,-5 2-331,-5 3-22,26-6-89,-18 5-74,15-2 40,-11 2-101,4 1-3336,20-1 3336,-15 2 45,-9 1 0,1 1-45,17 0 22,-2 1-16,7-2-1,-2-2 1,-10 0-1,2-1-5,-26 3 0,8 0-39,-8 1 50,15 1-11,-18 1 3392,5 0-3369,-10 0-23,-1 0-6,0 0 6,1 0 23,9 0-12,13 0-11,-7 1-6,4 1-162,-18 1-95,1 3 224,-6-2 39,-1 3 11,-6-3 34,-2-1-45,-2 0 28,0-3-28,-1 2 0,1-2 45,0 0-40,2 1 1,3 1-12,-2 0-78,1 1 79,-3 0 5,-1-2 0,-1 1 5,2-1-106,6 3 34,-1-1-95,8 1 201,-8-3 11,-1-1 382,-5 2-12,-2 6-348,0 10-111,-1 7 78,-3 27-39,0-11 17,1-1 0,0 0-17,1 11 6,-1 15-6,2-22 11,1 13-11,0-15 39,5 21-33,0-4-6,0 9-6,-1-5 6,-4-8 0,0-14 0,0 17 6,0-15-6,0 10 0,0-21 0,2-3-34,-1-2 34,5 7 0,-1 2 6,0 1-6,0 12-6,-2-5 6,0 2 0,-1 11 0,-2-23 0,0 10 0,0-14 0,0 0 6,-2 0-6,-1-1 0,-3 0 0,-1 3-90,3-7-56,0-4-2128,3-11 2274,1-12 0,0-2 0</inkml:trace>
  <inkml:trace contextRef="#ctx0" brushRef="#br2" timeOffset="93249">9594 8525 13849,'6'47'773,"1"1"-689,-3 1-33,-1-5-46,0-9 1,-1 1-1398,1 13 1397,-1 17-14,-1-17 48,0 18-39,-1-18-5,2 13 10,-2-9 35,0 0-40,1 0 5,1 8 6,4 1 1024,0 2-1029,0-3-6,-2-18 383,-3-8-375,-1-1 1,0 1-9,0 10 19,-2-3 1,1 0-14,-1-4 10,-4 22-4,2-17 4,1 7-10,1-16-6,2-8 11,0-9-5,0-6 50,0 11-56,0-7 0,0 5 0,0-4-11,-3 19 11,1-4 5,-1 6-5,1-11 0,2-17 0,2-3 34,0-4-208,8-20-1976,-3 0 2150,4-16 0,-7 18 0,-2 4 0</inkml:trace>
  <inkml:trace contextRef="#ctx0" brushRef="#br2" timeOffset="94831">9570 8573 10567,'62'-5'1843,"-6"0"-1283,-21 1-33,21 1-455,-11 2-38,-7 1 0,-1 2-1062,7 0 1078,8 3-11,-18-1-33,-1-2 243,0-1-238,0-1-11,3 0 0,0 0 0,0 0 62,17 0-56,-12 0-6,26 0-28,-2 8 22,0 0 12,-5 5-6,-21-2 0,-12-5-6,28 3 0,-17-5 1,22 2 5,-24-6 395,-2-1 0,2-2-395,23-4 0,-17 2 0,-2 0 0,2-3 0,-14 3 11,-20 6 28,-4 1-39,1 1 0,-1-1 0,-1 0 0,1-1 6,-2-1-1,0 0 152,0 0-163,0 0 6,1 0 0,3 0 0,-1 0 6,4 0-6,-3 0 0,7 0-6,-4 0-178,5-2-85,-3 2 140,2-2 90,-5 1 28,0 1 279,-6 0-150,-2 4 56,-2 1-51,-1 5-17,-1 1 6,-1 1-33,2 1-18,0 10-55,1-4-1,2 9 35,0-3 55,0 4 218,-3 23-161,-2 12-71,1-9 0,0 2-48,0-18 1,1-1-15,-1 9 1,2-4 31,0 1 5,2 11-6,0-17-44,0 8 5,0-20 45,0-1-56,0-1 6,1 2 61,1 1 185,-1 20-184,0 9-35,-1 1 37,0-21 0,0 0 25,0 20-95,0-18 0,0-1 6,0 12 11,0 10-12,0-31 40,-2 22-45,1-20-106,-1 7-85,1-16-2279,0-5-711,1-7 3181,0-4 0,0-5 0,0 0 0</inkml:trace>
  <inkml:trace contextRef="#ctx0" brushRef="#br2" timeOffset="95814">9617 10215 12595,'35'1'549,"-1"-1"0,32 2-292,-24 1-128,5 0-23,6 1-70,-15-1 1,1 0-37,21 1 17,-23-1 0,1-1 5,30 1-11,-21 0-11,-12-1 0,1-1 252,26 4-61,-11-3-113,5 1-5,-24-3-23,1 0-44,2-1 11,15-4-12,-11 2 1,10-3-6,-14 3 6,-3-1-12,23 0 0,-11 0 9,-7 2 0,-1 0 3,9 2-6,-4-2 11,-13 2-11,-15 0 0,0 0 0,-7 0 0,1 0 0,0 0 5,2-2 1,4-2 0,5-2 83,3-1-83,16-4 33,-10 4-28,15-2 28,-17 6-39,-3 1-5,-3 2 5,-12 0 0,1 0-151,-7 0-1608,-1 0 1759,-6 2 0,4-1 0,-3 1 0</inkml:trace>
  <inkml:trace contextRef="#ctx0" brushRef="#br2" timeOffset="97459">15188 8668 10752,'-31'-30'941,"6"7"235,25 30-218,3 7-583,-1 3 180,3 16-376,-3-12-73,1 11-44,-2-5 61,3 39-117,-3-20 64,0 2 0,1 4-68,-2-13 1,0 0 0,-1 0 0,1 1 2,-1 7 1,-1 2 16,1-1 1,0 0-21,-1-9 1,1 0-3,0 6 0,1-5 0,0 3 0,5 12 0,0-15 6,6 21-6,-4-30 0,0 9 17,-3-13-17,-2 17 0,0-10 0,-2 28 5,-3 3-5,1-12 0,-2 7 0,3-31 6,1-1 0,0 0 27,0-3-33,-2 0 6,0-3-1,-1-1 7,-1-1-7,1-7 13,1 1 21,0-5-6,1-1 12,0 6-45,0-1 6,1 2 5,-1 2 23,0-7-34,0 1 0,1-5 0,-1-1 0,1-1-12,0 0 12,0-3 6,4-1-270,2-10 264,4-11 0,-4 7 0,-1-4 0</inkml:trace>
  <inkml:trace contextRef="#ctx0" brushRef="#br2" timeOffset="98746">15164 8739 10511,'10'-16'1731,"0"2"-1160,-7 7-218,5 2-118,2-1-61,6 2 201,17-1-156,-1 3 30,2 1 0,1 0-14,13 1-106,19 2-11,-17 0-74,-13 1 1,0-1-45,21 1 3,-10-1 0,3 0-3,-2 2 0,-1-1 11,1 0 0,0 1-8,-4 1 0,-2-1 8,14 3 67,-17-5 1,22 0-74,-13-2 1,17-3 5,-20 1-11,-2-4 6,23 2-1,-22 1 1,10 1 0,-30 2-6,-6 0 5,7 0-5,-5 0 6,10 1-6,-5-1-6,3 2 1,-1 1-1,1-1 6,-2 0-6,8 1-16,-5-1-12,-4-1 34,-9 0 12,-12-1 94,-2 1-100,-2 1 33,-1 1-39,0 2 6,0 3 0,0 14-1,-2 0-5,-2 31 11,-5 8-5,1 4 11,2-20 0,0 2-15,3 5 1,0-1-9,0-8 1,1 0 5,0 7 0,2-3 11,1 4-6,1-15 1,0 1 0,1 20-1,-1-19 1,0-1 0,-1 17-1,-1-1 1,-1-1 0,-1-1 27,0-3-33,-1 15 0,1-3 5,2-24 1,0 0-6,0 16 12,0 9-7,0-28-5,0 19-5,0-29-124,0 2-4317,-2-18 2178,-2-5 2268,-4-5 0,4 0 0,-1 0 0</inkml:trace>
  <inkml:trace contextRef="#ctx0" brushRef="#br2" timeOffset="99591">15188 10311 11788,'35'4'627,"1"0"1,31 3-219,-23-7-140,5 1-132,-14 1 0,4 2-115,12 1 1,2 0 24,-1 1 1,2 0 54,-8-2 1,3 0 0,-6 0-50,-4-2 0,-1 0-3,14 0 1,-3-1 28,0-1-29,14 0 23,-19 0-48,-4 0 0,4-1 14,-8-1 1,0 1-38,7 0 1,-1 0 0,-4 0 0,-4 0 30,1 3-27,5 4 33,-21 2 84,1 8-5,-6-3-40,3 3 46,-4-8 67,1-1-135,3-4 22,1-2-78,2-1 45,10 0-62,4 0-106,-2 0-427,6-1-4479,2 9 5029,-10-3 0,-3 4 0,-20-6 0</inkml:trace>
  <inkml:trace contextRef="#ctx0" brushRef="#br2" timeOffset="101325">20996 8882 15065,'4'41'76,"-1"-1"1,0-4-1,-2 0-40,-4 6 1,-2 0-18,0-3 1,0 3-1725,-3 17 1,1 0 1749,0-17 0,1-1 5,-2 17 1,1-3-12,0-2 503,3-12 1,0 2-501,2-9 0,1 1-39,-1 11 0,0 0-3,2 11 573,0-5-573,0-27 39,0 41-34,1-28 1,-1-3 0,0 0 27,-1 1-33,1-13 1942,0 5-1942,0-10 6,0 4-1,-2 4-5,0-4 11,-3 10-11,3-20 0,-1 7 0,3-13 0,0-1 6,0 7-6,0 10 6,0 2-1,0 0-10,0-6 5,0-11 0,0 2 0,0-7-68,0 1-105,0-3-1340,11-14 1513,5-18 0,-2 10 0,0-6 0</inkml:trace>
  <inkml:trace contextRef="#ctx0" brushRef="#br2" timeOffset="102774">21068 8882 13021,'37'-18'907,"0"4"-694,-6 14-40,24 1-142,-14 3 0,1 1-31,-7-2 0,0-1 42,7 4 0,-2 0-42,3-1-6,0 0 6,0-3 6,1 0-4,-10-2 1,1 0-3,21-3 14,-6 1 0,0-2-14,11-1 8,-12 1 1,1 1-4,-15 2 1,-1 1-12,10-1 1,-1 0-34,8 1 33,-7-1-22,-28 1 23,16 1 5,-12 3 0,15 1 5,-16 1-5,3 1 0,1-2 0,11 0-39,7 0 39,-4 1 11,-2 2-11,-18-2 40,2 4-40,-8-6 0,4 0 0,-5-4 0,-1 0 11,4-1-11,-6-1 17,2 1-17,-7-1-68,-1 2 52,2 0 21,1 0 1,2 0 33,0-2-39,2-1-6,2-1-55,2-1-96,-1 0 107,0 1 50,-4 1 44,-1 2-44,-3 0 62,-2 1 61,-1 3 40,0 14-57,0 10-44,0 8 64,0 5 0,-1 1 47,0 9-64,0-8 1,1 0 81,-1 8-12,2 1-112,2-1 23,2 0-71,1-18 1,0 4 16,0 8 1,1 2-12,-2 1 0,0 0-25,-1-2 0,0-3 6,-4 20 38,-2-18-47,-2-2 1,-2 2 2,-2 12 5,1-11 1,0-1 0,1 2 27,0-3 1,1 2-34,1-9 0,0 1-6,-1 15 1,1-3 5,1 6-157,2-8-572,1-26 231,0-4-561,-4-8-2256,-2-4 3315,-5 0 0,5-1 0,1-2 0</inkml:trace>
  <inkml:trace contextRef="#ctx0" brushRef="#br2" timeOffset="103774">21044 10454 12152,'57'5'997,"-10"-1"-633,-37-4 437,24 0-728,-6 0-11,24 0-18,-10 0 37,5 0 1,2-1-77,16 0-881,-14 0 0,0 1 926,3-1-867,-4 1 856,-2 0-39,-3 1 6,15 5-1,-1 3 48,-16 0 1,0 0-49,12 5 1,6-1 0,-33-9 66,22 1-32,-18-1 16,14 3-23,-22 0 18,7 7-46,-6-1 1622,14 9-1610,-4-9-17,1-2 1072,14-6-1089,-3-6 11,0 0-5,7 0 11,-27 0 0,5 3 0,-15 1 0,-3 2-6,-1 1 1,0-1 5,1 0-34,9 0-22,4 2-515,0-1 571,13 2 0,-28-6 0,10 1 0</inkml:trace>
  <inkml:trace contextRef="#ctx0" brushRef="#br2" timeOffset="108412">4333 9168 15507,'-11'11'678,"-2"2"-521,-3 2-84,-1 3-17,-8 18-51,0 13-5,0 1-6,15-16 1,2 0-135,3 18-5,10-3-175,18-9 242,0-27 50,22-3 162,5-40-72,-11 7-62,4-26 39,-26 18 28,-5-15-39,-6 11-16,-9-22 16,-14 11 16,5 11-44,-5 7-50,13 24-112,3 3 162,0 0 11,3 5 62,4 4 33,3 10-67,7 7 12,3 9-23,3 4-28,-6-8 0,0 0-308,16 26-2146,-10-28 1,0-2 2453,3 2 0,-5-19 0,-17-11 0</inkml:trace>
  <inkml:trace contextRef="#ctx0" brushRef="#br2" timeOffset="109091">4119 8977 12701,'39'4'371,"1"-1"1,-4 0 0,-2 2-14,5 6-145,5 0 5,19 0-122,-14-5 66,4-13-140,-29 1-22,-5-7-84,-15 9-711,-2 2 461,-1 1 0,-1 0 0</inkml:trace>
  <inkml:trace contextRef="#ctx0" brushRef="#br2" timeOffset="109575">4238 8882 9223,'0'8'2184,"0"-2"-1579,0-6 6,0 0-29,-27-2-257,14 2 0,-21 2 179,19 6-297,4 4-145,1 1-29,5 1 7,5-2 4,10 9-44,0-6 45,11 7 62,-2-5-57,4 0-50,1-2-67,2-1-79,-1-3-2503,11 1 2649,-12-5 0,-1-1 0,-16-4 0</inkml:trace>
  <inkml:trace contextRef="#ctx0" brushRef="#br2" timeOffset="110159">4738 8549 15283,'-31'37'274,"0"0"1,7-7 0,2-2-331,-8 8 50,19-18-78,7-4 56,19 4 62,-2-3-34,15 5 0,-8-9 5,7 6-10,-8-5-1737,9 9 1742,-18-11 0,0 1 0,-9-8 0</inkml:trace>
  <inkml:trace contextRef="#ctx0" brushRef="#br2" timeOffset="110494">4785 8763 10511,'9'1'4145,"-2"-1"-3237,8-35-656,-6 16-224,9-20-28,-12 28-51,-4 10-5,-2 1 23,2 0 27,1 2 12,1 2-1,1 4-5,0 1 0,-1 3-106,1 1-102,-1 2-1410,2 7 1618,1 4 0,-2-8 0,0-2 0</inkml:trace>
  <inkml:trace contextRef="#ctx0" brushRef="#br2" timeOffset="110843">4952 8573 15821,'51'37'174,"-6"-3"-174,-29-17 39,0-2-33,0-1-6,-1-2 0,-4-1 56,-2-3 128,-4 4-38,-8 3-471,-26 15-510,1-6 835,-27 13 0,33-25 0,-1 2 0</inkml:trace>
  <inkml:trace contextRef="#ctx0" brushRef="#br2" timeOffset="111963">10094 9239 14857,'-31'19'203,"0"0"1,-1 5 0,7 4-199,10 22 23,2 3-162,18 12-140,7-31 111,9 5-16,1-23 106,0-7 62,18-18 11,-17-5 6,11-13 50,-20-13-12,-7 9 35,-1-25-74,-9 24 57,-7-20 28,1 27 173,-5-5-213,9 22 23,1 5 0,5 12 51,9 19-80,8 15-44,3 3-437,-4-16 0,1-1 437,11 5 0,-5-6 0,-8-15 0</inkml:trace>
  <inkml:trace contextRef="#ctx0" brushRef="#br2" timeOffset="112547">9903 9073 13172,'35'6'547,"0"1"0,7-1 0,-3-4-368,3-6-104,-5 0 1,1 0-70,4 0 33,19-1-39,-34 7-67,1 2-118,-16 1-706,-4 3-33,-3-4 924,-5 1 0,-1-4 0,-1 0 0</inkml:trace>
  <inkml:trace contextRef="#ctx0" brushRef="#br2" timeOffset="112977">9998 8977 10685,'10'2'2974,"-2"-1"-1927,-8-1-358,0 0-436,-42 27-108,24-14-78,-36 26-55,42-17-12,1-4 106,20 2-72,5-10-29,12 2 23,1-1-420,16 4-639,-8-2-2341,9 2 3372,-15-4 0,-14-5 0,-5-2 0</inkml:trace>
  <inkml:trace contextRef="#ctx0" brushRef="#br2" timeOffset="113631">10641 8763 16000,'-30'17'364,"3"1"-268,3 7-91,7-6 1,-7 15-6,14-16 0,0 4-6,8-9-39,1-2 40,2-2-1,3-2-44,4 0 50,4 0 0,4 1 0,10 6-6,-6-3-548,12 13-1082,-11-4-409,-2 1 2045,-6-2 0,-9-11 0,-1-1 0</inkml:trace>
  <inkml:trace contextRef="#ctx0" brushRef="#br2" timeOffset="113995">10736 8834 11530,'6'-6'2459,"-1"2"-1647,-5 4-565,37 0-40,-23 6-78,29 4-51,-35 6 29,-3 2-45,-3 3-1,-3 0-55,-4 2 0,-2-3-1,-8 6-22,5-4-78,1-3 95,13-4-196,4-9-90,8-1-285,0-3-644,3-3-2034,-1-3 3249,-1-1 0,-8 0 0,-3 1 0</inkml:trace>
  <inkml:trace contextRef="#ctx0" brushRef="#br2" timeOffset="114309">10951 8763 15776,'34'22'136,"1"-1"1,-3 1-1,-6 0 60,-12 3-117,-4 3-79,-12-10 22,-17 18-22,2-16-123,-14 14-258,10-17-3568,-12 5 3949,11-9 0,0 0 0,15-10 0</inkml:trace>
  <inkml:trace contextRef="#ctx0" brushRef="#br2" timeOffset="115628">15616 9549 14577,'-34'-15'1065,"2"3"-897,9 16 134,-23 24-302,17-5 6,-12 19 0,26-15-1,8 2-5,3-2-5,7-3-57,17 1 51,-1-11 0,23-4 11,-16-16 39,15-15-45,-15-11 6,-2-2-5,-8-9-7,-11 19-16,-2-7 28,-3 13-11,0 2-34,0 8 45,0 6 0,3 10 73,4 19-62,1-2 34,5 30-398,3 1-588,-4-12 941,3-5 0,-12-33 0,0-4 0</inkml:trace>
  <inkml:trace contextRef="#ctx0" brushRef="#br2" timeOffset="116258">15355 9263 14096,'50'14'1120,"-6"-1"-795,-30-9-90,5 0-44,5 1-18,22 1-128,5-2-23,-16-2 1,-1-1-247,12 0-230,-12-1-1624,-25 0 696,-9-1 1,0 0 0</inkml:trace>
  <inkml:trace contextRef="#ctx0" brushRef="#br2" timeOffset="116623">15521 9168 10343,'8'5'3014,"-2"0"-1934,-6-5-290,-55 41-706,34-24-53,-11 8 0,2-1-26,17-10-5,4-2 0,5-4 0,5 0 0,5-3 0,3 2-5,6 0-264,2 3-459,3 4-6111,17 18 6839,-11-9 0,3 3 0,-19-17 0</inkml:trace>
  <inkml:trace contextRef="#ctx0" brushRef="#br2" timeOffset="117698">16093 8906 13793,'-45'20'1776,"3"7"-1457,12 12-139,5 3-96,11-14 61,7-8-27,8-15-6,3 0 45,7 3-118,2-1-6,3 2-33,-3-1 56,6 8-56,-3-2 6,13 17-443,2 8-577,-1-2 68,-2-4-925,-11-20-1484,-7-9 3355,-2-4 0,-3 0 0,-2 0 0</inkml:trace>
  <inkml:trace contextRef="#ctx0" brushRef="#br2" timeOffset="118163">16307 9049 11766,'10'-4'2543,"-2"1"-2051,-8 3 276,38-14-493,-24 10 33,31-2-185,-38 16-123,0 17-6,-17 1-207,-10 10 107,1-14-129,-2-6-203,17-16 349,2-3 89,13-4 0,-1 1 5,9-2 35,0 5 10,-5 6-5,3 14-34,-11 7 67,-7 13-223,-13-13-314,-1-6-2208,-15-18-284,11-9 2951,-4-3 0,14 2 0,3 1 0</inkml:trace>
  <inkml:trace contextRef="#ctx0" brushRef="#br2" timeOffset="118547">16569 8954 16824,'45'44'403,"-5"-5"-403,-25-20 5,-1-1 57,1 7-34,-6-7 34,0 2-12,-7-10 23,-2-2 22,0-1 11,-5 0-38,-2-1-29,-8 2-39,-3 2 5,-15 6-72,6-2-829,-19 8 896,11-1 0,10-9 0,7 1 0</inkml:trace>
  <inkml:trace contextRef="#ctx0" brushRef="#br2" timeOffset="119647">21353 9739 15608,'-50'14'700,"6"4"-644,21 8-50,3 6-6,4 20-162,10 3-264,17 6 264,5-21 21,28-18 124,9-40 17,-10 1 6,4-23-1,-30 10 46,-5 0-46,-5-2-5,-5 1 6,-7-10 34,0 12-7,-5-1-21,2 18-12,3 7-6,2 12 157,1 17 112,13 27-263,-3-9-5,11 6-443,-7-30 448,14-7 0,-15-5 0,7-4 0</inkml:trace>
  <inkml:trace contextRef="#ctx0" brushRef="#br2" timeOffset="120265">21163 9501 14029,'36'-2'636,"0"0"1,2-1 0,-1 2-564,18 2-40,-20 2 1,-1 2-29,4 3 35,9 5-40,-19-5-578,14-2-2222,-19-6-3031,5-2 5831,-26-4 0,-3 3 0,-1 1 0</inkml:trace>
  <inkml:trace contextRef="#ctx0" brushRef="#br2" timeOffset="120680">21282 9382 10466,'4'7'2835,"-1"-2"-2511,-3-5-38,0 0 39,-38 13-62,20-4-95,-29 12-78,31-8-34,3 0-51,2 0-5,4-1 6,4-3-6,1 2 78,6 1-72,4 0-12,20 6-722,4-2 728,27 11 0,-32-14 0,5 2 0</inkml:trace>
  <inkml:trace contextRef="#ctx0" brushRef="#br2" timeOffset="121349">22115 9239 16359,'-35'32'313,"2"-3"-313,13-9 23,-7 9-18,8-7 1,-6 11-40,15-18 29,2 2-6,7-9 5,1-2 12,8 2 5,8 0-11,3 0 39,9 5-39,-7 3 0,-1 2-6,0 8-50,-11-10-224,7 8 12,-9-13-1374,5 3-514,-6-9 2156,1 0 0,-5-5 0,0 0 0</inkml:trace>
  <inkml:trace contextRef="#ctx0" brushRef="#br2" timeOffset="121780">22258 9311 16051,'-24'36'134,"3"-3"-134,10-11-45,4-3-55,3-2 10,3-3-33,16 1 117,-5-7 6,14 0-5,-2-4 5,-7-1 0,2 6 0,-13 0-107,0 5-157,-6 0-195,-1 0-3495,-5 6 3954,2-8 0,0 1 0,4-10 0</inkml:trace>
  <inkml:trace contextRef="#ctx0" brushRef="#br2" timeOffset="122181">22377 9239 12377,'12'5'2531,"-3"-2"-1836,-9-3-281,0 0 202,21 33-151,2 0-370,13 21-95,-12-18 17,-9-13-11,-9-7 83,-2 0-55,-2-6 33,-1 1 0,-1-7-5,-1 0 39,-16 11-107,-7 4-470,-27 24-2005,6-4 2481,18-15 0,2-2 0,2-1 0,5-7 0</inkml:trace>
  <inkml:trace contextRef="#ctx0" brushRef="#br2" timeOffset="126804">3738 11478 13502,'25'-24'1316,"-3"-1"-896,-13 6-38,10-20-192,8-17-145,-13 26 0,2-2-40,8-17 1,2-3 24,-3 6 1,0-2 70,-1 2 0,1-4 0,-2 4-62,1-2 0,-2 2 67,4-10 1,-3 5 72,-3 2-173,-3 5 55,-3 12-55,-8 19 56,1 0-29,-2 5-33,0-1 11,3-6-11,2-5 45,6-16-45,0 5 6,-1 0-1,1 4-10,-6 12 5,3-3 50,-4 5 1,0 2-7,-2-1 18,2 1-56,-3 1 72,3-2-44,-1-2-34,0 1 33,0 0-33,-2 6 0,-1-1 0,-1 4 0,3-6 0,-2 3 6,4-5-6,-1-1 0,-2 5 5,2-3 1,-3 6 33,-1 2-33,-2 0-12,1 0 51,-1-1 123,0 1-168,-7 14-34,-1 4 34,-9 14 51,-2-2-46,-1 1-5,-2 2 6,-21 17 0,10-15-124,-10 6-28,22-34 96,12-13 50,8-13-6,7-3 1,12-17 5,-1 8-6,9-10 12,-9 16-6,-2 6-34,1 4 34,-5 10 112,8 11 45,2 21-112,1 4-45,12 23-6,-14-21-335,6 8-477,-9-15-1171,-3-3 1989,-3-1 0,-5-9 0,-3-3 0</inkml:trace>
  <inkml:trace contextRef="#ctx0" brushRef="#br2" timeOffset="128566">9641 11382 14443,'27'-50'991,"2"-6"-828,-13 24 0,-1-1-74,2-3 1,0-1-23,1-1 0,-1-1-48,-3 4 1,0 0 36,7-24 14,-11 22 0,0-2 37,5-26-40,-1 2 28,-2 11-44,-3 24-18,11-19 1,-6 16-34,7-10 5,-9 19 63,0-2-63,-3 9 34,-1 0 1,-4 10-35,-1 3 40,-2 0 162,0 2-201,-1-4 33,3-4-5,0-2 44,4-12-72,-2 9 33,1-8-34,-3 8 1,3-8-6,-1 6 67,1-3 56,-2 9 365,-3 3-332,-1 8-156,-6 6-28,-11 19 28,-1-3 40,-7 10-35,5-12-5,1-2 6,0-4-6,2-3 0,3-3 0,3-4 0,3-2-112,4-3 61,2-3 35,2-14-24,10-8 29,16-15 0,-2 14 11,9 4 0,-14 20 0,0 9 0,0 5-62,-1 11-195,2 6-516,-1 3-768,3 11 1541,-7-12 0,-1-2 0,2 4 0,1 5 0</inkml:trace>
  <inkml:trace contextRef="#ctx0" brushRef="#br2" timeOffset="129872">15902 10382 15115,'-20'25'1098,"1"3"-874,6 4 135,-11 28-298,4-11 1,-2 3-34,-1-1 0,0 1-12,-1 0 1,0-1-14,-4 2 0,2-6-3,0 1 0,6-13 0,1-1 0,2-2-6,-2 6-27,6-12-12,-3 7 45,2-9 6,-3 2-6,0-3 0,2-5 0,5-6-56,0-2 11,3-1-134,2-4-73,2-2 5,2-2-1085,1-1 1,0 0 0</inkml:trace>
  <inkml:trace contextRef="#ctx0" brushRef="#br2" timeOffset="130371">15616 10573 13401,'24'-29'1047,"-1"0"1,14-15-762,-13 15-146,-6 13 101,3 2 50,-7 8 39,3 4-139,-8 12-12,2 7-89,1 9-34,2 5-12,1 3-44,8 12-644,8 0 644,3-11 0,-11-12 0,-8-21 0</inkml:trace>
  <inkml:trace contextRef="#ctx0" brushRef="#br2" timeOffset="131724">21282 11168 14762,'26'-55'1317,"-2"6"-1048,-8 25-23,11-18-131,-9 9 0,1-4-73,0 1 0,1-3-12,5-10 1,-2 1 20,2-4 77,-2 4-128,-13 30 73,-3 3-11,0 2-57,-1 1-5,-1-1 73,0 3-39,-1-1 5,1 0-22,-1 1-17,1 1 5,-2 2 1,0 2 44,-3 2 398,1 2-448,-7 7 12,-8 8-12,-2 2 16,-15 9-10,6-7-6,0-2 0,1-3-39,15-9-101,1-1 39,7-8 95,5-13-38,3-1 44,5-11-51,2 6 51,1 2 0,1 4 0,0 4-33,9 5 72,-5 8-17,16 25-5,-6 20-216,-9-3 0,0 2-708,8 17 907,-10-25 0,-3-5 0,-5-16 0,1-3 0</inkml:trace>
  <inkml:trace contextRef="#ctx0" brushRef="#br2" timeOffset="140638">3428 6144 15760,'22'43'268,"-2"-3"-195,-2 1-34,-3-8-27,11 29-1526,-11-23 1525,4 15 122,-5-12-99,6 19-23,-4-15-5,6 12-1,4-6-5,4-2 6,0 0 2,-11-22 1,-1 2 13,1 4 0,-1 1-22,2 3 0,-1 1 3,-1 0 0,0-1 1126,7 22-1168,-6-18 39,-1 0-6,8 19 6,-6-14 40,4 13-35,-8-17 252,-1 0-251,5 18-1,-4-14-5,6 12 8,-6-23 1,1-2-9,5 8 0,-4-9 0,-1-2 0,2-2-61,4 7 61,-6-10 33,3 7-33,-9-13-33,-2 1 33,-1 0 0,-2 1 0,0 2 39,3 14 17,1 4-56,0 1 0,3 0-6,-6-23-78,2 0 84,-5-14-117,-1-2 105,-1-3-217,-1-1-970,-1 3-4234,0 6 5433,0 0 0,0 1 0,0-6 0</inkml:trace>
  <inkml:trace contextRef="#ctx0" brushRef="#br2" timeOffset="141608">3428 6501 15277,'-5'-16'807,"1"-2"-409,4-9-34,0-3-106,0 1-85,0 0 90,1-3-229,-1 11 11,0 0-40,0 14 1,0 3-6,1 3-45,-1 0 0,2 1 45,1-1 0,5-1 0,0 2 0,3-1 6,-1 1-6,1 0 0,2 4 0,2 1-179,20 16-269,-3-5 33,8 4-1220,-7-6 1635,5-4 0,-19-4 0,7 1 0</inkml:trace>
  <inkml:trace contextRef="#ctx0" brushRef="#br2" timeOffset="143286">9022 6144 13026,'33'31'975,"-2"-1"-707,-16-7-72,3 3-95,3 3 95,14 19-117,-7-8 19,-2-4 0,-1 2-48,4 14 20,-5-3 0,0 5-67,-7-6 0,-1 3 0,0-2 1,2 4 0,-1-2-3,-3-7 1,1-1 0,-1 0 12,7 16 0,-1-2-14,-3-17 0,0-2-1080,0-1 1,0-1 1074,8 17 262,-3-12 0,1 0-255,-4-10 1,0-3 0,-1 1 0,2 0-3,3 2 0,0 0 14,-2 1 0,0-1-12,1 2 1,-1-1-3,-1 0 0,-3-2 0,8 15 6,-8-13-1,1-4 1,1 2 5,4 7 798,0-2 0,0 4-804,-4-1 1,-1 0-1,2 3 1,0 3-1,7 17 1,-1 1-1,-7-18 1,-1-1-3,5 14 0,-2-3-3,2 4 3,-9-17 0,-1-2-3,-2-2 5,3 10-5,-6-18-11,6 10-62,-7-16 62,3 2-101,-8-20-694,-2-4-1048,-2-7 1854,-8-9 0,6 5 0,-6-3 0</inkml:trace>
  <inkml:trace contextRef="#ctx0" brushRef="#br2" timeOffset="144085">9023 6477 14258,'5'-22'767,"-1"-1"-341,-4-12-190,0 8-23,0-11-90,0 13 213,0-7-196,0 12-45,0-4-89,4 13-102,4 6 136,2 0-35,12 11 96,13 10-90,5 4-11,10 4 0,-18-11-1434,18-5-851,-24-7 2285,13-3 0,-28 1 0,-2-1 0</inkml:trace>
  <inkml:trace contextRef="#ctx0" brushRef="#br2" timeOffset="145690">14902 5977 14992,'27'44'600,"-2"0"-500,-6 11-44,1-9 0,3 4-39,2 2 0,1 2-226,-4-10 1,1 1 0,-1-3 210,2 1 1,-1-2 100,4 9 0,-1-3-103,3 9 17,-10-20 0,0-1 39,6 13-17,1-3-177,0-1 144,1-1-6,1-2 36,-10-12 0,2 2-30,-1 1 0,1 2-4,-1-2 1,0 2 233,2 8 0,-2-1-242,2 9-22,-5-8 0,-2-1-1060,3 8 1038,1 13 50,-6-21 0,1 0-23,-1-1 12,7 20-23,-5-13 34,3 16-11,-7-16 5,-1 2 1,-2 3 21,-3-15 1,0 3-14,0-1 0,1 2-3,4 17 0,2 2 0,-1-11 0,0-1 2,1-3 1,-1-2-926,7 20 929,-8-18-12,0 0 964,-1-1-958,0-1 0,0-3 11,-1-3 0,0-3 226,0-4-231,1 7-12,0-3 6,0-3 1105,-1-6-1105,-3-13 0,0 1 0,-1-6-286,0 1-605,-1-6-985,-1-3-3232,-1-6 5108,0-3 0,0 2 0,0 1 0</inkml:trace>
  <inkml:trace contextRef="#ctx0" brushRef="#br2" timeOffset="146476">14879 6477 13525,'-3'-33'1607,"1"-1"-1260,1 13-100,1-4-85,0 5 158,2-17-315,-1 6 34,2-14 12,-1 8 178,1-16-72,-1 15 56,1-5-39,-2 22-174,1 11 0,-2 3-124,3 6 74,9 1 100,7 2 18,5 4-1,3 2 11,-4 7-22,5 1-50,18 14-6,-9-7-95,13 7-264,-15-10-542,4 0 901,10 6 0,-23-13 0,1 3 0</inkml:trace>
  <inkml:trace contextRef="#ctx0" brushRef="#br2" timeOffset="148026">20830 6025 14521,'29'42'958,"0"2"-815,-6-3 0,0 2-132,6 14 9,-4-11 0,-2 1-20,-1 8 0,-2 2-6,0 4-399,-1 2 410,-5-17 1,2 2 11,1-1 0,2 2 46,0-4 1,2 2-1,0-4-46,-1 1 0,1-2 39,4 3 0,-2-4-50,-3 0 33,-2 1-34,-4 1 68,0 1-67,-2 3 27,0 0-33,1 1 0,2-1 0,0-1 0,2-1 12,8 16 4,-13-29 1,0 1-12,-1-1 1,0 1 171,0 7 1,-3 1-94,-2-5 0,-2-1-82,1 0 1,0 1 73,2 20 0,1-3-71,1 5 3,-2-12 1,-1-2-9,0 5 17,-3-15 0,-1 1-17,3 15 0,-2-12 0,1-1 44,3 10-38,-1-1 56,0 6 33,-2 13-90,1-11 51,0 12-50,0-32-6,0-1 0,0-4 0,-2-1 6,3 3-1,-2-12-5,3 5-173,-3-15-29,-1-1-2414,-1-3 2616,-10-2 0,6-1 0,-6-2 0</inkml:trace>
  <inkml:trace contextRef="#ctx0" brushRef="#br2" timeOffset="148861">20830 6382 14925,'3'-47'1227,"3"-10"-1037,-1 26-50,2-13 0,-3 12 22,1-9-89,0 13-45,3-7-28,-3 22-5,0 2-113,-1 8-16,-1 3 167,11 6 6,2 4 34,9 9-34,3 4 12,2 2-51,4 0 0,-1 1 5,14 3-240,-15-8-493,6 2-986,-23-8-3999,-7-2 5713,-8-1 0,0-6 0,-1-1 0</inkml:trace>
  <inkml:trace contextRef="#ctx0" brushRef="#br2" timeOffset="160711">21187 10454 15608,'-9'30'247,"1"-4"-169,3-20-22,-1 1-11,-6 6-34,-2 3-5,-6 7 27,4-5-21,-4 2 32,4-5-44,-16 9 0,8-8 12,-18 9 72,-5-1-79,7-3 6,-7 4 23,23-12-34,3 0 45,1 0 0,1 0 95,-7 4 16,-8 5-72,-4-1-67,-8 3-11,13-9 11,-15 4 22,16-8 0,-13 4 11,12-4 118,-3-1-33,1 0 167,-15 3-201,0 0-42,16-4 0,-1 0 41,-17 4-94,7-2 5,8-1-5,13-4 5,-21 7-11,16-5 34,-11 3-6,8-3-23,-1-1-5,-18 2 11,-3 0-5,0 0 61,-8-3 34,16-4-62,12-2 0,0 0-33,-11 0 33,-17 0-28,32 0 17,-22 0-78,22 0 50,-9 0-6,13 0 6,-11 0 0,8 0 45,-24 0 17,21-1-12,-24-4 34,12 0-39,2-1-6,6 2-5,14 2 5,1-1 23,-11 1-57,8 0 68,-7 0-73,9 1 6,-9-1-6,7 0 11,-24-5 39,15 2 1,-1 0-48,-3-1 0,0 1 25,-1-1 0,1 1 6,-19-1 22,22 3 44,-11-2-94,14 0-12,-7-1 6,14-1 0,0 2 6,1-2 22,-10-3-28,-4 0 6,-21-6 10,5 3 6,14 4 1,0-1-23,-6-2 6,-11-4-1,26 6 12,-1 1-17,-1-1 0,-2 0 34,1 1-29,1-1-10,2 2 50,-7-3-45,11 3 0,-14-5 5,10 4 12,-16-7-17,6 1 0,1-1 0,-5-8 0,21 11 0,-12-9 6,18 9-1,-10-6-5,6 5-5,-16-9-46,9 4 46,-1 1-1,-1-2 6,13 9 0,-4-3 0,6 6 0,1 1 0,-2 0 0,1 0-11,-1 1 5,1-1 1,-2-1-46,2 0 18,-6-7 33,1-1-12,-1-4 12,7 7-5,5 4-102,7 7 74,0 0-399,2 2 348,-3 4 84,1 4 0,-4 9-23,1 5 7,-7 24 16,0 6-112,0 0-51,2-2 23,8-29-11,0-2-39,2-14 50,0-3 274,0-1-39,0-7-16,0-4 33,6-20-51,-1 5-55,5-17-1,2 7-61,1 5 23,2 8-6,-2 14 5,-1 6 23,11 0-28,-4 7 39,6 1-12,-6 4-161,1 1-466,0-1-6205,16-5 6844,-11-8 0,2 1 0,-18-4 0</inkml:trace>
  <inkml:trace contextRef="#ctx0" brushRef="#br2" timeOffset="163418">15259 10382 16650,'-33'32'342,"0"-3"-146,-5 3-185,4-5 0,-13 13 23,9-9 52,10-8 1,-1 0 31,-13 11-65,10-9 0,-1 0-75,-19 15 39,2-2 44,-3-1-61,19-14 25,3-5 1,-1 1-26,-6 2 0,6-4 0,1 0 5,-7 4 115,1-4 1,-2 1 260,-24 6-227,15-7 0,-1-2-93,-13-4-27,9-5 0,2 0-29,19-1 6,-26 8 1,23-4 56,-11 2-63,14-3 40,-27 4 11,7-3-22,-11 1-29,6-4 6,13-2 185,-20 1-190,22-2 84,-12 2-85,29-3 6,-15 0 79,18-2-84,-9 0 50,9 0 11,-17-2-34,5 0 46,-30-2-85,4 2 6,0-1 56,21 2 0,2 1-918,-7-2 874,-13 0 38,18-2-25,4-3 0,-1 0-25,-11-5 0,11 3 0,0 0 6,-2-2 39,-17-4-34,13 5-6,9 3 1,-2-1 0,-29-7-6,10 1 5,-2-1-5,28 6 6,-1 1-6,0 0 0,-2-1 867,2 1-872,-2-2 5,2-1-34,1-2 79,1-1-45,0-1 0,-12-8 6,8 7-1,-9-6 68,-13-1-73,9 5 0,-8-4 6,10 2-6,19 6-40,-7-3-4,10 3 38,1 1 6,0 0 0,1 0 67,-5-2-67,7 4-45,-8-5-11,13 7 56,-7-6 0,1 1-5,1-1 38,-10-7-33,2 2-33,-1-1 33,2 2 0,4 2 5,5 7 1,-2-3-6,7 6-6,-3-2 12,3 4-51,-4-5-11,1 3 11,-3-5 1,1 2 44,0-2 39,1 2-34,-6-4-44,6 3 34,-4-2 5,10 6-12,1 1 12,-1-1-50,3 2 39,0 1 11,3 3-1059,1 1 784,0 6 225,-2 13 50,1 5-6,-5 22 1,0-15-85,-4 14 28,4-25-83,-2 2 150,5-17-5,1 0-156,2-5 116,0-5 12,0-5 28,0-8 0,4-8 12,2-5-7,4-5 29,3-1-1,5-6-89,-2 13-11,-1 5 0,0 17-594,7 23-947,0-11 1608,15 10 0,-22-13 0,2-2 0</inkml:trace>
  <inkml:trace contextRef="#ctx0" brushRef="#br2" timeOffset="166072">9641 10239 15272,'-38'32'756,"5"-5"-660,20-13 60,-6 10-100,4-2 40,-16 21-18,11-14-78,-16 21 6,15-21 78,-14 14-79,17-20 79,-14 11-123,2-8 39,0-1 112,-17 6-106,16-12 83,2-1 1,-1-1-34,-7 4 50,-13 7 57,16-10-7,-14 5-49,12-7 22,-25 6-6,26-12-39,-11 2-84,15-6 78,2-1-16,-12 3-62,-4 1 5,11-2 1,-1 1 0,-13 2-6,-6 2 5,26-6 6,-26-1 45,20-2 12,-20-1-63,24-2 46,-14-3-57,8 2 6,-26-2 0,8 4 0,-1 2 25,20 1 0,0 0 20,-23 4-39,-2 0 30,21-5 1,0-1-1189,-11 0 1219,-17 0-33,17-1 16,0 1-22,14 0 0,0 1 11,-18 0-19,10-2 0,-1 0 24,9 0 1,1 0-23,1-1 1,-1 0 2,-6-3 1,-1-1-23,-2-1 0,0-1 8,-1-1 0,0 1-8,2-1 0,1 1-1,4 3 1,0 0 0,0 1 0,1 0 2,-26-2 576,18 0 1,3-1-498,0-1-84,-12-3 6,18 1-12,-13-2 6,-14-4 34,1 2-28,5 1-1,20 3-5,12 3-56,-9-6-11,8 2 28,-7-6 33,-1-6 51,7 3 17,-20-13-23,8 7-31,8 7 1,0 0 2,-20-10 39,4 1-16,6-1-85,18 8 40,-6-7 11,10 5 34,0-1-34,1 1 11,-1 0 39,2 1-44,-5-3 0,6 6-12,0 1-5,4 5 22,3 1-11,-1-1-6,-8-7 62,6 6-50,-10-7 0,11 9-6,-5 0-34,10 6 34,-4 0 39,0-3-39,0-1-50,-9-7 89,-4-8-39,2 3 0,-2-5 0,10 10 6,-5-5-6,5 5-62,-1-4 62,7 10 17,2 2-17,1 1-11,1 2 5,1 3 0,1-1-66,0 2-29,-2-1-39,2 1-102,-5 5 63,0 3 84,-4 8 89,-2 6-33,-1 4 28,1 2-79,0 7-83,5-11 55,2-3 51,4-14 168,1-5-68,0-2 18,0-6-51,0-2 33,6-19-33,1 4 51,6-13-51,1 9 0,1 2 5,2 2-5,0 5-67,8 3 67,-4 7 0,16 3-190,9 7-656,7 3 40,1-1-1004,6-1-3774,-9-7 5584,11-3 0,-30 1 0,-6-1 0</inkml:trace>
  <inkml:trace contextRef="#ctx0" brushRef="#br2" timeOffset="181332">10546 5953 6495,'24'-24'0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47:40.2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1357 14930 16695,'-22'16'549,"0"1"-471,2 14-117,1 12 33,3 4-111,7 19-382,21-7-240,11-12 403,7-11 61,3-32 180,-7-14 95,0-7 89,8-31 18,-12 6-9,-9 4 0,-2-1 26,-4-6 150,-8-20 23,-11 31 50,-6 4-341,4 18-6,4 18 0,9 9 61,1 33-55,5 0 16,-2-13 1,1 1-23,8 21-247,2-2-1316,14 2-1708,-5-21 3215,8-3 1,-18-25 0,-5-4-1</inkml:trace>
  <inkml:trace contextRef="#ctx0" brushRef="#br0" timeOffset="633">1976 14907 15048,'-47'-12'2240,"-9"15"-2049,38 10-85,-12 14-101,19 5 1,3 3-11,-1 10-18,3-6 1,3-1-68,11 4-240,18 7-28,1-17-258,30 0-2305,-22-33 0,0-5 2921,19-2 0,-4-9 0,-39 8 0</inkml:trace>
  <inkml:trace contextRef="#ctx0" brushRef="#br0" timeOffset="3628">2214 14930 14544,'41'46'56,"-17"-19"0,0-3-56,10 5-107,0-1-593,0-4-3657,-17-15 4357,-4-2 0,-7-5 0,-6-2 0</inkml:trace>
  <inkml:trace contextRef="#ctx0" brushRef="#br0" timeOffset="4012">2476 14835 11239,'0'13'4381,"0"-3"-3273,-5 23-805,0-10-51,-6 30-79,2-18-38,0 4-85,-1 4-44,0 2 50,1 2-51,-1 0-5,1 0 6,0 0-6,0-3 0,2-4-286,1 3-542,3-13-124,0-7 952,8-21 0,-3-4 0,3-5 0</inkml:trace>
  <inkml:trace contextRef="#ctx0" brushRef="#br0" timeOffset="4559">2809 14859 16885,'-27'29'1176,"-9"19"-1181,20-9-7,-3 7-44,14 0-78,10-23 11,1 6-68,7-14-150,2-3-275,14-4-51,-3-4-4447,34-23 5114,-23 4 0,3-7 0,-25 12 0</inkml:trace>
  <inkml:trace contextRef="#ctx0" brushRef="#br0" timeOffset="5244">3119 14573 14499,'1'50'588,"0"-1"0,-1-13 1,1-1-525,3 7 0,2 1-58,-3-4 0,0-2 22,3 22-79,-2-12 1,2 0-981,8 15 521,-2-13 169,3-20 89,-9-27-146,-1-3-560,-1-8-2279,-1-2 3237,-2-6 0,1 7 0,-2 3 0</inkml:trace>
  <inkml:trace contextRef="#ctx0" brushRef="#br0" timeOffset="5578">3452 14859 15479,'4'59'902,"0"-3"-695,-4-9-201,2-11-611,4 26-431,-2-38-1132,3 5-2179,-5-26 4347,-1-7 0,-1 3 0,0-2 0</inkml:trace>
  <inkml:trace contextRef="#ctx0" brushRef="#br0" timeOffset="5776">3381 14669 14163,'0'3'1042,"0"0"-1003,0-3-2766,28-27 2727,-14 20 0,16-21 0,-22 28 0</inkml:trace>
  <inkml:trace contextRef="#ctx0" brushRef="#br0" timeOffset="6231">3762 14811 17148,'-34'33'896,"1"14"-817,21-15-79,1 14-6,9-14-61,7-2-415,16 1 113,1-13-746,24-4 1115,9-49 0,-22 24 0,5-26 0</inkml:trace>
  <inkml:trace contextRef="#ctx0" brushRef="#br0" timeOffset="7350">4595 14859 16633,'-17'46'487,"3"-3"-453,6-13-252,3 31-202,9-24-135,6 17 23,7-38-40,15-10 438,-8-14 117,16-27 59,-26 2 0,-3-4 112,0 2 0,-3 0-112,-3 0 0,-6 2 368,-13-9-69,1 25 29,-5 3-191,10 11-168,3 8 23,3 7-34,2 9 39,9 31-33,0-8 8,2-1 0,2 1-14,3 12 0,-3-10 0,-3 2 16,-4-12 1,-3 1 14,-1 14 0,-3-2-31,-6 12 0,-8-6-34,0-39 29,0-6-68,-2-6-28,0-7-891,-9-26-492,6-11 1484,4-2 0,3 0 0,3 1 0,-1-7 0</inkml:trace>
  <inkml:trace contextRef="#ctx0" brushRef="#br0" timeOffset="7833">4976 14883 13715,'0'44'532,"1"0"0,0-3 0,0-1-409,2 15-123,-2-21 28,3-13-28,-4-18-73,2-9 152,2-14-74,3-5-5,12-27-56,-3 18 17,17-14-3473,12 29 3512,2 11 0,-10 8 0,-17 9 0</inkml:trace>
  <inkml:trace contextRef="#ctx0" brushRef="#br0" timeOffset="8265">5356 14954 16902,'-27'46'106,"-1"1"1,6-10-1,4-3-151,7 9-223,9-16-483,14 1 393,-2-10-231,19-4 410,-9-15 106,11-20 68,-10-16 5,-2-5 39,-5-23-6,-10 26 57,-1-10 156,-6 22 181,0 7 32,-3 8-241,2 7-173,2 42-123,9 10-219,0 18-1498,6-30 0,2-4 1795,3-3 0,3-3 0,-14-20 0</inkml:trace>
  <inkml:trace contextRef="#ctx0" brushRef="#br0" timeOffset="9167">5618 14907 14499,'16'59'879,"-1"-2"-711,-6-13-38,0 6-80,1 2-11,-1 4-28,-2-1-36,-3-18 0,0 1-90,-1-3 0,-1-2 109,3 29-593,-3-22 325,-1-35 458,0-13 220,1-48-276,-2-6-75,1 13 1,0-2-12,1 4 0,-1 2-11,1 1 0,1 0-26,0 8 1,1 2-6,10-24-5,8 16-35,9 16 40,-6 13 12,4 35-12,-14 33 0,-2-5 5,-8 13-5,-9-34 11,-4-3-5,-4-5-6,-4-4-11,-11-6 11,4-7-253,-19-21-228,18-3-4168,-2-36 4649,17 22 0,6-3 0,3 25 0</inkml:trace>
  <inkml:trace contextRef="#ctx0" brushRef="#br0" timeOffset="9732">6071 14526 13441,'3'36'436,"0"1"1,1-2 0,0 2-241,2 18 0,0 0-196,-2-19 0,0 1 3,3 21 0,-2-2 2,2-3-5,-1 2 0,-1-24-117,2-3 156,-3-30 106,9-29-77,-2-4 24,2-4 0,2-4-47,-1 9 1,2 2 175,5-4 0,3 9 188,12 18-359,-7 28-45,-18 14 1,-5 9-121,-1-2 1,-2 0-469,3 25-5236,-3-1 5819,-2-48 0,-1-3 0,0-10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48:14.4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A02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3643 4358 15322,'9'-25'494,"-1"-5"-422,-8 13-66,0-7-6,0 4 45,0-3-34,2-17 45,1-12-11,-1 16 0,1-2-40,3-25 9,-1 23 0,1-2-9,3-1 1,1 1-6,-2 6 0,1 0-17,7-16 1,2 1 16,3 0 0,-6 15 0,1 1 5,8-15 15,-7 16 0,0 1-20,9-15-28,4-6 28,-11 24 0,-2 6-51,10-6 51,7 0 0,-3 8 0,3-1-3,-1 5 1,0 1 2,2 0 0,0 1 16,6 2 1,-2 1 17,10-5-23,-16 6 0,-2 0-11,11-7 11,-5 1-11,6-7 6,-15 9 33,5-4-72,-17 13 83,-2 1-16,-2 4 10,-4 2-44,3 0 45,-4 0-45,2 0 0,-3 0 0,-1 0 6,2 0-6,-2 0 5,4 0-5,-2 0 6,0 0 0,-1 0 128,-5 0 409,1 0-218,-2-2 11,0 1-230,0-3-89,-5-3-6,-1 0-5,-8-10-17,-4-7 22,1-1-11,-1-2-6,10 14 1,3 5-1,4 7-531,1 1 497,5 7 40,7 2 6,14 12 0,-5-8 27,3 1-33,-13-7-409,0 4 146,-4-1 78,1 2 96,-7-1 89,1 1 95,-2 3-45,-4 2 46,-4 4-85,-14 14-1014,-8 11 1003,5-6 0,5-8 0,17-23 0</inkml:trace>
  <inkml:trace contextRef="#ctx0" brushRef="#br0" timeOffset="1043">5333 2715 15434,'35'22'252,"-8"-2"1,1 2-164,12 11-83,9 8-6,-11-12-45,-15-12-1126,7 1-89,-13-9-936,4 1-3007,-17-10 5203,-2-2 0,-1 1 0,-1-1 0</inkml:trace>
  <inkml:trace contextRef="#ctx0" brushRef="#br0" timeOffset="1341">5737 2691 17288,'-5'37'222,"-1"-1"0,1-1 1,-2-1-66,-17 28-152,5-14 1,0 3-186,-1 2 1,-1 0-48,1-1 1,1-2-1138,2-5 0,3-6-1711,3-11-2330,5 0 5405,12-35 0,-1 3 0,0-2 0</inkml:trace>
  <inkml:trace contextRef="#ctx0" brushRef="#br0" timeOffset="4577">5380 2548 14846,'15'-28'465,"-1"0"-235,4-4-179,-4 8-46,4-5-5,-10 18-135,-1 6-72,-2 4 39,3 5 106,1 3 62,3 6 191,13 21-107,-4-7-129,7 9-397,-15-21-219,-4-7 661,-7-10 0,-1 2 0,-1-2 0</inkml:trace>
  <inkml:trace contextRef="#ctx0" brushRef="#br0" timeOffset="5127">5880 2215 15832,'-43'42'308,"-1"5"-268,24-20-40,2 0-84,6-3 72,7-16-100,3 1 28,1-7-16,3 2 116,3 0-16,3 4 6,4 1 117,2 3-95,1 0-28,7 9-185,-2 0-2134,1 3-2111,-8-7 4430,-5-6 0,-6-7 0,-2-2 0</inkml:trace>
  <inkml:trace contextRef="#ctx0" brushRef="#br0" timeOffset="5479">6023 2191 11810,'2'5'2118,"0"-1"-836,-2-4-917,-5 29-85,1-10-213,-5 25-17,4-4-111,2-10-12,1 17 67,10-16-50,-2-4-375,10-9-169,-6-13-122,3-2-409,-7-4 1131,-1-5 0,-3 3 0,-2-3 0</inkml:trace>
  <inkml:trace contextRef="#ctx0" brushRef="#br0" timeOffset="5661">5904 2405 13760,'50'-13'-185,"-7"2"-913,-21 11-2313,-3 0 3411,-2 0 0,-9 0 0,-3 0 0</inkml:trace>
  <inkml:trace contextRef="#ctx0" brushRef="#br0" timeOffset="6095">6166 2215 11362,'3'1'998,"-1"0"424,-2-1-1293,37 39 33,-20-23-16,30 32-23,-31-34 124,1 3-46,-5-4 909,-5 6-797,-19 1-352,-25 17 39,5-12-1445,-16 13-2588,33-23 4033,-2 3 0,13-12 0,2-1 0</inkml:trace>
  <inkml:trace contextRef="#ctx0" brushRef="#br0" timeOffset="6529">6452 2762 15272,'64'18'0,"-29"-9"0,-4-1-644,-7 0 644,5 9 0,-21-12 0,-2 6 0</inkml:trace>
  <inkml:trace contextRef="#ctx0" brushRef="#br0" timeOffset="6713">6475 2929 12735,'-8'1'3209,"44"16"-3209,-11-10-369,39 13-1485,-33-15 1854,-1-1 0,-14-2 0,-6-1 0</inkml:trace>
  <inkml:trace contextRef="#ctx0" brushRef="#br0" timeOffset="7747">7332 2619 16040,'-27'27'229,"-1"-1"1,2-1-1,4-2-195,3 6-34,3 3-50,5 20-74,6-13-122,4 12-23,8-22-78,4-7 150,20-7 197,-6-8 57,25-21 66,-25-7 0,-1-6-8,-2-2 0,-2-2-62,0-3 0,-5 1-13,-5-19 49,-8 18 118,-2 3-27,-3 3 27,-1 7 62,-2 6-79,0 8-179,2 3 56,2 24 23,1 27 58,0 5 1,-1 5-149,1-5 0,-1 3 22,0-3 1,0 5-1,-2-3-126,-1 9 1,-1-1-169,0 6 1,-1-2 198,1-17 0,-2-1-115,0-1 1,-2-4 142,-3 6 45,-4 5-73,6-31-28,1-8 51,-1-8 100,2-12 85,-5-23 134,5-26-146,12 2 0,3-3-90,1 14 1,3 0-17,7-10 0,4 3-17,18-2 0,3 2-538,2 2-1159,-6 7 1646,-7 8 0,-15 15 0,-8 7 0</inkml:trace>
  <inkml:trace contextRef="#ctx0" brushRef="#br0" timeOffset="8566">8332 2143 15726,'-37'47'364,"0"0"0,6-4 0,3 1-328,-2 7 1,4 6-989,11-4 0,3 4 0,3-1 949,-3 10 0,5 0 282,3-9 0,3 3 1,3-5-325,4-6 0,4-4 42,2-7 0,3-1-50,11 7 0,5-1-9,-2-6 1,3-2-806,1-3 1,4 0 0,-1-3 866,3-2 0,-1-3 0,-5-5 0,-5-3 0,-3-9 0</inkml:trace>
  <inkml:trace contextRef="#ctx0" brushRef="#br0" timeOffset="11632">8499 2477 14773,'19'37'345,"1"0"1,1 5 0,1 0-321,-5-9 0,1 2-5,6 11 0,-2-1-15,4 6 31,-7-14 1,0-2-93,2 2 0,-4-6 95,-7-16 213,-6-13-112,-2-6-39,1-19-62,-2-4-8,0-6 0,0-4 19,0-14 0,1 6 1,1 0-45,1-3-6,4-13-62,-3 38-56,1 5-128,-1 18 386,9 42-73,3 22-67,-7-25 0,0 1-28,-1 0 0,-1-3 28,4 12-39,6-1-62,-5-20 101,4-3 191,-3-19 72,-4-7 252,9-22 45,0-32-422,-9 7 0,0-9 0,-2 2-51,2-11 0,-2 1-85,-3 13 0,0 0 0,-1 5 14,-3 5 1,0 8-140,0 12-398,-1 0-1731,1 15 673,0 35 1579,0-4 0,0 10 0,-1-18 0</inkml:trace>
  <inkml:trace contextRef="#ctx0" brushRef="#br0" timeOffset="12036">9165 2953 15098,'31'26'108,"0"0"0,6 6 1,-3-2-764,-6-2-583,5 2 1238,-18-19 0,-11-10 0,0-1 0</inkml:trace>
  <inkml:trace contextRef="#ctx0" brushRef="#br0" timeOffset="12265">9380 2929 12718,'9'7'2722,"-1"-2"-1182,-8-5-1187,-13 43-151,-2-10-172,0 3 1,-1 2 42,-16 19-73,14-28 0,-1 3-473,-11 23 0,1 1-2812,13-18 0,0 1 3285,-5 7 0,3-4 0,14-11 0,4-25 0</inkml:trace>
  <inkml:trace contextRef="#ctx0" brushRef="#br0" timeOffset="14449">9975 2262 16980,'-27'9'112,"2"-2"-56,6-7-89,-13-1-62,-4 1 223,-12 1-60,18-1-35,5 1-33,18-1 73,2 0-17,1 0-22,0 0-34,1 0-6,-1 0-28,-1 0-89,0 1 123,0 0-11,-3 2 112,3-2-34,0 0-61,4-1 66,1 0-318,0 6 246,0 2 6,1 9 27,2 4-33,3 6 11,7 27-11,-6-19 0,1 0 6,-1 2 0,0 2-4,-1 15 1,0 1 25,-4-7 0,0-2-25,0 0 0,0 0 36,0 5 0,0-5-952,1 2 789,3 6-222,0-27 335,1-5-182,1-3 193,-3-8 0,1-1 39,-4-8 835,0 1-952,0-2 251,1 0-123,1 0 121,-1-1-166,0 1 1,-2-1 28,-1 1-34,2 1 61,0 1-55,3 0 11,-1 0-12,-1-1 6,-2-1 253,0-1-197,0 0-140,1 0 151,8 0-16,1 0-56,11 0-6,3 0 72,21 0-72,-11 0 6,24 3-504,-22 0 498,-2 15 0,-16-11 0,-13 7 0</inkml:trace>
  <inkml:trace contextRef="#ctx0" brushRef="#br0" timeOffset="18359">12593 2215 14953,'41'11'611,"-4"-2"-287,6-9-212,-5 0-106,10 0 28,-15 0-29,-12 0 1,3 2-6,-8 0 33,1 1-33,-11-1 107,-3 0 66,-1-1 477,-2-1-611,0 5 90,0 4-6,0 7-89,1 21-1,0-3-38,0 19 5,-1-7-6,0 5-33,0 3 39,-1 1 6,-1-1 22,0-19 0,0 0-17,1 1 0,-1-1 39,0 27-38,2-13 66,0-23-78,0-11 39,0 6-39,-1-10 0,0 4-28,0-5 23,0-2 5,1-1 0,-1-2 0,1-1 0,0-2-6,0 0 6,0-1 11,0 1-11,0 0-28,0 1 23,0-1-63,0 0 63,0-1 5,0 1 67,0-1-28,0 0-39,0 1 6,0 0-1,0-1 617,0 1-521,-2-1 89,-9 0-145,-1-1-45,-10 0 39,2 0-39,-2 0 0,-2 0-5,0 1 5,2 1-90,-2 3-817,9-1-241,3 0 1148,6-4 0,5-1 0,-2 0 0</inkml:trace>
  <inkml:trace contextRef="#ctx0" brushRef="#br0" timeOffset="19295">13474 2643 13889,'22'11'1265,"1"-1"-1007,-5-8 22,18 0-224,16-1-549,-5 0-218,-5-1 711,-27 3 0,-12-2 0,-3 2 0</inkml:trace>
  <inkml:trace contextRef="#ctx0" brushRef="#br0" timeOffset="19545">13641 2500 12673,'2'10'1563,"0"-3"-1434,-2-7 431,0 0 101,-4 37-487,-1 12-191,2-6 0,1 2-236,-1-11 1,2 0 252,7 12 0,1-5 0,-3-12 0,9 11 0</inkml:trace>
  <inkml:trace contextRef="#ctx0" brushRef="#br0" timeOffset="20494">14236 2167 13508,'-2'38'567,"0"1"1,-1 10-1,1 2-525,0-8 0,0 1-67,1 11 0,0 1 8,0-12 0,2-2-20,1 0 1,2-3 115,2 5-79,1-10 33,-2-16-33,-4-16 168,-1-2-212,0-10 44,0 1 0,0-11 0,0 2 0,4-4 0,9-8-6,9 3-179,21 3 12,-12 13 173,5 17 56,-20 8 0,0 23-56,-8-5-51,0 15-27,-6-11 78,-6-1-6,-11 8 23,0-15 84,-19 9-28,5-23-34,-1-2 320,-3-17-382,7-19-817,-12-32-258,14 13 1098,-1-11 0,20 40 0,0 4 0</inkml:trace>
  <inkml:trace contextRef="#ctx0" brushRef="#br0" timeOffset="20864">14593 2881 15300,'30'19'314,"1"-1"0,26 18-454,-26-9-1412,2 1 1552,-15-14 0,-4-1 0,-7-8 0</inkml:trace>
  <inkml:trace contextRef="#ctx0" brushRef="#br0" timeOffset="21080">14831 2881 12477,'4'7'3764,"-1"-1"-3204,-3-6-185,-22 57-406,3-17 1,-1 3-320,1 5 0,-1 1-163,-2 3 0,3-5-3609,5-1 4122,9-7 0,1-18 0,4-10 0</inkml:trace>
  <inkml:trace contextRef="#ctx0" brushRef="#br0" timeOffset="21778">15069 1881 13239,'24'45'638,"1"0"1,-2-3-1,0 0-195,3-2 0,0 0-175,2 2 1,0 4-83,-4-1 1,1 5 0,-4-3-28,1 4 1,-4 1-349,-2 11 0,-8 0 231,-14-17 0,-6-1-25,-2 5 0,-3 0 2,-3-1 1,-5 0 118,2-9 0,-4 1 1,2-3-114,1-3 0,-1-1-6,-8 8 1,0-3 8,-2-5 119,2-3-662,-4-3-1478,12-14 1993,2-5 0,14-8 0,6-3 0</inkml:trace>
  <inkml:trace contextRef="#ctx0" brushRef="#br0" timeOffset="35084">11379 3048 14790,'4'38'359,"-1"-2"-186,-6-14-83,-1 4-90,-8 20 0,-1-7 39,-6 14-39,4-18-1456,-7 15 1456,9-24 0,-3 4 0,13-25 0</inkml:trace>
  <inkml:trace contextRef="#ctx0" brushRef="#br1" timeOffset="40489">10570 2619 14919,'-27'8'1373,"5"-1"-1289,8-2-84,-2 2 5,-2 5 1,1 1-17,-8 14-29,12-6-10,-2 11 0,7-5-258,1 15 117,4-9-11,0 8-218,3-7 101,7-6 173,-1-2-33,11-9 28,-5-10-135,6-1 281,-8-3-1,-1-2-162,-5 0 56,1-1 73,2 0 128,-1-1-83,3-3 61,-1-2 185,8-8-106,-2 0 195,13-13 208,-3-4-100,-1-3-304,-5 3 1,-9 8 5,-4 5 387,0-22-477,-2 13 18,-1-17 10,-3 21-21,-4-6-63,2 10 1,-3-3 27,3 10-27,2 2 50,1 3 140,0 3-129,0 3-492,0 0 94,0 5 331,0 3 174,6 19-174,-2 1-101,8 34 17,-6-17 67,-1-6 0,-1 1-50,4 16-818,18 6 498,-4-29-111,15-12-779,-5-21 1277,13-13 0,-21 9 0,3-8 0</inkml:trace>
  <inkml:trace contextRef="#ctx0" brushRef="#br1" timeOffset="43034">10379 2453 14577,'48'0'79,"-4"0"-23,-12 0-28,-7 0-62,9 0 45,1-4 23,-6 2-34,1-4 39,-19 3-33,-2 0-1,-2 0 1,-1 2 0,-1-1 27,-2 1 6,1 0 925,-4 1-925,-2-2-33,-3 0-6,-5-2 0,0-1-90,-2-3 90,0-1-128,0-2 83,-5-5 39,8 4 1,-5-4-51,10 10-180,1 2-335,3 4 571,2 4 44,4 3 7,2 4-12,4 0 11,0 1-50,-1 0-5,-2-1-79,-1-1 11,-4-2 123,-1 5 12,-2-3 0,-11 12-645,-5 0-1114,-7 1 1697,-6 4 0,16-17 0,-1 0 0</inkml:trace>
  <inkml:trace contextRef="#ctx0" brushRef="#br1" timeOffset="43733">10927 2024 15944,'-43'35'286,"3"-2"-163,8-2-112,4-1-22,2-2-45,11-9 51,8-9-275,4-3 156,7 4 197,8 1 73,16 16-146,-6-7 61,5 7-61,-13-11-5,-2-1-152,-1-2-73,-3-2-1489,2 1-2392,-5-5 4111,1 0 0,-5-6 0,0 0 0</inkml:trace>
  <inkml:trace contextRef="#ctx0" brushRef="#br1" timeOffset="44168">11046 2048 15440,'14'37'902,"-6"-1"-902,-13-7 67,-1 1-61,0 2-12,3 10-72,1-14-118,8 10-460,4-20 314,2-3-587,5-8 10,-8-6-627,0-1-2005,-5-2 3551,-2 0 0,-2 0 0,0 1 0</inkml:trace>
  <inkml:trace contextRef="#ctx0" brushRef="#br1" timeOffset="44387">10998 2286 11732,'-7'-15'1647,"2"3"-1322,5 12-40,0 0-234,15-1-6,7 3-678,17 0-6777,2 4 7410,-13 0 0,-9-2 0,-14-3 0</inkml:trace>
  <inkml:trace contextRef="#ctx0" brushRef="#br1" timeOffset="44851">11213 2048 13704,'22'29'417,"1"-1"0,16 22-350,-25-33 241,7 9-224,-9-11 146,2 4 22,-12-13 85,-1-1 88,-1-2-33,-7 7-302,-2 0-79,-9 6 51,-12 9-62,7-3-252,-14 14 252,13-6 0,6-9 0,7-4 0</inkml:trace>
  <inkml:trace contextRef="#ctx0" brushRef="#br2" timeOffset="49952">11903 2548 16829,'-19'8'207,"1"-1"-201,6-6 44,-8 8-44,-2 6-73,-13 19 11,9 2-151,-1 22 61,18-12 40,3 0-51,9-7 50,2-17-33,9 9 56,-1-16-134,13 5-6,-9-12-247,15 0 365,0-9 106,1-5 5,7-15 51,-18 2 11,4-10-27,-11 5-7,-2-2 1,-3-1 16,-3-3-44,-2-1 95,-3-1-101,-1 1 39,-1-8 11,0 14-44,-2-5 308,-1 20-174,0 2-134,1 6-6,1 2 39,1 4-39,0 2 50,1 7 6,3 6-5,4 7-46,6 6 29,5 4-34,4 5-11,4 1 11,1-2-28,12 7-891,4-7 919,-5-11 0,-12-12 0,-18-17 0</inkml:trace>
  <inkml:trace contextRef="#ctx0" brushRef="#br2" timeOffset="51369">12093 2357 15933,'-19'2'739,"-8"-2"-655,8-1-44,-19-3 10,13 2-56,-17-1 1,20 2-57,-6 0 51,11 1-23,1-1-5,-4 0 140,1-2-95,3 2-40,6 0-78,8 0-347,2 1 257,0-3 51,0 2-382,0-1 293,0 0-287,0 1 387,0-1 107,-1-1 33,-1 1-90,-4-1 196,0 2 6,-1 0 34,3 1-112,2 0-169,1 0 18,4-5 122,3 1 118,12-11-67,3 2 17,6-5 134,-11 6-72,-6 4-57,-9 7 146,-2 1-224,-2 1 6,-4 2-1,-4 2 63,-3 3-68,0 1-51,-1 1 12,-3 5-34,4 5-84,3 0-78,12 1 230,20-2-85,-3-7-1652,22 4-1467,-18-9 3209,7 2 0,-18-6 0,-4 0 0</inkml:trace>
  <inkml:trace contextRef="#ctx0" brushRef="#br2" timeOffset="52135">12260 1976 15687,'-44'32'565,"0"0"-514,13-7-6,2-3-40,14-8-5,3-4 0,2-1 0,4-3-39,2-2-11,1-2-57,2 0-251,0-2 291,6 3 100,13 8 40,-2 0-28,9 7-45,-10-6-28,0 0-6,-2 0-207,0 0-1070,4 0-161,-2-6-623,2 0 2095,-6-6 0,-5 0 0,-2 0 0</inkml:trace>
  <inkml:trace contextRef="#ctx0" brushRef="#br2" timeOffset="52550">12379 1929 15564,'-1'48'414,"-2"10"-414,1-26-62,-2 21-156,10-11-623,2-5 242,2-10-90,0-19 180,-3-7 509,2-5 0,-5 3 0,2-4 0</inkml:trace>
  <inkml:trace contextRef="#ctx0" brushRef="#br2" timeOffset="52766">12308 2072 11004,'9'3'935,"-2"0"-705,-7-3 207,0 0-431,19 4-1771,3 5 1765,8-1 0,-11 1 0,-13-6 0</inkml:trace>
  <inkml:trace contextRef="#ctx0" brushRef="#br2" timeOffset="53185">12546 1976 13413,'37'52'100,"-4"-10"-66,-24-30 196,2 2 369,-3-3 386,-2 3-564,-14 0-348,-2-2 89,-34 18-162,16-12-106,-19 14-129,24-13-3911,1 6 4146,9-9 0,3 0 0,8-12 0</inkml:trace>
  <inkml:trace contextRef="#ctx0" brushRef="#br3" timeOffset="95052">13665 4072 14622,'9'34'555,"-2"-5"-219,-7-20-173,0-4-7,0 0 130,0 0-280,0 1-1,0 7 34,0 5 17,0 7-22,0 6 0,0 6-34,2 24 0,-1-12 72,1 19-72,0-19-67,1-1 84,-1-13 0,1 1-17,0 0 0,0 3 16,0 20 1,1 1-20,-2-19 1,0-1 2,1 8 0,-2-2 0,-1 4 8,1-15 1,-1 0-1098,0 18 1101,1 14-7,-1-22 1,0 0-719,1 0 713,-1 0-6,1-1 23,-1 16-23,0-3-61,1-5-101,2-10 118,0-27 997,0-3-953,0-9 804,-2-3-831,1 0 33,-1 0-34,1-2-358,1-1-1031,-2-5-3870,0-1 5293,-1-2 0,0 5 0,0 2 0</inkml:trace>
  <inkml:trace contextRef="#ctx0" brushRef="#br3" timeOffset="96467">13712 4143 12578,'32'-16'543,"0"4"-464,-8 12-40,4 0 230,18-1-168,-8 0-29,14-2-66,5-4 78,-14 1-45,-7 1 0,2 0-11,2 2 0,-1 1-28,25-2 6,-26 3 0,-3 1 44,3 0-44,0 0 50,1 0-56,0 0 0,0 0 5,1 1-5,0-1 84,0 0-84,1 0 6,-1 0-6,15 0 5,3 0-2,-15 0 0,1 1-20,-7 0 0,-1 1 17,31 1 6,-4 5-1048,-23-5 1048,12 2-687,-14-5 737,0 1-511,-1-1 489,-2 0-29,-3 0 46,6 0-51,-4 0-11,-1 1 983,5 4-955,-4 2 723,0 0-684,9 0-45,-18-4 45,6 0-6,-10-3-44,-3 0 599,0 0-599,-4 0-1,-2 0 12,-2 0 17,-4 0 72,-2 0 28,-3 0 219,1 7-263,-1-1-1,1 8-5,-1-2-44,-1 4-29,0 3 1,2 3-7,0 3 1,3 6-6,1 3 5,2 5 1,1 5 0,0 5-6,-3-10 0,-1 3 2,0 4 1,-1 3-13,0-3 1,0 4 0,0-1 20,1 11 1,-1 1-9,0-9 1,-1 1 0,0-4 12,0-7 1,-1-2-14,0 7 0,0-3-3,-1 1 0,1-3-6,-1-4-61,0-6-34,0-4-157,1 3-520,-1-4 111,0 0-2072,-1 1 2739,-1-8 0,0-5 0,0-5 0</inkml:trace>
  <inkml:trace contextRef="#ctx0" brushRef="#br3" timeOffset="97799">13807 5739 13099,'17'-6'1008,"3"2"-722,12 4-124,3 0-67,3 0 6,1-2 11,2-1 11,21-4-101,-20 1 1,3 0 2,0 1 0,-1 0-22,-1 0 0,-3 1 3,13 0-1,-21 2 1,15 1-1,-11 0 1,30-2-6,-25 0 6,13-2-1,1 0 68,-3 3-68,-16 0 1,0 1-45,21 1 72,-19-2 1,1-1-17,21-4 28,-1-1-45,-14 0 0,-15 7 0,-1 0 17,24 6-6,-5-1-11,9 2 45,-2-4-40,-11-8 6,20 0-11,-23 0-5,2 2 5,-24 4 0,8 0 0,-8 1 0,6 1 22,1 0-22,0 0 0,0-1 73,3 2-67,-1-2 22,1 1-28,-3-2 11,-9 0-11,-8 0 0,-3 0-6,-2 0-27,-2 0 27,0 0 6,0 1-34,5 5-128,-1-1-1518,7 8 1680,-5-3 0,-1-3 0,-4-1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50:02.97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2214 11668 15754,'12'48'174,"-3"2"-96,-5-6-70,-2-2 1,0 3 7,0-7 1,0 3-1169,1 4 1,-1 4 0,0-3 1151,-1-3 0,1-1 0,0 10 0,0-3 695,0 13-701,1-5 1,1 4 5,-1-11 0,0 1 0,0 4 0,1 5 0,0-4-80,0 1 0,-1-3 99,1-3 1,-1-2-3,-1-7 0,-1-6-56,-1 2 72,0 7-33,0-30-56,0-3-1031,0-10 1991,0-21-904,0-15 0,0 7 0,0-1 0</inkml:trace>
  <inkml:trace contextRef="#ctx0" brushRef="#br0" timeOffset="1233">2167 11716 14577,'56'-10'661,"9"-1"-608,-18 2 1,1-1-46,-4 0 0,0-1-5,-1-1 0,1 0 5,4-4 1,-2 2 19,14-3-28,-25 6 0,1 2-34,24 1 34,-7 5 0,0 1 3,-17 2 0,0 0 2,8 0-5,-8 1 0,3-2 0,25-3 0,-1-2 0,-24-2 0,-2-3-891,4-5 891,12-7 0,-20 6 0,-4 3-388,9 0 393,-12 7 51,16 1-28,-8 12-22,0-1 0,13 8-12,11-4 0,-8-3-22,-12-3 0,-2-2 883,-1-1-855,9-2 5,-16-2 421,-4-1-426,-1-1 5,-4 1 1,0 0-1,-6 1 1,-3 2 5,-6 1 6,-2 1 728,-2 0-717,1 8-28,-1 1 6,-4 43-3,2-8 0,1 6-3,-1-4 0,1 4 0,-1 2-324,2 14 0,0 2 0,0-2 326,1-12 0,1-2 0,0 2-389,1 12 0,0 1 0,1-6 384,0-10 0,0-3 3,1 12 0,0-5 0,-1 2 0,0-11 0,0-7 34,1 21 872,-2 6-915,-1-26 1,0 0 8,0 17 1120,-2-10-2952,0-27-1652,-1-5 3484,-2-9 0,1-6 0,-1 0 0</inkml:trace>
  <inkml:trace contextRef="#ctx0" brushRef="#br0" timeOffset="1935">2428 13192 14801,'53'2'1155,"8"-3"-943,4-6-2944,-19 2 0,2-1 2740,9-2 1,3 0-421,5-2 1,2 1 422,-23 2 0,0 0 0,3 0-192,10-2 0,3-2 0,-3 2 195,6-2 0,-1 0-14,-4 0 0,3 0 0,-4 1 45,2 0 0,-3 3-45,2-1 0,-2 2-6,-13 2 1,-4 2 1586,13 5-1592,-17 2 11,-2 4 0,11 2 6,-12-4-1,8-1-10,-15-5-342,2-4-578,-8-5 1424,2-10 0,-14 9 0,-1-3 1</inkml:trace>
  <inkml:trace contextRef="#ctx0" brushRef="#br0" timeOffset="9223">2905 11501 13474,'-1'-21'538,"-1"1"-342,-2 5-112,0 0-79,0-2 35,0-1-7,0-1-27,1-3 16,-2-10 62,0-5-73,-2-22-33,2 18 22,0-6 6,4 23-1,0-11 34,0 9-33,-1-22 0,1 19-1,0-10-5,-1 11 51,-3-21-35,-1 5-10,-3-8 28,1-3 16,1 1-50,2 0 157,0-12-90,3 31 23,0-5-51,0 18 34,1 2 16,0 3-89,-1 0 6,0 0 50,-1 0-45,1 1 56,-1-10-28,0 7 101,0-13-66,1 4-69,2 0-5,0 6 6,0 11-6,0 4 6,0 0 50,0-4 33,0 2 51,0 0 0,0 4-28,0 3 639,0 1-751,-3 0 0,1 2 5,0 0 79,0 1-218,2-2-471,-2 0-8900,-4-8 9505,0 1 0,0-2 0,2 4 0</inkml:trace>
  <inkml:trace contextRef="#ctx0" brushRef="#br0" timeOffset="13175">2785 8453 12466,'-36'-24'1652,"3"4"-1327,16 16 386,-7 0-386,6 0 101,-15 1-224,11 1-96,-7 2 34,6 0-129,-2 0 73,-15 5-78,8 1 50,-22 10 157,2 5-174,2 3-20,17-3 1,3 2-20,-4 5 0,-6 13 0,9 1 0,6-7 11,-9 12-5,2 2 39,7-13-45,-3 9-34,11-16 34,4-2 6,-3 9-57,3 6 48,2-7 1,1 2 7,-2 13-16,-3 9 11,11-32-56,1 4-17,2-11 12,2 5 55,4-11-39,5 2 45,7-1 0,4 2-5,4 1-1,20 10 17,7 2-5,0 0-3,-21-12 0,0 0 2,10 9 14,-11-7 1,0-1-20,9 6 6,5 0-6,-14-15 0,3-3 0,2-1 78,11 0-70,-1-3 1,2-2 2,19-13-11,-1 0-17,-24-1 1,-1-5 7,-2-2 1,-1-2 8,0 1 0,-2-1 0,2-4 0,-4 0 0,3-6 5,-12 4 1,-2 0 33,1-6-39,14-22 6,-17 21 39,-4 2 0,-1-2 27,4-22 60,-7 7 0,-5-2 36,-10 14 0,-5 2-93,1-1 1,-4 2-199,-11-4 0,-5 4 185,-11-7-32,12 16 1,-2 1 9,-16-5-40,-1 5-17,-2 5-101,-3 7-184,-1 6 302,6 12 0,-7 7 0,7-3 0,-7-2 0,-4 8 0,0 0 0</inkml:trace>
  <inkml:trace contextRef="#ctx0" brushRef="#br0" timeOffset="15492">2762 8430 13525,'31'-15'414,"-5"3"-201,-10 2-140,5-3-29,4-3 1,12-6 17,-13 7-57,8-5 57,-10 7-51,-1 0 28,-2 2 23,0 1-51,7-4 62,-5 4-11,18-9-29,-13 6 23,22-11-56,-4 3-11,-1 1 22,4-2-11,-24 12 6,12-5-1,-17 8-5,6-3 0,-7 4 0,2-2 6,11-6 28,7-3 22,-1-1-45,8-2 0,-3 6-11,-8 2 0,3 2 6,-17 4-6,3-2 67,-1-1-62,4-2 29,0 0-34,1-2-50,-1 1 50,-1 1 11,-2 2-6,1 1 1,9-3 5,4 0-5,28-8-1,-3 1-5,0 0 3,-26 8 0,-3 1-761,9-3 758,12-2 5,-19 4-5,-4 2-50,-3 2 56,-5 0 44,-3 2 17,6-1-22,1 0-11,2-2 134,8-1-129,-2 0 715,1 2-738,10 0 52,-15 5-63,8 0-5,-10 1 0,1 2 84,-1 0-84,-1 3 28,0 0-102,7 1 69,-2-1 5,-1 0 51,7-3-1,-13-1 17,23-1-56,0 0-5,1 0 44,-1 0 51,-14 0-22,26 0-68,-22 0-11,16 0 56,-29 0-56,-5 1 61,3 3 1,-1 3-23,20 8 23,2-1-62,5 1 11,10-4-11,-24-5 78,22 6-61,-18 2-11,-1 0-1,3 8 1,-16-7-6,27 8-34,-18-12 1,3-2 49,1 0 1,3 0-17,16 2 0,-1-2 0,8 0-3,-28-3 1,-4-1-4,-4 0 1,2 4 5,-10-2-6,5 6 6,-12-4 0,9 9 28,-8-7-17,16 8-28,-8-7 12,11 3-1,-4-5 1,20 3 5,-11-4 5,12 2-5,-18-5-5,-5 0 5,-5 0 0,-6 0 39,-4 1-6,1 6-33,-1 1 23,0 0 5,2 4 33,6 3-61,1 1 45,0-1-45,-5-7 11,-5-6-55,-1-1 44,4 1 0,-5-3 0,2 3 56,-4-4-90,2 3 34,-2-1 90,5 4 10,0 4-66,2 1-34,-2 2 67,1 0-56,-4-7 57,3 3 66,1-2-134,-3-3 0,2 1 6,-3-2-186,-4-3-2161,0 1 2341,-5-3 0,0 0 0,0-2 0</inkml:trace>
  <inkml:trace contextRef="#ctx0" brushRef="#br0" timeOffset="17057">8165 8620 13054,'-37'-13'705,"0"1"1,2 0 0,3 4-313,1 7 49,-13 7-330,12-1 62,-22 12 156,5 3-283,4 0 1,-1 2-48,13-7 0,2 2 5,-11 5 1,4 1-6,-2 7 22,11-2 1,1 1-17,-5 9-4,9-8 1,3 0-3,3 4 0,1 0-33,1 2 33,1-1 17,0 13 55,6 2-72,1-2 45,11 11-34,3-4 3,0-8 0,1 1-17,-2-14 1,0 0-32,3 14 1,4-2-107,21 11 140,-3-10 2,-4-20 1,2-4 42,4-3-39,13 6 5,-8-10 45,23 5-31,-17-9 0,1-1-22,2 0 0,0-1-3,-2-1 0,-1-1 5,17 0-5,-18-5 56,18-1-56,-17-2 0,14 0 0,-22 0 6,0 0-56,27 0 50,-9-3 2,-14-1 1,-1-1 3,10-7-1,10-15 1,-22 6-6,-4 0 0,0-1-1001,6-7 1001,12-8 0,-18 12-5,-3 1-284,-5 4 322,-5-1 62,-2-18 113,-9-4-175,-3-9-5,-11 15 0,-4-1-28,-2 0 0,-5-2 367,-3 1 1,-3-2 0,1 2-366,-2-3 1,-2 2 5,-15-12 1,-1 6-3,0 5-6,6 9 0,1 1 249,-4-2-317,-7-8-178,20 18-224,4 6-230,0 5-819,-8 5 1519,-20 15 0,22-6 0,-8 8 0</inkml:trace>
  <inkml:trace contextRef="#ctx0" brushRef="#br0" timeOffset="19977">8951 11692 12393,'-16'-29'1216,"4"6"-981,7 7 28,1 3 247,-1-12-281,1 5-55,-2-10-6,1 6-123,0-3 100,-4-18-145,1 7 5,1 4 1,-1-3 78,-7-28-39,0 0 11,4 25 1,0 1 32,-8-24-21,0 2-15,6 25 0,1 3 42,-4-6-84,-4-9 73,5 17-39,1 0-34,0 0 29,1-3-40,2-2 39,-1-18-20,6 20 1,0-1 50,0 2 0,0 0-31,-5-26 17,-3 16-22,2 20 39,-3-5-73,3 9 0,2 1-6,0-1 12,1-2 61,1-1-67,0-2 39,0-2 39,-2-12-16,4 12 16,-3-10 51,5 20-84,0 1-34,4 7 0,-1 5 45,1-1-50,0 3 610,0 0-566,-2 4-50,-3 17 12,-9 37-7,6-25 1,0 2-4,-3 11 1,0-1-3,-4 11-89,0 2 5,10-37 11,-1 3 45,6-22 28,0-4 39,5-16-33,0-1-6,7-16 28,5-27-23,-3 12-5,-4 15 0,0 1-5,1 4-34,-1 12 39,-1 17 5,3 3-5,3 5 0,5 3 0,14 14-101,-7-5-1366,25 7-1283,-21-16 2750,8 0 0,-24-9 0,-5 0 0</inkml:trace>
  <inkml:trace contextRef="#ctx0" brushRef="#br0" timeOffset="23361">8237 8501 14751,'25'-19'375,"-1"1"-285,-10 5 22,3-1-6,1-3 1,8-7-102,-5 4 119,13-10-74,-6 7 23,21-10-67,-5 4 61,2 2-59,-12 9 1,-2 1 2,5-2 23,22-11-34,-27 14 0,-1 1 0,-2-1 0,-3 2 11,5-6 0,7-8 0,0 1-11,-3 1 6,-9 9-6,-6 5 5,14-7-5,-6 3 6,23-12-6,-20 11 0,8-4 0,-15 9 39,-1 2-89,6 1 55,3-2 1,0 2 28,13-7-29,-14 2 1,0-2 5,22-10-11,-18 8 0,-2-1 0,7-3 0,-1 0 0,-4 4 0,-4 4 6,-7 4-6,-5 3 0,-7 3-12,0 2 12,-5 0 6,10-2 16,9-5-27,24-8 5,0 1-11,1 1 11,-16 7 0,-12 4 0,0 0 0,11-3 28,-9 2-28,8-3-12,-10 3 12,0 1-5,10-2 38,3 1-16,25-3-6,-19 3-11,7 1 0,-23 3-84,13 2 84,-9 3 0,11 2-5,-13 1 5,1 0 0,0-2 0,0 0 0,26 0 0,-5-1 5,10 1 1,4 0-6,-25-3 0,13 0 0,-18 0 0,-3 1 0,-4 1 0,-4 1-6,-3 3 6,-2-1 34,14 5-68,-11-4 34,12 3 0,-10-6 68,12 0-63,-6-1 12,20 4 22,-2 5-39,0 3 6,2 3-1,-22-6-5,-2-4-56,2-1 56,-3-1 0,9 2 0,-7-2 6,1 0 0,15 6 22,6 2-31,-14-2 0,1-1-8,13 6 11,0 2 5,-26-11-5,10 5 0,-9-4 0,10 5 0,-11-6 6,0 1 22,1-1-28,0 1 0,1 0-6,14 7 6,4 4 0,0 0 6,8 7-6,-12-5 0,-1 0 0,1 4 0,-17-10 0,3 4 17,-8-6 39,0 0-107,-1-1 63,2-1-12,-2 0 50,8 0-39,-2-1-56,-1-2 45,2 2 12,4 1-7,4 4-5,-1-1 28,-1 2-28,-14-8 0,2 3 0,-4-3 6,-1-1-6,1-1 5,0 1 51,1-1-50,-1 0 33,1-1-39,4 2 17,3 2-23,-4-2 6,2-1 0,-11-2 0,0-1 0,0 1 6,-1-1 11,0 1-17,1 1 0,-1 0 0,0-1 22,1 1-22,0-2-11,2 0 5,-2-1 1,1-1 5,-2-1-39,-2-1 39,-2 0 61,0-1-61,-10-5-67,-1-1-202,-19-14 185,8 1 79,-16-16 5,13 6 5,4 2 102,7 2-96,9 11 22,2 1 113,1 1-84,0 6-34,0-1-90,0 3 62,0 3 22,0-1-22,1 1 51,0-1-51,0-2-39,0 2 39,0 0 44,1-2-44,-1-1 0,2-1 6,-1 0 5,-1-5 0,0 2 113,-1 0-124,0 5 0,2 8 72,2 4 287,10 17-202,0-3-45,5 10-62,-4-9-11,-2-1 23,0-1-57,-2-2 91,0 12-1,-5-7-50,-4 3-34,-17-5-28,-2-11 23,-11 3-566,-17-7-353,12-3 913,-28-8 0,40 3 0,-4-5 0</inkml:trace>
  <inkml:trace contextRef="#ctx0" brushRef="#br0" timeOffset="25027">9451 11358 12763,'-50'-6'849,"-1"-1"0,10 1 1,2 1-623,4 4 0,2 1-1492,-16 2 1595,1 4 546,-13 13-846,30-6 1,1 2 45,0 0 0,-1 0 8,-7 8 0,-1 0 70,4-3 1,0 2-60,-22 13 0,0 2-56,18-12 1,1 1-32,-15 14 0,4 1 54,7 2-23,15-13 0,2 0-5,-4 14 19,12-13 0,1 0-53,-5 17 3,9-8 0,2-1 64,4 6 368,7-8 0,3 1-451,15 27 13,1-12 0,3 0 3,-5-15 0,1-2-25,5 9 0,0-4-15,4 3 40,2-3-20,-5-14 1,3-1 14,16 11-4,-1-9 1,4-3-9,-4-9 0,0-3-110,0 0 0,1-1 127,10-3 0,0-3-6,-11-3 1,-1-2 5,-1 1 0,2 0-56,5-2 0,-2 0 56,7-3 0,-18 2 0,-2-2 0,15-4-25,-13 0 0,1-1-1262,20-6 1278,-19 3 1,-1 0-928,15-6 941,-3-1 1,0 2 201,13-3-201,2 1 13,-16 2 1,1-3 55,-7 1 1,1-3-37,17-12 1,-4-2-38,-21 12 1,-2 0 19,10-9 1,-4 2-23,-8 4 6,2-3 44,-15 11 90,4-10-78,-6 4 16,5-11 6,-7 5 1128,0-3-1212,2-18 1108,-7-4-1080,-5 12 0,-3 0-28,-5-13 45,-8-5-11,-2 34 72,-13-10-106,5 8 0,-8-9 6,5 9 5,0-5-9,5 6 1,0-2-3,-15-20-3,3 5 1,-3-2 4,-2 6 1,-1 1-3,-2-1 0,-5 4 33,-1 11 1,-5 4 0,2 5-34,-2 4 0,0 8-214,4 4 1,-3 3-1,4 4 7,-4 8 0,0 9-555,7 2 0,-5 6 1,-1 3-1,5-3 606,0 0 0,2-1 0,1 0 0,-9 7 0,0 0 0,8-5 1,-10 10-1</inkml:trace>
  <inkml:trace contextRef="#ctx0" brushRef="#br0" timeOffset="28493">13783 10358 11586,'-13'-14'2039,"4"3"-1837,3 14 0,4 7 363,1 19-346,6-1 296,11 28-50,12-4-246,4 0-91,-9-19 1,2 0-14,4 6 0,0 0-113,-5-6 1,0 0 28,5 7 0,-3 0 36,1 6-61,-1 2 27,-2 3 91,-2 1 49,-1 0 6,1-2-67,1-2-73,-6-17 1,0-1-35,11 14 6,-5-13 1,1 0 27,12 9-36,-12-14 0,0-1 47,7 13-50,-6-6 22,-13 0-16,-6-12 0,0 22 50,-1-16-56,0 9 0,0-15 0,1-2 0,-1-4 0,0-3 5,0 0 29,-2-5-45,-1-1 11,0-2-68,-2-3-301,1 1-51,1-1-359,0 1-851,2-2-2341,1-3 3971,-2-4 0,0 3 0,-3-1 0</inkml:trace>
  <inkml:trace contextRef="#ctx0" brushRef="#br0" timeOffset="29858">13712 10620 13491,'-6'-37'801,"1"0"-510,6 13 347,4-14-363,0 11-51,2-6-44,0 16-57,2 2-90,0 7-27,9 2 117,14 18-84,7 2-33,12 9-6,-14-10-123,3-6-494,-20-6-962,3-1-3765,-10-4 5344,-1-1 0,-7 1 0,-1 0 0</inkml:trace>
  <inkml:trace contextRef="#ctx0" brushRef="#br0" timeOffset="31423">14022 8763 14381,'-26'7'588,"2"-3"-464,11-8-119,-4-3 258,-16-7 572,-26-9-655,-4 6-119,-1 0-22,19 15-5,15 7-28,1 4 44,-14 11-50,10-4 67,-23 12 34,24-11-34,-21 15 6,7 3-68,10-5 1,-1 3-1,4-3 1,1 0-3,1 0 0,1-1 19,2-2 1,1 2-23,-5 9 0,3 1-11,-11 11 11,14-14 0,4-2 11,7 1-6,2 7 1,0 1 5,0 21 0,4-1-11,5-14 0,1 0 0,1-15 0,1 0 0,5 10 0,3-3 40,4-8-35,12 8 46,-1-15 5,18 9-51,-6-7-2,-2-6 0,1-1 25,9 4-28,-5-6 0,1 1 5,20 8-5,-13-8 0,0-1 0,15 4 0,-26-10 0,-1-3 6,6 0-6,0-1 0,2-2 0,0 0 62,0-3-90,20-1 33,5-2 1,0-1-1,-28-2 1,1-1-3,-3-3 0,0 0 2,22-5-5,2-4-5,-31 5 5,-1-1 5,-1-4 1,0-3 50,14-18-56,-10 5 0,10-15 5,-14 8 29,-2-4-3,-10 10 0,-1-3 47,-2-2 0,-2-3 56,1-18 1,-2-3-68,-3 9 1,-2 1-43,-3 3 0,-3-1 36,-8-19 1,-3 4-198,4 26 0,-2 1 136,-7-25 0,-2 1 0,5 27 0,-1 3-34,-3-2 1,-1 1-93,-1 2 0,-2 2-388,-1 1 1,-3 1 56,-6 3 1,-1 2-1844,1 4 1,-1 2 2299,-5 3 0,2 2 0,-3-1 0,10 6 0</inkml:trace>
  <inkml:trace contextRef="#ctx0" brushRef="#br0" timeOffset="33626">13593 8620 15205,'-4'-23'823,"8"-11"-436,11-3-74,8-15-217,-2 6 4,-4 5 1,0-1-95,2-3 38,-4 9 1,-1 1 84,2-3 11,9-13-129,-6 11 28,-4 9 1,0-2 63,1-1 1,-1 0-99,2-3 1,-1 1 16,-1 1 1,0 0-23,0 1 0,-1 2-725,3-5 725,4-9 0,-8 18 0,0 3 0,-1 1 11,0 2-460,10-12 493,-3 7 1,17-23-45,-13 20 11,16-24 51,-9 12-34,-9 9 0,-1-1-22,5-9 33,-1-6-28,-15 25-5,-1 0 5,0-2-6,0 0-5,-1-2 6,3 0 0,-2-1 5,6-13-11,-4 9 721,7-24-721,-7 24 0,0-1 3,0 0 0,1-1-3,-1 0 0,0 3 0,5-14 0,-6 18 5,-1 2 23,2-7-44,-2 8 16,2-7-6,-3 10 510,8-18-504,0 5 0,6-15 0,-6 18 5,2-6-5,0-1 11,-4 9-5,1-3-6,-9 21 0,3-5 0,-3 6 0,8-12 6,-6 8 22,7-10-28,-7 10 5,3-3 40,-6 9-6,0 0-44,-2 5 5,-2 2 0,2 0 0,-2 0 11,2 0-11,-1-2 50,1 0-50,1 0 62,-1-2-29,2-1-21,-1 1 27,1-6-17,1 1 23,-1 1-11,0 1 16,-4 6 146,0 3-274,-13 8-46,-1 2 18,-16 10 50,-1 2 0,-18 10 56,11-9-11,-17 6-79,27-19-27,6-10 77,12-8 29,17-17 11,0 5 17,9-9 0,0 10-17,2-3 50,4 1 12,1-1 11,14-8-68,-10 8 79,14-9-84,-23 19-5,3 1 10,-9 22 40,5 34-39,-5-5-6,2 19 5,-6-27-5,0-4-5,-1-5 5,0-3-40,0-6-128,-1-3-616,-1-5-7746,-2-7 8530,-2-5 0,-2 0 0,0 0 0</inkml:trace>
  <inkml:trace contextRef="#ctx0" brushRef="#br0" timeOffset="39630">14879 11430 13530,'15'-19'2381,"-5"4"-1709,-17 5-437,-2 6-140,-5-1 51,-1 4 55,-13 0-44,4 1-62,-28 4 17,17 2-67,1 2 0,-1 2-26,2 2 1,0 1 22,1 0 0,-2 0-37,-9 4 1,2 0-1085,-8 1 1180,-14 5-848,22-8 847,2-1 7,-11 7-102,13-4 35,-9 7-29,14-3 39,-14 15-44,10-4 47,7-4 0,1 2-42,-14 24-11,3 0 17,17-17 0,3 0-17,-3 10 0,7-12 0,2-1 0,-7 20-11,7-12 0,1 1-346,-7 22 357,8-23 0,1 0-61,0 12 56,5-3-12,8-10 0,5 0 17,3-8 0,3-1-3,7 15 1,3-4-12,-3-16 0,3-3 14,6 4 0,3-2-9,5-1 1,1-3-15,-8-2 1,2-2 731,15 6 1,2-4-713,-13-8 1,0-2-18,1 1 0,1-1-435,13 2 0,-2-2 416,11 2 36,-10-2 0,0 0-2,10 2-43,-11-3 1,2 0 19,-11-3 0,2-2-45,22 0 0,1-3 73,-21-2 0,-2-2 0,9-1 0,-5-4 0,2-10-11,-1 0-23,-4-1 29,-2 0-12,-2 2 0,13-6 11,0-4 1,-2-1 956,-22 7 1,-2-2-941,18-22 28,-16 14 0,4-6 0,-3 4-5,-1 1 0,0 0-377,12-14 1,0 2 364,-14 16 1,-3 3-23,13-13 33,8-10 85,-20 18 22,-3 1 0,1-15-140,-7 10 11,1-27 84,-18-5-89,-4 32 0,-3-1-1,-4-5 1,-2 2-6,-11-11 2,3 10 1,0 1 3,-2-3-3,4 8 0,0 1 2,-2-4-5,2 0 0,1 2 6,3 0-1,2 3 29,0 3 808,-20-12-831,-4 10-5,-10-4-1,16 20 1,0 3-1081,-12-5 1075,-19-3 11,5 7-11,24 8 0,-2 2 3,-7-1 0,-3 2-1205,-4 3 1,-2 3 1204,-3-1 0,-3 3-43,8 1 1,-4 2 0,1 1-941,1 0 0,0 2 0,0-1 791,2 0 1,0 1-1,1 2-829,-6 6 1,1 3-1,4 2 913,-1 7 1,4 0-1,5-5 1,5-1-1,-8 14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50:53.58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19806 11359 16616,'8'36'160,"0"1"1,0 7 0,-3 2-72,-4 6 1,-2 3-2853,2 8 0,-1 2 2806,0-20 0,0 1 0,0 0 223,0-1 0,0 0 0,-1 2-205,1 13 1,-2 2 0,1-1-61,1-6 1,-1-1 0,1-1 22,-1-2 0,-1 0 1,2-2-17,-1 14 1,2-6 472,-1-21 0,1-1-464,3 8 0,-1 0-17,3 10-6,2-5-84,-6-38 2721,0-3-3140,-2-6 457,0-1-1898,1-6 1950,0-13 0,0 8 0,-1-7 0</inkml:trace>
  <inkml:trace contextRef="#ctx0" brushRef="#br0" timeOffset="1667">19925 11240 14443,'41'5'554,"-1"0"1,-6-2 0,0 1-320,8-1 0,-1 0-106,22 0-1988,-19-2 0,5 0 1,-3-1 1888,4 1 1,0-2-31,-4-1 0,3 0 0,-3 0 707,6-2 1,-2-1-686,9-3 1,-3 1-23,-16 1 0,-2 1 2,12-1 1,1 3-3,-3 5 0,-2 2 0,-9 1 0,-1 0 418,10 3 1,-3 2-419,0 6 0,0-1 6,0-2-6,-2-2 0,19 0 5,-16-4-5,12 1 0,-20-4 12,12 1-7,-13-1 1,20-1-1,-15-2-5,0-5 3398,6-5-3398,-21-1 0,6-2 0,-15 5 0,-4 3 0,-4 2 6,-3 1-6,-3 0 16,-1 1-16,-1 2 12,0 18 10,-4 17 0,-3 8-22,2-4 0,0 2-148,-1 1 1,0 4-1,-1-3 148,0 10 0,-1-1 3,2 1 0,-1-1-1,0-3 1,1-1-3,1-2 0,0 0 45,0 6 0,1-2-45,2-16 0,0-1-28,0 5 0,0-2 28,2 1 0,0 1 50,4 18-50,2-4 0,0-2 40,1-14-40,-4-25 448,-1-1-448,-1-10 51,-1 0-51,-2-1 17,-1 0-17,-2 0 33,-1 1-33,1-2 0,0 2 0,3-2 0,-1 2 0,1-1-5,0 0 5,-1 0-6,1 1 0,-1 2-61,1 0 11,1 4 6,0 3 5,1 2 0,1 8 40,3 6 5,-1-5 0,1 2 5,-2-14-5,0 0 0,-2-4 51,1-1-46,-1-4 1,0-1-1,-4 0 35,-2 0 4,-15-4 1,-13-5 33,-7 2 1,-4-1-48,7 2 0,-1 1-1,-18-1 1,-2 2 50,14 2 1,-1 2 100,-14 0 0,0 0-107,19 0 1,1 0-6,-7 0 0,3 0-37,-9 0 12,-11 0-17,0 0 0,-3-1-305,18-1 1,-1 0 296,2-1 1,-4 1-1,1 0 56,-10-1 0,4-1-74,9 1 1,1 1 39,-6 1 0,2 0 71,-12 1-63,5 0-5,4 0-34,7 0 28,5 0-5,7 0-28,5 0-1,6 0-5,4 0-5,4 0-254,-1 0-989,2 0-2572,-4 0 3975,6 2 0,3 0 0,6 0 0</inkml:trace>
  <inkml:trace contextRef="#ctx0" brushRef="#br0" timeOffset="2988">21330 11287 14191,'35'-36'1518,"0"-2"-1176,-14 1-1817,2-6 1721,2-7-10,0-3-68,1-2-40,-8 17 1,-1 1 73,10-17 175,-8 16 0,2-1-186,9-12-119,-6 11 345,-5 9-350,-16 22 34,0 3-12,-2 2 854,0 1-859,-1 1-56,1 1-28,-1 0-23,0-5 29,1-3 39,1-3-40,0 3 68,0 2-6,-2 7 17,-5 2-56,-2 2-28,-8 6-11,-4 2-73,-18 15 39,6-7 40,-23 15 16,20-18-84,5-1-33,15-20 106,23-21 0,4-2 61,30-25-27,-10 22 5,16-6-39,-18 19 6,-4 8-6,-7 5 5,-7 8-10,-5 6-645,-5 17-3136,2 11 3786,-2-4 0,1-7 0,-2-19 0</inkml:trace>
  <inkml:trace contextRef="#ctx0" brushRef="#br0" timeOffset="7176">21092 10406 18005,'-22'25'235,"1"-3"-167,10-12 49,0-1-83,2-3 78,-16 10-67,7-4-40,-14 9 34,9-4-39,-15 10 40,7-5 32,-22 14 198,8-6-214,4-3-56,9-6 0,16-10 6,9-4-6,-2 1 5,2-2 1,-1 1 44,-2-1-44,-2 0-6,-4 2 33,-13 6 40,-10 5-56,-3 1 17,-16 7-1,24-12-27,-11 4 50,17-8 50,-11 1-55,11-5-46,-6-1 79,12-3-45,0-1-33,0 0-6,-1-1 6,-2 2 50,-16 1-51,-6 2-5,-2 0 28,-13 2 11,-5-4-19,32-2 0,0-1-15,-32-1-5,7-5-17,25 2 51,-22-6-28,24 5-1,-8-1 1,14 3-1,1 0 1,-10 2 50,-3 0-56,-24 6-6,21-1 12,-8 6-6,22-2 39,-11 4-39,8-5 67,-7 5 6,12-8 6,2 0-12,1-2-34,1-2 40,0 0-17,-8-2 90,-3-3-57,-11-3-89,8-2 51,-14-2-46,19 3 74,-26-4-79,23 4 5,-12 0-5,14 2 6,0 1-1,1 1 1,0 1-6,2 1 0,-8-2 6,-2 2-6,2-2 5,-10-1 18,3-2-26,7 2 0,0 0-19,-15-3 22,14 2 0,1 1 11,3 0-11,-21-3 0,23 2 0,-7 0 0,12 2 5,-12-3-10,8 2 10,-27-4-8,25 4 1,-1 0 2,-2 0 0,1 0 0,-1 0 0,3 1 5,-16-4-5,18 2 0,-24-7 0,20 3 0,-18-6 0,27 6 0,-25-15 0,6 0 0,6 3 0,0-1 0,-14-13-5,5 4 10,12 6-5,17 14 6,-13-6-6,14 9 0,-3-3 0,7 6 6,4 0-6,-3-3-6,1-1 6,1 1 6,-3-2-12,4 4 17,-3-1-11,4 3-5,-1 0 5,6 2 5,-2-1-5,3 2 0,-1-2 0,2 2 0,0 0-61,1 1 27,0 1 6,0 4 28,-1 5 0,-1 7 0,-2 7 11,-9 21-11,2-6 0,-7 15-5,4-15 5,0-1-73,-3 6-34,6-11 7,1-3 21,7-17 68,4-9 11,0-6 6,6-13-6,0-2 5,8-14-5,-1 2 6,1-1 28,0 0-29,-1 1-5,-1 2 6,2-4-1,-2 4-5,0 4 0,-2 4 0,-3 9 0,7 0 0,-1 5 6,9 2-6,0 3 6,6 1 38,20 0-38,-6 0-1,14 1 29,-15 0-34,12 4 0,-17-1 0,11 3-627,-26-4-420,-5 0-444,-9-1-2216,-7-3 3707,-3-2 0,3 2 0,-3-1 0</inkml:trace>
  <inkml:trace contextRef="#ctx0" brushRef="#br0" timeOffset="10953">16045 8715 17210,'-4'-20'330,"-3"-8"-279,1 10-12,-3-9 62,3 6 95,-2-9-185,2 7 67,-4-16 1,1 6-79,1-1 67,-4-11 17,-3-7-78,2 8 27,-3-9-33,7 24 17,-2-15 39,4 13 11,-5-20-33,5 22 16,-1-6-50,2 12 51,0 0-46,-4-11 46,-1-2-18,-5-25 23,5 19-5,0-8-1,6 26 40,0-10-56,0 10 22,0-8-11,1 10-12,0 0-27,-1-1 0,-1 0 61,1 0-56,-7-10-5,-1-6 5,-1 1-11,-3-11 11,5 8-5,-1 0 78,1-7-34,5 22 17,-3-7-61,4 13 61,-4-9-33,2 7-29,-4-8-5,3 11 6,-1-3 5,-3-12-5,2 6-1,-6-24 1,3 8 5,-3-10-5,5 14 27,2 6-33,3 13 6,0 1 33,0 2-39,-4-7-6,3 5 6,-2-6 0,3 6 0,-1-11 0,1 7 0,-3-17 6,3-1-6,2 7 6,1-6-6,2 20 5,-1-1 34,-1 1-5,-1 1 61,-2-5-89,1 7-6,-1-4 5,1 9 35,-5-9-40,3 5 33,-5-6-33,5 11 0,0-1 0,-3-6-5,3 2 5,-3-7 0,5 7 5,-5-10-5,4 8 34,-4-8-34,8 18-6,0 0 1,2 7 5,1 1 5,-2 1-5,0 0-67,-5 2 33,1 2 1,-2 3-1,1 2-55,-3 10 55,2-1-22,-5 18-129,3 10 129,3-10 6,2 2 16,4-26 29,1-4-51,0-4 56,0-2 162,0-1-156,-2-4-51,0-10 22,-2-27 23,7-8 0,1-5 6,12 0 5,-4 27-11,4-5 0,-6 18 0,-1 3-33,-2 6 33,0 1 0,9 11 0,0 4-6,21 23 6,-10-7-6,22 17-1025,-7-16-374,2-5 1405,-1-11 0,-25-11 0,-1-2 0</inkml:trace>
  <inkml:trace contextRef="#ctx0" brushRef="#br0" timeOffset="12636">15497 11501 13189,'9'-22'1198,"0"1"-106,14-9-733,-5 7-79,12-16-17,-8 9-33,1-4-12,3-4 1,1-3-169,-9 11 0,1 0-5,9-15 50,4-10 45,-14 24 45,-3 5 129,3-7-135,0-4-76,-3 5 1,0-1-93,12-26 34,-1 2 162,-4 8-106,-11 24-95,3-6 61,-5 11-67,0 0 0,-1 2 6,1 1 101,12-19-34,1 2-73,4-8 50,-1 5 23,-13 20-12,-1 2-16,-8 10-34,-2 5 45,-1 0-22,0 4 16,0-2-16,0 2 106,0-3 6,0-1-96,-2 2-11,-6 6-22,-17 14-11,-9 7-6,-5 5 0,12-11 0,2-1 0,-9 5-6,-16 14 6,28-25-17,-1-1-67,18-12 45,3-3-11,2-13 44,10-12 0,21-28 6,-3 10 0,15-8 0,-16 23 40,13-4-40,-12 12 0,5 1 0,-14 15 0,-4 4 5,4 17 34,-5 0-33,7 34 0,-6 2-6,0 2-90,-8-21 0,0-1-1641,2 12-128,-1 0 1859,-2-4 0,-4-26 0,-2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51:29.43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2095 13192 15177,'19'35'162,"2"7"-100,-7-11-18,12 14-44,-1-10 0,0-7 68,-2-8-40,-10-12-23,7 6 35,-8-6-40,3 2 6,-3-3-6,0 1 39,5 3 78,4-1-44,-1-1-22,10 0-12,-4-5 11,19 4-44,-14-4 39,4 2-40,-15-3 6,-1-1 85,22 0-96,-14-1 50,15 1-11,-17-2-33,0 0-6,2 0 5,14 0 40,22 0-45,-28 0 0,0 0 0,1 0 0,-1 0 6,22 0-6,-13 0 2,-10-2 1,1 0 9,18-2-12,-16 1 0,-2-1 5,15-3-10,0-1 24,-14 1 1,1 1-20,20-4 0,-8 1 0,4 1 19,3 3 1,2 0-17,3 1 0,2 0-217,-12 2 0,2 1 0,-3 0 225,5 1 1,-1 0-377,-7 0 1,2-1-1,-4 0 368,-2 0 0,-1 0-3,8-1 0,-1 0 5,11-3 1,1 1-918,-8 0 1,3-1 911,-14 2 0,1 0 11,3 0 0,3 0 0,-1 0 6,10 1 0,-1 1-12,2-1 1,4 1-3,-11 1 1,3 0 0,-1 0 255,13 0 0,0 0-257,-18 1 0,1-1 0,-3 1-2,7 0 0,-3 0 457,-11 0 1,-3 1-452,22 3-6,-3 0-3,-19-1 0,0 1 3,16 4 17,-11 1 0,-1 2-17,1 3 1135,-11 0 0,-1 2-1090,5 11 89,0 21-10,-18-14-1,-9 7-50,-8-18-17,1 12-56,0-14 28,2 7-28,0-17 0,1-1-6,-1 0 6,2-1-6,1 8 12,4 14 0,-1-3-6,0 0 0,-5-17 5,-2-8-10,-2-3 5,1-11 0,-1-2 5,0-13 29,2-15-34,4-7-3,1 13 0,3 1-14,7-18 17,13-3-5,-14 29 10,3 1-5,-11 13 0,-1 2-11,1 1 11,0 2-5,5 1-1,-1 2 0,10 1 6,-7 2 0,13 0 6,-3 0 0,15-2-12,-11-1 12,3 0-12,-15-1 6,10-1 0,-8 1 6,7-1-6,-8 2 5,1 1-5,11-2-5,-6 2 5,23-1-6,12 2 56,-9-1-16,11 0-34,-24-1-67,1 0 67,2 0 0,1 1 0,2 0 0,1 1 5,1 0-5,2 1-5,-1 0 5,2 0 2,-13 0 1,1 0 0,-1 0 0,2 0 8,9 0 0,-1 0-11,-11 0 0,0 0-3,4 0 1,1 0-1,2 1 0,-1 0-2,27-1 5,-27 1 0,-3-1 33,4 0-72,19 0 39,-13-2 5,-7-1 1,0-1 0,7-3-4,-6 1 1,1 0-3,7-1 0,-6 2 0,2 0 0,-10 1 0,1 1-3,18-2 1,0 0 2,-17 2 0,-1 0-3,4 0 0,-3-1 3,3 1 0,0-1-5,2 1-1,-1 0 0,2 2 1,0-1 5,-1 1 0,2 1 33,-1-1-27,0 1-34,19-1 28,6 1-14,-15-1 0,0 0 31,-16 0 0,-2 0-20,7 0 0,-2 0 9,2 0-12,17-2 6,-15 0-6,12-2-44,-19-1 44,-1-3-50,17-6 56,-13 1 0,-6 3 0,0-1-5,22-10-1,-1-1 6,-22 6 0,0-1 6,20-19-1,0-3 20,-11 2 1,-3 0-26,3-7 2,-9 10 1,-2 0 3,-2-3 5,1-11 17,-12 15-28,0-12-644,-14 26-611,-3 3 1255,-9 9 0,5 7 0,-5 0 0</inkml:trace>
  <inkml:trace contextRef="#ctx0" brushRef="#br0" timeOffset="1219">5452 13907 13502,'16'52'812,"-1"0"-700,-7 6-106,-1-11-4,-2-5 1,-1 0-1208,1 5 1143,-1 10 79,-4-28-23,0-8 0,0-7 6,0-7 124,0-10 122,-3-19 859,0-4-741,-5-40-278,6 29 1,1-1-33,0 0 0,2-2 251,6-9 0,5 3-193,20-8-78,3 8-34,3 26 61,-12 24-55,0 8-12,-3 9 1,-3 8-1,-7 4 1,-4 17 195,-9-13 303,-18 17-342,-29-28-151,3-9-6,-17-24-251,24-16-113,2-10-426,6-3 796,19-19 0,2 31 0,14-10 0</inkml:trace>
  <inkml:trace contextRef="#ctx0" brushRef="#br0" timeOffset="1706">5975 14002 15541,'-17'46'255,"-1"1"1,5-10 0,1-4-256,-6 12-5,12-24-242,8-8 247,6-17 40,6-12-7,3-14-27,10-26 5,-9 13 14,-4 9 0,-1 1 323,0-1-242,-3 6-11,-5 21-61,-4 19-29,-1 10 40,2 8-45,1 4 0,1 3-67,2-2-303,3-3-470,2-5-907,8-7-1519,2-7 3266,3-6 0,-11-5 0,-3-1 0</inkml:trace>
  <inkml:trace contextRef="#ctx0" brushRef="#br0" timeOffset="2153">6666 14002 16415,'-40'5'453,"0"0"1,2 0 0,5 0-197,-1 2-111,6 2-202,8 3 0,11-2-23,12 2 18,11-4-236,28 7 163,-7-3-124,23 12 213,-20 3 45,-10-4 101,-12 4-62,-19-14 0,-5 0-39,-6-1 45,-7-1-45,-4-4-241,-2-2-487,1-4-963,3-1-3165,7-3 4856,6-1 0,6 1 0,3-1 0</inkml:trace>
  <inkml:trace contextRef="#ctx0" brushRef="#br0" timeOffset="2469">6809 13787 11340,'4'9'2280,"0"-2"-690,-4-7-1124,6 17 82,2 19-458,2 10-68,-3-7 1,0 0-23,1 10-101,5 10-145,-3-28-253,2-8-285,0-9-96,0-7-3169,3-17 4049,-7-1 0,0-3 0,-7 7 0</inkml:trace>
  <inkml:trace contextRef="#ctx0" brushRef="#br0" timeOffset="2636">6785 13930 16829,'56'2'-207,"-4"0"-1339,-14 5 1546,11-3 0,-22-3 0,2-1 0</inkml:trace>
  <inkml:trace contextRef="#ctx0" brushRef="#br0" timeOffset="6598">18187 12883 15636,'18'45'779,"5"7"-354,-3-14-262,9 10-158,-5-10 7,10 4-7,-14-19 23,7 5-22,-8-9-1,17 15 7,-12-12-1,12 11-11,-15-14 5,9 7-5,-5-8 6,19 14 11,9-2-17,5 0 0,-1-3 5,-13-12-5,-13-6 6,16-4-6,-12-1 0,13-2 0,-14-1 6,0-1-1,33 0-5,-7 0 14,-10 0 0,0 0-17,-15 0 1,0 0-1,13 0 0,-2 0 3,8 0 3,-14-1 0,1-1-3,18-4 0,0 1-3,-23 0 0,-2 1 9,4 0-6,19-1-6,-28 3 6,13 2 0,-13 6 0,-1 0-6,4 11 1,-13-4-46,5 5 51,-7-5 0,0 1 6,6 5-12,-8-5 6,3 5-5,-10-6-29,-2 7 34,-2-5 6,-2 8-12,-2-10 6,0-2 0,0-6-39,0-4-398,0-1 381,6-7 45,5-12 11,16-27 62,4-2-62,3-3 5,-8 23 1,1 3-6,1 0 0,17-10-62,-25 22 57,-2 3-23,-5 4 33,1 2 1,-2 3 27,-1 2-38,3 4 5,-4-1 5,5 1 7,12-4-12,-9 0 0,13-1 0,-13 0 0,0 1 0,3 1 0,0 0 5,2 1-5,2-2 6,2 1-6,19-2 0,-9 1 11,27 2-22,-1 7 22,-10-2-11,2 4 0,-25-6 0,1-1 0,1-1 0,2-2 11,19-1-11,-13 0-5,13-1 5,-18 0 61,-1 0-89,11 0 17,2 0 28,-11 0 0,2 0 19,-3 0 0,0-1-19,9-2 0,0-2 22,20-2-25,-11-3 0,-1 0-14,3 0-3,-12 2 1,-1 1 2,-1 2-23,18-5 29,-13 1-4,-8 0 1,4-4 5,1-4 1,2-3-9,0 0 0,2-2 33,13-9 1,-2-1-31,-24 13 0,-3 1 19,4-2 1,-3 0-18,-2-1 191,13-15-140,-9 5-50,-6 1 0,-1-1-6,4-7-160,-9 9 0,-2 3-512,-6 5 672,-12 1 0,-5 19 0,-8 1 0</inkml:trace>
  <inkml:trace contextRef="#ctx0" brushRef="#br0" timeOffset="7445">19187 13787 15872,'-13'35'492,"-1"-1"1,-7 24-420,7 3 0,6-6-2095,4-10 0,2 3 2022,0-12 0,0 1-52,1 14 0,0-1 47,3 12 233,7-13 1,4-1-486,14 11-275,0-18 0,2-5-303,4-13-353,0-12-184,-26-14 1372,-3-11 0,-4 8 0,0-8 0</inkml:trace>
  <inkml:trace contextRef="#ctx0" brushRef="#br0" timeOffset="7660">18973 14216 15732,'39'-10'873,"5"1"-811,0 8-247,-10 0 0,2 0-1649,2 1 0,0 0 1834,-3 1 0,-2-1 0,13 0 0,-33 1 0</inkml:trace>
  <inkml:trace contextRef="#ctx0" brushRef="#br0" timeOffset="8094">19544 14145 16712,'-12'41'46,"0"1"1,1-3 0,3-4-3,5 1-44,3-4-33,6-3-1,4-9-22,20-8 56,9-27 6,3-4-6,-15-6 0,-1-5 56,8-21 33,-6 10 1,-13 12-90,-14 26 0,-1 6-34,0 6 23,0 7-45,0 8-151,0 3-163,4 3-1652,12 14-1120,-1-14 3142,8 6 0,-13-25 0,-4-4 0</inkml:trace>
  <inkml:trace contextRef="#ctx0" brushRef="#br0" timeOffset="8464">20092 13930 17087,'-8'45'521,"-2"22"-488,7-34 1,1 3-34,-1 9 0,1 2-42,1-10 0,3-1-518,10 30 190,0-42-818,12-2-346,-10-20 1534,4-12 0,-11 5 0,-1-6 0</inkml:trace>
  <inkml:trace contextRef="#ctx0" brushRef="#br0" timeOffset="8677">19973 14145 13110,'-17'-10'2722,"3"2"-2307,14 8 44,40-27-392,-14 21-67,36-21-728,-24 30-1316,6 9-4605,-3 3 6649,0 9 0,-20-12 0,-7-1 0</inkml:trace>
  <inkml:trace contextRef="#ctx0" brushRef="#br0" timeOffset="9127">20449 14121 16191,'2'47'112,"0"0"0,0-4 0,0-6-118,-2-8-44,2-5-129,4-7 95,3-8 72,5-4-4,7-19 10,-2-1 45,13-30 0,-10 0 303,0-4-269,-10 23-73,-7 22 0,-2 39-174,-1-1-997,6 26-783,2-26-4370,2 3 6324,-1-21 0,-5-9 0,-2-4 0</inkml:trace>
  <inkml:trace contextRef="#ctx0" brushRef="#br0" timeOffset="9711">20877 14049 15406,'3'39'342,"1"0"0,-1-2 0,0-3-219,5 12-34,0-1-10,3 9-79,-4-20-6,1 1-39,-4-24 12,1-7 89,3-14-23,2-22-16,1-6 0,1-4-17,6-22 5,-6 21 1,0 4-6,6 3-263,10 4-252,-6 15-751,9 4-2319,-11 17 3585,-1 5 0,-10-2 0,-2 0 0</inkml:trace>
  <inkml:trace contextRef="#ctx0" brushRef="#br0" timeOffset="10109">21330 14192 16303,'29'18'299,"1"-1"1,29 2-250,-40-29 6,6-15 62,-15-14 162,-13-3 106,-8 1 113,-22 10-326,10 21-94,-19 14-74,19 15-5,-6 19 40,12 8-35,4 8 9,8-14 0,3 2-37,1-5 1,5-1-490,12 0 0,5-7-771,13-14 1283,0-28 0,-2-10 0,-8-6 0,2-8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52:11.8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11879 15835 14678,'12'42'558,"0"-1"1,-2-4-1,0 1-427,-2 6 1,-1 3 61,2 17 1,-1 1-152,-3-18 0,1 1-18,-2-4 0,0 4 1,0-4-123,-1 4 0,0-4-608,1 23 62,0-13-376,-2-38-520,-1-14 1540,-1-18 0,1 12 0,-1-13 0</inkml:trace>
  <inkml:trace contextRef="#ctx0" brushRef="#br0" timeOffset="203">11950 16240 15087,'39'14'61,"0"0"1,-2-2 0,-2-1-62,8 2-6,1-3-274,-3-4-364,-2-2-840,-4-3 1484,2-11 0,-18 8 0,-1-8 0</inkml:trace>
  <inkml:trace contextRef="#ctx0" brushRef="#br0" timeOffset="418">12284 16002 15165,'4'52'463,"-1"0"0,1 2 1,-1 1-334,-2-9 1,-1 2 0,0-3-112,0 7 1,1 0-20,-1 11 0,0 0-737,0-15 1,0-6-2064,0 8 2688,0 13 1,0-47-1,0-6 1</inkml:trace>
  <inkml:trace contextRef="#ctx0" brushRef="#br0" timeOffset="1067">12569 16478 14169,'36'4'134,"0"0"0,27-2-134,-40-13 6,-2-3 61,-4-2-67,-4-1 67,-5 0-61,-3-2 84,-3 2-12,-5 1 96,-4 2-46,-6 2 35,-17 1 224,-6 7-85,0 9-67,2 26-184,21 6-12,2 19-39,12-6 5,7-14 1,3-1-79,8 16-487,8-21 0,6-5-1568,10-12 2026,19-14 0,-37-5 0,-7-4 0</inkml:trace>
  <inkml:trace contextRef="#ctx0" brushRef="#br0" timeOffset="1849">13974 16240 16969,'-45'15'493,"5"1"-459,20 3 33,1 3-34,5 2-44,2 9-84,7-8 17,2 4-12,9-14 17,3-2 6,7-3 17,2-1-18,1 1-4,7 7-29,-1 15 106,-6 2-5,-7-1 12,-17-8-1,-4-15-11,-8-1-51,-2-7-72,-3-1-151,-4-5-651,-10-8-27,11 1-610,-2-4-4241,23 7 5803,9 4 0,1 3 0,1 1 0</inkml:trace>
  <inkml:trace contextRef="#ctx0" brushRef="#br0" timeOffset="2301">14259 16431 13284,'0'-9'2526,"-1"2"-2296,-34 36-225,20-9-33,-10 14 0,2 4-594,14 5 56,0 8-173,35-27 689,5-36 44,20-15-11,-17-11 107,-8-11 156,-18 25 331,-5-6-291,-7 20-68,-2 1-123,0 8-89,3 4 0,1 8 89,1 7-151,6 23-241,2-7-1473,17 26-1036,-6-28 2806,9 5 0,-17-25 0,-2-5 0</inkml:trace>
  <inkml:trace contextRef="#ctx0" brushRef="#br0" timeOffset="2535">14498 16431 15339,'16'33'127,"0"0"0,1 5 0,-2-2-810,-5-1-1053,4 6-2448,-8-22 4184,0-9 0,-3-6 0,-1-3 0</inkml:trace>
  <inkml:trace contextRef="#ctx0" brushRef="#br0" timeOffset="2667">14521 16192 14219,'-2'-11'1165,"1"3"-1367,1 8-2046,0 0 0,0 0 0</inkml:trace>
  <inkml:trace contextRef="#ctx0" brushRef="#br0" timeOffset="3117">14950 16454 15625,'-60'31'795,"9"-1"-722,36-3-67,5 0-12,4 11-33,10-11-17,9 4-6,8-20-16,6-5 33,2-8-16,-1-8 61,6-21 33,-9-20-38,-9-2-1256,-25-2-173,-11 26 1434,-16 8 0,19 15 0,0 2 0</inkml:trace>
  <inkml:trace contextRef="#ctx0" brushRef="#br0" timeOffset="3368">14950 16026 18117,'-7'33'216,"0"1"1,0 5 0,2 2-201,2 4 1,2 5-19,0 2 0,0 5 1,2-1-182,2-10 0,1-1 0,0 0-290,-2 25 0,7-6-3230,11-24 1,4-11 3702,7-12 0,5-4 0,-20-12 0</inkml:trace>
  <inkml:trace contextRef="#ctx0" brushRef="#br0" timeOffset="3914">16259 15907 16140,'47'-17'149,"1"1"1,-11 4-1,0 2-149,2 5 0,-1 3-56,12 2-1092,6 10-286,-23 0-1277,-3 11-2212,-23-6 4923,-7 1 0,0-7 0,-1-4 0</inkml:trace>
  <inkml:trace contextRef="#ctx0" brushRef="#br0" timeOffset="4099">16497 15883 12696,'-10'-7'1977,"2"2"-1395,5 51-291,2 1-196,-1 2 1,1 4 13,-1-4 1,1 0 41,-1 5 0,-1 1-1665,-3 9 1,0-2 1331,3-21 0,-1-1-3557,0 13 0,0-5 3739,2-9 0,1-2 0,1-25 0</inkml:trace>
  <inkml:trace contextRef="#ctx0" brushRef="#br0" timeOffset="4699">16878 16383 15244,'47'16'56,"-11"-5"-51,-8-7 1,-11-7 28,-5-3-29,-3-4 68,-5-4 230,-4-7 11,-19 0-208,0 2 180,-29 7 33,6 19-269,2 7-33,8 30-6,22-6-5,5 18 61,12-14-67,6 0-398,23 5-257,-3-19-2835,1-15 1,1-6 3489,6-12 0,2-2 0,-28-1 0</inkml:trace>
  <inkml:trace contextRef="#ctx0" brushRef="#br0" timeOffset="16258">17402 16312 16353,'-29'15'487,"-2"6"-431,8 0-56,-4 13 0,14-12-28,-1 9 28,9-9-44,5 19-147,10-7 62,2 6-274,16-11-62,-1-15 314,0-2-1,10-18 141,-18-15 17,3-6 5,-15-17-5,-7 15-1,-15-18-576,-8 15-280,-3 3 851,-6 9 0,21 14 0,-3 2 0</inkml:trace>
  <inkml:trace contextRef="#ctx0" brushRef="#br0" timeOffset="16774">17497 15812 14169,'-4'43'506,"0"1"0,-1 12 0,2 0-417,2-9 1,0 0-1027,0 1 0,0 1 951,0 14 0,0-3-25,0 8-73,0-26 0,1-3-337,1 5-402,5-9-622,1-10 381,9-11-957,0-6 2099,2-6 0,-8-2 0,-3 0 1</inkml:trace>
  <inkml:trace contextRef="#ctx0" brushRef="#br0" timeOffset="17225">17807 16383 15732,'-24'28'176,"0"-1"0,-15 24-131,28-20-45,5 0 0,3-1-5,6-3-74,6-3-145,19-2 79,10-12 72,1-5 73,6-23 5,-19-12 51,-3-3-72,-13-13 16,-10 18 0,-6-10 0,-5 13-309,-13-6-716,6 13-991,-4 0 2016,11 14 0,5 3 0,3 1 0</inkml:trace>
  <inkml:trace contextRef="#ctx0" brushRef="#br0" timeOffset="17560">17902 15812 14678,'3'59'1244,"0"6"-1146,-3-32 0,0 1-20,0 9 1,0 2-40,0 5 0,1 1-2692,0 0 0,0 0 2706,1-6 0,0-2 571,3 22-624,0-19-168,2-15-331,10 2 499,9-20 0,-8 4 0,1-21 0</inkml:trace>
  <inkml:trace contextRef="#ctx0" brushRef="#br0" timeOffset="17909">18187 16407 14667,'26'40'146,"15"4"-292,-11-22-660,12 1-1362,-15-12 2168,-3-5 0,-11-2 0,-6-3 0</inkml:trace>
  <inkml:trace contextRef="#ctx0" brushRef="#br0" timeOffset="18142">18354 16359 13525,'11'8'2576,"-8"31"-2021,-12-10-410,0 3 1,-2 2-6,-11 22-104,8-24 1,0 0-29,-2 2 0,1-1-8,0-3 0,0 1-947,-7 16 1,2-3 946,1-2 0,-5 13 0,24-50 0</inkml:trace>
  <inkml:trace contextRef="#ctx0" brushRef="#br0" timeOffset="27513">19116 15859 15743,'4'63'218,"-2"-2"-167,-9-13-18,2-12 1,1 4-40,-1 13 1,0 0 5,1-11 0,1 0 0,-1 4 0,2-5 0,1-11-6,0-10-33,1-8 5,0-6 34,0-3-22,0-2 16,5-14 6,15-30 11,4-9-11,6-5-5,-6 17 5,-11 23-6,-2 5-27,2 8 33,-4 10 0,1 9 22,-4 10 17,1 40-39,-4-10 33,-8-11 1,-2-2-34,-4 0 0,-16-7-5,7-27 94,-18-3-89,7-6-33,-11-7 27,14-5-100,3-4-337,8-2-616,7 1-789,12-4 1848,23-6 0,-13 13 0,11-1 0</inkml:trace>
  <inkml:trace contextRef="#ctx0" brushRef="#br0" timeOffset="27980">19497 16431 12006,'61'19'869,"-9"-4"-561,-40-15 67,1-10-229,-6 1-90,0-10 190,-6 5 135,-5-10 224,-11 1-280,0 1 174,-20 7-410,14 12 12,-9 9-34,11 7-5,-4 24 11,8-4-40,2 15-33,10-11 6,6-1-6,7-3 0,8-6-359,39-8-5208,6-34 5567,-27 9 0,-2-2 0,10-20 0,-29 15 0</inkml:trace>
  <inkml:trace contextRef="#ctx0" brushRef="#br0" timeOffset="28547">19973 16288 15704,'-51'28'1108,"8"-1"-844,23 8-197,9 16-134,11-2-45,9-4-84,21-23 112,-12-16-17,6-5 11,-11-8 34,-1-5 51,-2-7-1,-3-4-5,-2-3 11,-2-2 0,-2 1 11,-1-6-5,0 12 106,-1 2-112,0 15 0,0 10 0,1 8 5,0 24-5,1-5-151,2 12-504,3-18-925,7-5-1702,2-6 3282,4-7 0,-9-5 0,-2-3 0</inkml:trace>
  <inkml:trace contextRef="#ctx0" brushRef="#br0" timeOffset="28886">20163 16288 13004,'7'17'1478,"2"36"-716,-3-12-502,-1 3 1,0 1-205,2 10-56,-3-8-22,-2-33 22,-1-12 84,6-31 22,-1 5-100,6-29 95,0 13-71,5 6 1,5 2-624,15-3-2183,-6 15 1,2 7 2775,7 18 0,-10 6 0,-19-2 0</inkml:trace>
  <inkml:trace contextRef="#ctx0" brushRef="#br0" timeOffset="29368">20711 16312 16426,'-33'6'305,"-1"1"0,-23 6-153,32 0-96,6 0-308,7 7 179,19-7 67,4 4 6,14-9 0,-3 1 0,0 1 11,2 10 45,-8-2 51,-2 7-74,-10-7 371,-13 13-365,-11-9-1170,-26 5-1076,10-17 2207,-10-17 0,33 3 0,2-5 0</inkml:trace>
  <inkml:trace contextRef="#ctx0" brushRef="#br0" timeOffset="29902">21163 16621 17238,'13'-34'-1226,"4"8"1226,8 24 0,-10 2 0,2 0 0</inkml:trace>
  <inkml:trace contextRef="#ctx0" brushRef="#br0" timeOffset="30096">21544 16597 17283,'49'8'-594,"10"4"0,-35-7 0,4 3 1</inkml:trace>
  <inkml:trace contextRef="#ctx0" brushRef="#br0" timeOffset="30218">21949 16597 10203,'53'28'0,"-11"-6"0</inkml:trace>
  <inkml:trace contextRef="#ctx0" brushRef="#br0" timeOffset="30384">22211 16597 15249,'9'-2'-896,"-2"0"896,-7 2 0,0 0 0,0 0 0</inkml:trace>
  <inkml:trace contextRef="#ctx0" brushRef="#br0" timeOffset="33100">11570 16907 12841,'32'15'1098,"3"1"-958,-22-7-34,6 4 6,-4-2 118,10 12-101,-5-7-118,16 16 112,-5-8-123,0-1 0,12-2 0,-4-8 6,1-3 89,23 0-78,-15-6 16,7 0 7,-2-6-35,-22 1 6,20-2-11,-9 0 0,0 0 6,9-2 5,1-5 56,-11 3-67,4-3-39,-24 8 39,0 0 28,1 2-28,0 0-5,11 0 44,-9 0-78,16-3 27,-20 1 24,11-1-7,-11 2 57,9 17-57,-6 2 35,-2 10-29,-4 8-6,-8-13 35,2 11-35,-3-11-5,-1 0-5,3 3-1,-3-9-67,3 0 6,-3-11 56,-1-5 16,-3-4-5,-2 0 34,-1-1-34,0 2 0,0 0 0,0-1 0,0-2-6,0-2 6,0-4 6,2-2-6,2-9 162,10-6-122,5 1-7,3 4 29,11 7-62,-9 8 0,8-2 0,-7 3 5,-1-1-5,0 3 6,0-1 0,-2 4-1,-1 0 1,-1 2-1,11 0-5,-5 0 23,22-2-23,0-9 30,-8 2 1,0-2-64,17-6 33,7 2-6,-31 12 6,-1 3 62,0 2-62,1 2-45,1 1 39,1 1 1,2-3-3393,21-1 3409,-10-1 9,-7-2 0,2 0-20,-7 0 0,1 1-3,20-1 0,1 0 3,-9 0 0,-2 1 0,-2 1 0,0 0-14,2 2 0,-5 0 48,2 3-34,20 2-6,-34-2 6,-2-2 6,-1 1-6,-1-1 0,-2 0-6,0 0 63,19-1-1,-4 0-56,9-1-45,-11-4 45,-11 0 0,1-4 5,-1 1 1,-2-2 28,0 2-34,0 0 5,-3-1 3382,1 2-3387,-1-1 0,-1 1 5,9 0 12,4 1-11,0 1-6,9-1 0,-1-11 0,-8 2 72,2-11-21,-19 6 72,-3-3 79,-1 0-46,0-10-49,-4 8-57,0-7 6,-4 3-201,-2 2-1609,0 5 1754,-2 13 0,0 6 0,0 7 0</inkml:trace>
  <inkml:trace contextRef="#ctx0" brushRef="#br0" timeOffset="35919">18711 16693 14281,'23'35'700,"-2"-2"-667,-6-1 57,3 5-68,13 18-11,-8-18-11,5 0 6,-11-21-6,0-1 6,1-2-12,-2-2 6,0-1 0,1-1-11,-1-2-23,3-1 34,1-3-5,1-2-40,11-1 39,2-2 6,-1 1 0,-1-1 0,-16 2 0,2 3 11,3 4 1,-7-2 44,17 1-56,-14-5-12,16-1 7,-14 0 10,14 0-5,-7-1 6,3-1 0,10-6-1,14-8-5,-8 3 0,13-4 0,-25 9 0,0 3 6,-1 0-6,-1 3 0,8 0-6,-11 2 6,5 0 0,-11 2 0,0-1 0,0 1 0,1 0 67,13-2-117,14 0 50,-9 0 0,2 0 0,-24 2 50,4 2-89,-7 1 50,2 3-22,-8-2 22,0 1 17,-2 1 17,-1 0 45,-1 1 111,2 4-4,-1 0-147,0-1-10,1 1-40,-2-6 33,2 3-22,0-1 51,7 9-56,-3-2 44,4 6-50,-6-4 39,0 2-78,1 5 39,-4-8-34,1 1-5,-5-12 34,-1-3 5,-2-3-180,0 1 57,0 1-241,0-1 364,1-8 0,3-11 5,1-4-5,5-15 6,3 8 33,10-11-50,1 10 11,1 5 0,0 7 22,-12 11 12,3 1-29,-6 4 7,-1 1-12,1 0 44,0 0-10,0-1 33,9-2-22,5-3-34,1-2-5,10-2 17,-4 5-23,-1 0 5,10 4 1,-15 2 0,9 0-6,-9 0 5,0 0 46,2 0-12,-2 0-39,2 0 11,11 0-5,7 0 5,1 0 6,14 2-23,-8 2 6,1 0 17,11 1 28,-27-2-45,11 0 0,-17 0-23,-2 1 18,10 4 5,-10-1 0,9 4 5,-13-3-5,0 0 0,1 0 51,0-2-12,14 0 6,19-3-6,-9-1-28,9-2 28,-25-1-39,-1 1 0,1-1 0,-2 1-11,15 0 11,-12 3 11,9 0-11,-12 3 6,1-1 67,16 4-34,8-1-31,-10-4 1,1-1-4,19 1-5,-27-3 0,-3-1 6,4-3-1,14-1-10,-14-1-1,10 0 1,-19 1-1,-2 1 6,-2-2 0,-2 0 0,-2-2 95,8-8 124,0-8-113,1-3 45,5-18 0,-11 0 101,-1-3-101,-15 14 1,-2 1-68,0-6-73,-1-21-11,-5 33-129,0-6-235,-2 22-173,1 2-394,-2 10 931,-1 10 0,0-7 0,-1 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53:21.8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524 6668 16269,'9'33'39,"-1"7"-33,-8 0 50,0 22-53,-3-17 0,-2 3 5,0 4 0,0 1-1415,-2 2 0,0-1 1424,1-10 0,-1-3 604,0 19-624,3-7 0,1 2 6,1-20 0,1-1-3,-1 18 0,1-2-784,1-1 784,1-3 68,7 19-54,-3-28 0,1 2-33,1 5 0,1 5 1,-1-1 20,3 18 1,-1-1 417,-1 1 0,1 0-426,0 1 1,0-5-9,-3-27 0,0-2 8,4 11 0,0-1-794,9 8 795,4-9-1,3-5 0,3-6 6,3-4 786,15 6-780,6-2-6,-1 0 2,-22-14 1,-1 0 48,15 9 515,-14-10 0,0-1-571,9 5 5,8-3 61,-27-14-106,9 1 45,-15-4 975,2 1-931,-8-1-88,0 0 38,-2 0 6,2 0 28,2-5-22,-1 2-6,-1-4 11,-4 3-6,-2 2 421,-1 1-348,-1 0 130,0-1-208,-2-3 39,-6-6-34,-2 1 1,-13-10 0,6 5-1,-14-13 29,13 10-29,-3-5 46,9 10 16,4 1-61,0 2-1,4 3 51,0 1 140,1 2-151,1 2-56,1 1-62,4 4 67,11 10 40,15 16-28,-4-3-1,4 6 23,-17-16-22,-3-2 61,-3 10 17,-4-4-17,-5 8-67,-5-4-33,-17 10-421,1-9 454,-33-1 0,37-15 0,-14-7 0</inkml:trace>
  <inkml:trace contextRef="#ctx0" brushRef="#br0" timeOffset="1338">238 5144 15468,'10'47'594,"-1"2"-549,-5-5-12,-1 5-21,1 2-12,-1 0 39,-1-5-39,-1 3-179,-1-22 95,0-3 280,0-36-56,1-20 0,-2-9-42,-2-5 0,0-1-37,1-10 1,0 1-6,-2 10 0,0 4-11,1-13-45,2 13-168,8 3 33,0 19 146,17 10 57,-6 21-7,13 21 90,-17 12-42,-11-9 1,-3 0-60,-9 14-50,-13 2 51,3-29 55,-7-2 12,8-6-219,2-3-50,10-4 134,23 7 17,0 1-90,35 18-1380,-19-13 0,0-1-3157,22 12 4513,2-1 1,-44-23 0,-5-3 0</inkml:trace>
  <inkml:trace contextRef="#ctx0" brushRef="#br0" timeOffset="1835">619 5096 16180,'2'39'205,"0"-1"0,-1 0 1,-1-3-117,-4 8-38,-2 3-51,0-3 22,-1 5-162,4-20-129,1-21 426,12-45-23,0-11 1,1-3-65,-1 14 0,-1 0-34,2-11 1,0 6-37,-1 13-6,-3 14 6,1 8 123,-1 18 112,9 29-201,-3 4-34,-4-10 0,1 1 0,4 20-6,-1-3-50,3 2-39,-2-23 375,10-44-246,-8-18-34,-5-2 0,-2-4-347,0-22-2507,-4 15 0,0 1 2854,0-2 0,0-10 0,-4 51 0</inkml:trace>
  <inkml:trace contextRef="#ctx0" brushRef="#br0" timeOffset="2318">1000 5167 16404,'2'49'238,"0"-1"1,1-2 0,-2-2-468,-5 22 307,14-39 101,24-82-173,-3-3 13,-9 6 1,-1 1 36,0-7 45,-1-4-101,-7 28 190,-1 10-89,-7 42-20,-3 21 1,0 8-77,-1-9 1,-1 3-42,1 3 1,-1 4-1,1-5-6,-2-5 0,3-4 121,11 13 290,2-63-268,-1-12 0,0-7-48,-1-11 0,-1-5-1090,-3-1 0,1-3 0,-2 5 664,0 9 1,-2 2-763,3-18 1,-8 17 1134,-7 39 0,3 1 0,-3 2 0</inkml:trace>
  <inkml:trace contextRef="#ctx0" brushRef="#br0" timeOffset="3136">429 5858 17932,'-41'11'981,"-2"9"-981,26-2 0,-5 13-5,8 4-51,4 8-80,5 6-138,2 4-199,8-18 0,3 1-328,17 22 694,5-7 119,15-31 256,-11-42-77,-2-5 212,-8-34-207,-17 24-6,-4-18-190,-7 31 73,0 0-73,0 16-213,2 4-27,2 3 184,4 2-269,11 7-213,0-1-3310,22 10 3848,-16-8 0,2-1 0,-15-6 0</inkml:trace>
  <inkml:trace contextRef="#ctx0" brushRef="#br0" timeOffset="3671">691 5929 13950,'6'1'1501,"-1"0"-610,-5 38-594,3 10-295,-2-15 1,1 2-3,3 6 0,0-2-982,2 4 982,2 6-112,-4-28-33,-1-10 111,-2-6 34,1-7 230,2-55-160,-2 15 0,0-4-48,1-5 1,-1-2 374,0-6 1,1 4-348,5-1 215,0 16-242,8 29 61,-4 24 0,3 13-56,-5 10-28,-5 6-146,-4 20 146,-7-16-28,-2-12 0,-4-2-302,-12 3 330,-2-5 45,3-16-45,14-11-241,2-2 241,14 1-34,8 2 40,9 3-6,7 2 0,3 3-146,4-2-745,-1-1-1170,3-5-2577,-5-2 4638,-2-5 0,-16 1 0,-6-2 0</inkml:trace>
  <inkml:trace contextRef="#ctx0" brushRef="#br0" timeOffset="3953">1167 5929 15009,'8'42'549,"0"1"0,0-4 0,-1-2-370,1 7-50,2-3-68,1-5-61,1-9 51,7-9 615,1-24-291,0-12-56,-1-21-78,-8-6-151,-4-5-57,-2-3-33,-4 1-336,-6 4-246,0 8-471,-7 19 1053,-5 16 0,8 7 0,-1 5 0</inkml:trace>
  <inkml:trace contextRef="#ctx0" brushRef="#br0" timeOffset="4897">810 6691 16353,'4'43'431,"-2"4"-319,-6 3-28,0 7-84,2 1 12,1-4 139,8 3-78,1-21 5,13 4 51,4-24-6,1-3-45,11 0-72,-12-6 0,9 3-6,-7-4-1014,24 0-4240,-7-15 5254,5 2 0,-25-6 0,-17 6 0</inkml:trace>
  <inkml:trace contextRef="#ctx0" brushRef="#br0" timeOffset="5315">1286 6763 16840,'-48'41'807,"7"-5"-768,29-15-39,5-3-213,5 1 112,7-5 40,6 2 61,8-6 0,3 3 5,14 9-5,-10-2 12,10 19-7,-22-2 1,-3 1 78,-20 6-84,-1-22-6,-11 3-369,2-15-560,-5-5 935,-10-9 0,15 3 0,-3-5 0</inkml:trace>
  <inkml:trace contextRef="#ctx0" brushRef="#br0" timeOffset="5751">1429 6739 15277,'12'2'1054,"-2"-1"-1049,-10-1 96,0 0-45,39 11-61,-9-2-85,22 5-756,-19-5 45,-20-7-207,-1 0-196,-9-2 16,-2-3 371,-1-1 800,-3-3 17,-3-1 2095,-9 2-404,-3 8-1103,0 8 477,2 32-550,10 25-978,5-7 1,2 2-980,2-18 0,1-2 1306,3 10 1,0-7 0,1-21 0,-3-9 0</inkml:trace>
  <inkml:trace contextRef="#ctx0" brushRef="#br0" timeOffset="6215">1762 7168 13737,'8'-41'302,"0"1"1,2-11 0,-1 0-124,-1 13 0,-1 1-109,1-3 0,1 2 115,3-8 51,-3 36-225,-5 24-57,6 21-60,-2-7 33,2 5-5,-2-18 22,0-7 56,0-5 84,2-5 129,6-16-84,-3 1 336,11-17-348,-11 18 287,7-1 284,-6 37-562,-5 11 0,-1 5-126,3 26-129,-5-17 1,-2-1-427,0 3-733,0-3 1288,2 2 0,-3-22 0,0-1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8:53:59.7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1429 17169 17232,'-1'37'180,"4"9"-175,3 15-2,-2-27 0,0 2 19,2 15 1,1-1-23,-3-15 0,1 0-174,2 20 0,0-3-38,0-1-54,-2-14 0,0-2-1493,1-4 107,-1-7 1652,-2-31 0,-2 3 0,-1-10 0</inkml:trace>
  <inkml:trace contextRef="#ctx0" brushRef="#br0" timeOffset="533">1476 17169 13978,'59'-23'706,"2"9"-555,-30 24-145,-2 1 745,-8 9-219,-21 11-426,-13 7-106,-6 2 11,-8-8-11,7-15 179,-4-4-313,11-6-56,-1-3 27,15-4 113,7 1 50,20 9 5,18 14-13,-8 4 0,-1 2 5,-10-7 0,-2 1 3,3 7 0,-5-1 6,-11 5 145,-5 14-67,-10-13-34,-5 7 79,-8-21-6,-5-6-123,-6-8-39,-4-4 33,-5-11-363,-18-16-1278,13-9-1288,3-1 2935,22 7 0,15 19 0,1 3 0</inkml:trace>
  <inkml:trace contextRef="#ctx0" brushRef="#br0" timeOffset="1404">2048 17193 14129,'15'43'392,"1"0"0,0 2 0,-2 1-361,-5-2 0,-2-1-28,-1-8 0,-1-1 19,0 4 0,-2-4-16,0-3 50,-2 0-56,0-22-62,-1-5 51,0-3 11,0-1-39,-1-9 39,-2-15 6,0-8 16,0-1 0,2-3-19,3-8 0,4-1-28,2 4 0,1 1 22,1 2 0,2 5 3,14 7 0,-8 21 0,0 5 0,1 15 50,-8 1 1,0 14-46,-9-3 29,-2 4 23,-14 14-57,-10-2 414,-23 3 73,13-19-453,3-12-34,23-13-51,15 0 51,26 4-39,1 0 39,23 6 0,-11-1 0,-1 2-67,-5 1-1558,12 11 1625,-12 2 0,-7-6 0,-15-5 0</inkml:trace>
  <inkml:trace contextRef="#ctx0" brushRef="#br0" timeOffset="2053">2619 17359 16297,'1'38'173,"0"-1"1,-1-1 0,0-3-118,-4 8-56,1-1 0,-1-4 6,2-4-466,1-2-139,0-15 526,1-7 73,0-19 51,0-11-46,0-10 57,3-30-56,1 12 33,-1 15 0,1 1 67,3-9-66,0 8-24,1 12 248,2 19-74,15 53-190,-6-6 0,-5-3 0,0 0-95,4 9 84,7 10-835,-6-21 706,4-1 62,-9-26 78,-2-11 106,-2-13 163,-1-16 28,-1-24-129,-5-3 0,-1-6-1182,0 7 1,0 1 985,-1-2 0,0 3-558,1-14 586,10 73 0,-6-13 0,5 26 0</inkml:trace>
  <inkml:trace contextRef="#ctx0" brushRef="#br0" timeOffset="2603">3119 17264 15743,'0'43'344,"-1"0"1,1 24-345,0-9 0,0-20 39,0 4-39,-1-16-235,1-2-118,0-25 353,0-10 5,0-16 1,0-11 47,2 3 0,2-3-1187,3-19 1223,-1 19 1,1 2-323,4-4 311,1 12-16,-2 14 308,1 14-174,3 18-90,11 38-109,-8-16 0,0 1 3,-1 0 0,1 1 3,2 7 0,1-3 1268,3-3-700,7-34-173,-12-41-309,-9-9 1,-2-7-1163,-2-3 1,-2-2 1072,1-3 0,-1 1-213,0-5 1,1 4-214,-2 20 1,1 4-1040,3-19-3783,-1 42 5248,-1 11 0,-1-1 0,-2 2 0</inkml:trace>
  <inkml:trace contextRef="#ctx0" brushRef="#br0" timeOffset="3401">4404 17359 17736,'-5'41'107,"5"3"-107,17 0 0,1 2-6,0-4-106,-2-7-73,-2-9-257,3-10 442,-2-15 0,3-14 11,-4-15 28,1-12-39,0-6 45,-6 9 0,1 1 22,4-6 56,5 10-78,0 63-45,-1 12 33,-4-8 1,0-2-56,4 1 22,4-1 0,-6-24 0,1-15 34,0-13-29,8-41-347,-13 25 1,0-1-3137,5-7 0,0 3 3478,4-10 0,-4 24 0,-13 26 0</inkml:trace>
  <inkml:trace contextRef="#ctx0" brushRef="#br0" timeOffset="3601">4999 17383 18061,'18'63'107,"-3"-4"-169,-11-15-1316,4 6-537,-1-20-1580,3-8-1070,-2-28 4565,-2-16 0,-2 8 0,-3-1 0</inkml:trace>
  <inkml:trace contextRef="#ctx0" brushRef="#br0" timeOffset="3735">4999 17145 15373,'-9'-18'605,"2"4"-1563,7 14-862,10-4-3726,1 5 5546,10-2 0,-9 3 0,-2 0 0</inkml:trace>
  <inkml:trace contextRef="#ctx0" brushRef="#br0" timeOffset="4003">5356 16907 18476,'-1'48'13,"0"1"0,-1 2 0,1-1-44,2-7 0,1 0-64,0 5 0,1 1-261,2 9 1,1-2 97,-2-19 0,0-3-678,2 8 1,0-6-4111,-1-15 1042,-1-6 4004,-2-18 0,-2-4 0,0 0 0</inkml:trace>
  <inkml:trace contextRef="#ctx0" brushRef="#br0" timeOffset="4155">5261 17383 15956,'49'-22'-2521,"-14"8"0,-1 3 2521,7 3 0,3-1 0,-30 4 0</inkml:trace>
  <inkml:trace contextRef="#ctx0" brushRef="#br0" timeOffset="4588">5618 16907 16896,'10'63'516,"-2"1"-410,-1-10-1001,-1 6 929,0 1 257,-2 0-297,0-2-50,-1-6 93,0 8-502,2-32 465,0 0 135,8-48-18,-1-3 1,8-18 39,-3 6-68,2 1 1,1 4-17,-1 7 5,-2 10 651,-1 6-415,-2 15-107,0 28-207,-4 2-387,-6 0 1,-1 2 386,-2 19 0,-2-12 0,0-20 0</inkml:trace>
  <inkml:trace contextRef="#ctx0" brushRef="#br0" timeOffset="5304">6761 16907 17406,'0'36'313,"0"1"1,-1 2 0,1 2-250,0 1 1,-1 0-655,0 6 0,1 3 595,-1 13 1,1-1-1,-1-17 1,1-2-6,0 0 0,3-5 287,9 0-287,13-25 230,4 0-218,21-18 44,-16-2-56,12-4 0,-16 4-51,-2 3-1198,7 2-363,-9 2 1612,7 4 0,-21-2 0,-1 2 0</inkml:trace>
  <inkml:trace contextRef="#ctx0" brushRef="#br0" timeOffset="5717">7475 17121 18543,'-38'0'358,"0"-1"1,-20 4-319,25 13-40,16 4-40,7 9-111,7-5 112,11 4-95,8-9 66,9-2-229,17 10 224,-10-5 62,18 23 39,-24 0 0,-14-8 0,-5 1-28,-12 23 0,-9-7-230,-28-26-335,20-21-662,-14-7-2273,22-9 3500,2-5 0,6 5 0,3 3 0</inkml:trace>
  <inkml:trace contextRef="#ctx0" brushRef="#br0" timeOffset="6135">7761 17145 17535,'42'6'-56,"-2"-1"-812,-6-9-2291,-3 0 2095,-7 0-729,-10-1-2015,-18 1 3808,-1-2 0,0 3 0,0-1 0</inkml:trace>
  <inkml:trace contextRef="#ctx0" brushRef="#br0" timeOffset="6268">7880 17097 10892,'-12'-4'3456,"3"1"-2739,9 3-39,-18 51-441,12-9 0,2 8 0,0 0-174,-4-4 1,0 0-1,2 2-547,3 7 1,3 1-1,1-8-4108,8 17 4592,8-45 0,-7-16 0,-4-2 0</inkml:trace>
  <inkml:trace contextRef="#ctx0" brushRef="#br0" timeOffset="6953">8142 17526 16572,'11'-62'436,"-4"13"1,0 2-330,0-2-88,-2 11 1,0 1-20,1 3 0,0 7 5,0 7-5,0 9-50,0 5-23,0 5-5,4 7-34,2 5-45,2 7-369,20 15 397,-5-15 123,8 1 12,-6-42 44,-13-2-5,4-17-11,-8 13-1,-2 8 90,-3 10 157,-1 13-173,0 16-102,-1 16 40,2 14-45,-2 9-95,0 2-213,-1-2-4386,1 6 4694,-3-26 0,0-4 0,-3-27 0</inkml:trace>
  <inkml:trace contextRef="#ctx0" brushRef="#br0" timeOffset="7704">7618 17193 15076,'59'0'728,"-11"0"-644,-2-4-50,-12-1-17,15-6 72,-12 1-89,9-4-5,-17 4-169,-2 0 12,-5 2-119,-3 3-94,-4 2-2454,0 10 2829,-2 11 0,-4-6 0,-3 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11:37.0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1214 12216 13821,'4'29'628,"-3"5"-505,-3 13-3812,-1 18 3734,2-23 0,0 5-17,-1 2 0,-1 5 0,1-2-116,0 7 0,-1 1 101,1-4 0,-1 3 1,-1-5 417,1-7 1,-1-3-404,1-4 0,-1-1 3,-2 5 0,0-4-26,0-2 12,-4 19 17,6-38-34,1-3 0,1-2 1839,0-1-1873,1 1 1247,0 0-1213,1-3 55,0-2-55,0-7-11,1 0-40,0 0-10,1 0-102,0-1-374,0-1-174,1 0 123,0-3-763,1-14-1713,2-5 3064,1-12 0,-4 15 0,0 4 0</inkml:trace>
  <inkml:trace contextRef="#ctx0" brushRef="#br0" timeOffset="1148">1214 12121 12690,'43'30'975,"-1"-4"-779,-13-20-84,5-2 61,5-3-100,4 0 56,4-1-73,4-3-51,0-1 51,2-4-50,-1 2 22,-18 2 0,3 0-14,8 2 0,0 1-11,-7-1 0,-1 1-3,4 1 0,-2 0 22,2 1-11,0 0 12,1 1-23,-1-1-34,15 0 34,-16-1 6,9-2-6,-19 0 5,-3-2-16,5 1 11,0-1 34,-1 1-40,4 1-56,-9-1 12,-2 1 72,2-2 12,-15 3-34,9-1 0,-9 2 28,5 2-28,-3 0-45,1 1 45,1-1-162,2-1 67,11-3 89,-6-1 0,15-5 1,-17 2 5,2 0 0,-12 4 45,-4 1-45,-3 1 39,-1 0-34,-1 0 1,1 0 0,0 0-6,1 0 1002,-1 0-733,-2 6-213,0 3-78,-1 23 16,0-1 6,1 19-22,0-5-12,3 8 40,0 3-6,3 4 3,-2-17 0,0 1-9,1 20 6,-2-24 0,0 1 0,-2-6 0,0-1-14,0 0 0,-1 0-26,1 4 1,-1 1-317,0-3 1,-1-3-149,0 8-252,-1-4-2823,-9 13 733,1-16 2846,-6 25 0,10-39 0,1-5 0</inkml:trace>
  <inkml:trace contextRef="#ctx0" brushRef="#br0" timeOffset="2252">1333 13311 11861,'-28'16'650,"5"-4"-605,23-10 296,0-2-234,5 1 16,-1-1-5,5 0-12,-2 0 376,8 0-337,-1 0 102,24-1-79,10 1-163,4-2 54,-12 2 0,0-1-1038,12-1 1004,-17 1 1,0-1-15,14-3 106,2-1-117,-1-1 6,0-1-6,1-1 6,-1 1 10,1 1-16,-13 2 0,-1 1 6,20-2-3,-13 3 0,3 0 33,-5 2 0,0 0-39,1 0 1,-1 1 2,-2 1 0,-3 1 0,15 2 0,-17 3 39,-2-1-45,11 1 1,-14-2 10,7-2 1,-17-2-6,-3-1 0,-4 0 11,-1 0-11,2 3 1231,7 6-1231,-4 0 0,3 4 5,-9-7-5,-3 0 0,-1-3-5,-2-1-34,-2-2 39,-1 0-1664,-1 0 1664,-5-3 0,2 2 0,-3-2 0</inkml:trace>
  <inkml:trace contextRef="#ctx0" brushRef="#br0" timeOffset="3300">1857 12668 14169,'-24'14'1226,"2"1"-1057,7-1-29,-2 4 39,0 3-174,0 2 7,3 1-12,2 2-6,1 10-61,5-8-219,5 15-106,13-15-219,16-1 471,-4-14 101,7-11 0,-14-9 39,-2-5-51,-1-6 40,-2-2-17,-2-4 28,-1-3 73,-2-3 5,0-13-78,-2 10 17,0-12 78,-3 24-22,-1 3 11,1 12 62,2 10 16,2 5 45,17 39-201,-8-12-6,-1-4 0,-1 0-45,1 6-11,0-2-134,-3-5-258,-2-5-437,0-10 885,-1-6 0,-3-6 0,-2-3 0</inkml:trace>
  <inkml:trace contextRef="#ctx0" brushRef="#br0" timeOffset="4784">2119 12311 16264,'-19'8'431,"-10"-3"-241,-1-8-39,-10 0-145,7-1 28,1 0-74,15 2 7,5-1 16,6 3-123,6 0-174,0 0 275,0 4 90,6 12-51,-2 1-62,6 23 62,-4-12-90,2 23 85,-5-21 5,2 9 0,-3-16-23,0 4 23,0-8-33,0 2-12,-2-10 39,1-2-55,-1-2 55,0-3-95,0-2-67,2-2 84,1 0 79,2-1 72,10-4-67,-2 1 0,7-2 22,-3 4-22,1 1 0,-1 1 0,-1 0 0,-3 0-56,-1 0-100,-2 2-226,-3-1-1371,2 1-493,-3-2-3287,2-2 5533,-3-1 0,-2 0 0,-2 0 0</inkml:trace>
  <inkml:trace contextRef="#ctx0" brushRef="#br0" timeOffset="5257">2190 12454 13933,'49'-46'857,"-13"12"-790,-26 23-67,-8 9 0,0 1 40,-2 1 273,1 7-279,0 0 55,0 9-83,-1-1-6,2 3-6,-2-1-111,2 0 38,0 0-111,1-3-308,-1 0-1311,1-1-258,0-5 2067,-1-1 0,-1-6 0,0 0 0</inkml:trace>
  <inkml:trace contextRef="#ctx0" brushRef="#br0" timeOffset="5854">2429 12287 9934,'4'4'846,"0"-1"1423,-4-3-2051,22 0 140,-11 1-100,13 0 134,-18 1-196,-4 0-11,0 3 11,-1 0-39,0 2-51,1 3-16,0 3-90,0 3 33,0 3 6,0 2-33,1 3 0,-1 1-6,1-1 0,1 0 0,-1-1 33,1 3-33,0-9 45,0 3 22,-3-12-5,1-2 196,-2-1-219,0-2-33,0 0 106,-2 0-73,-6 0-39,0 0-84,-6-1-213,-6-2-1344,-4-3-1826,0-1 3467,1-2 0,15 3 0,2 1 0</inkml:trace>
  <inkml:trace contextRef="#ctx0" brushRef="#br0" timeOffset="7365">1976 13430 12696,'7'-14'1327,"-2"2"-985,-6 9-253,0 1-16,0-1-45,1 1-22,0-1 44,0 1-50,-1-1 6,1 1 738,0 2-480,-1 20-264,1 0 112,-1 44-98,1-30 0,0 1-14,0 0 0,-1 1 33,1 12 1,0-1-34,0 9 53,0-9 1,0-1-54,0 4 33,-1 10-27,0-27-6,0-4 56,0-5-56,-1-5 34,0 5-34,0-9 11,-2 7-11,3-12-6,-1 0-50,1-6 6,1-2-1937,0-1 1,0-1-1</inkml:trace>
  <inkml:trace contextRef="#ctx0" brushRef="#br0" timeOffset="7946">1833 13573 14202,'19'-42'846,"0"3"-667,-3 9-39,-1 4-140,-3 6 17,-3 6-17,-3 5 0,-2 5 61,-2 2 7,1 2 72,-1 4 23,7 11-130,13 24 6,-3-5-39,10 10 0,-10-19-162,7 6-511,-6-10-979,4 3-3098,-12-12 4750,-2-4 0,-5-3 0,-4-3 0</inkml:trace>
  <inkml:trace contextRef="#ctx0" brushRef="#br0" timeOffset="8797">1786 14478 16745,'23'26'50,"0"-1"1,4 4-1,1-1 12,19 17-59,-21-22 0,0 0 13,1 0 1,-1-1-4268,11 8 4256,7 7-5,-21-20 860,-5-3-860,-6-4 11,-3-3-11,-4-1-218,-3 0-790,-1 0 3083,-2-2-2075,-6 0 0,4-4 0,-4 0 0</inkml:trace>
  <inkml:trace contextRef="#ctx0" brushRef="#br0" timeOffset="9167">1857 14930 14953,'-4'-59'1097,"6"26"1,4-2-902,15-8 0,5 0-171,-3 5 1,0 2-26,-1 0 0,0 3 0,10-6-17,-18 25-33,-2 3-74,-10 10-413,-1 4-606,-1 4-1120,-3 5-4043,-1 3 6306,-3 1 0,4-7 0,0-3 0</inkml:trace>
  <inkml:trace contextRef="#ctx0" brushRef="#br0" timeOffset="12544">1952 12192 13127,'5'-16'678,"-2"-3"-617,-4 4 34,1-9-95,0 2 90,0-11-84,0 11 55,0-8-10,-1 8-18,0-1 29,-1-1-57,0 0-5,-1-2 34,1-13-17,1-5-17,0 0 0,0-9 123,-2 0-117,0 11-1,-1 0 34,3 23-39,0 2 0,1 1-28,0 1 40,0-10 66,0 6-72,0-8 5,0 8-11,0-1 78,0-5 62,0 5 62,-2-1-202,1 11 5,-1 2-5,2 3 0,-2-7 0,0 2 0,0-4 40,1 6-40,1 1 0,0 2 0,0 1 33,0 3-27,0-1 27,-1 0 23,1-3-56,-1-1 0,1-3 0,-1 0 6,0-2-45,1 2-51,-1 2 85,1 4 419,0 2-364,0 0-50,0 0 79,-2-3-56,1-10-23,0 2 0,0-11 0,1 3 0,0-2 33,0-3-33,0 2 62,0-6-62,0 11 112,0-1-6,0 13-22,0 3-5,0 2-57,-1-5-22,0-3 0,0-3-5,-1-5 10,1 8-5,0-2 0,0 4 45,1 2-79,-1 0 34,0 1 0,-1-1 0,1 0 6,0 0-6,0 1 6,1 2-1,-1 1 85,-1 1-90,-1 0 50,-5 9-44,0 0 11,-6 10-12,3-2 34,-3 3-39,1 2 0,0-1 28,1-1-39,-2 0 11,4-6-17,0-2 6,2-8-73,3-4 23,0 0-46,3 0 46,2 0 61,0-6 33,4-1-33,2-8 6,4-2 11,3-1-17,0-2 0,1 1 0,0 1 28,-1 2-40,-1 3-72,0 1 40,3 6 44,-3 2 5,3 6 51,-2 3-56,11 11 79,-3 0-79,8 7 0,-8-5 0,1 1-28,-3-1 28,0-1 0,-1-2-286,0-2-465,-3-4-7471,4-4 8222,-10-3 0,1-2 0,-10 0 0</inkml:trace>
  <inkml:trace contextRef="#ctx0" brushRef="#br0" timeOffset="13848">1238 10858 13222,'29'-5'885,"-3"0"-700,-9 2-6,1 0-129,2 0 96,1 1-17,15-1-101,-5 3-23,26-2 18,-20 2-18,28-3 51,-27 1-44,12-2-12,-18 2 0,0 0-23,-2 1 12,1-1 22,0 1-11,0-1 56,0 0-17,16-1-39,-9 0 17,26-2-11,-9-1 8,-14 1 0,-1 1-14,14-3 5,4 2-10,-32 4 10,-1 0-10,9 1-1,-8 0 6,9 0 39,-11 1-33,0 0-12,9 1 12,1 0 56,8 0-40,-13 0-22,-8 0 0,-13-1 0,-4 0-95,-2-1-269,0 0-2672,-1-2 3036,-3 0 0,1 0 0,-1 0 0</inkml:trace>
  <inkml:trace contextRef="#ctx0" brushRef="#br0" timeOffset="15774">1262 10906 11318,'-17'-42'1333,"4"8"-1098,12 9-16,1 4-51,0-3-23,0-2-72,0-2 140,4-21-101,-1 7-68,1 4 1,1-2 14,-3 4 0,0 0-31,1-10 0,-1 1-28,-1 9 0,0 0 17,-3-5 0,0-2-15,-2-2 1,0 1-3,0 8 0,1-1 0,-2-6 0,2 4 28,1-2-28,1 3 0,1 2 0,0 4 0,2 4-33,2 3 33,2 2 0,0 2 39,4-6-22,0 0-17,-1 1 44,-2 3-44,-6 8 34,0-7 0,-1 6-34,0-5 0,0 6-6,-3-3 6,1 4 0,-1-1-6,2 8-55,0 1-12,1 2-84,-1 1-201,1 1 246,0 2 201,5 0-89,-1 0 34,6 0-17,-2 0-17,2 1 106,1 0-106,2 1 0,3-1 34,11 1-29,-5-1-5,8 0 0,-8-1 34,14 0-28,3-5-6,2 0 33,11-6-38,10 1-1,-11 3-143,-13 4 1,0 1 98,-1 2-73,12 1 33,-15 2 40,2 1-96,-1 1 68,1-1 38,1-2 1,1-2 34,-2 0-1,15-3 6,-17 1-39,9-4 33,-20 3 1,-2 1-51,-3 1 56,0 1 0,-2 0 16,0 2 52,8 0-68,-5 0 11,7 0-6,-6-2 51,1-2-56,0-1 6,9-3 33,-2 1-33,5 0 44,1 1-55,-14 2 10,2-1 34,-12 1-39,0 2-56,-3-1 51,-1 1-34,-2 0 156,-2 0-38,-1 0-124,0 0-17,2-1 101,-1 1 1,2-1 16,-3 0 431,1 1-398,-2 6-83,0 3 22,0 8-28,0 6 6,0 6-12,0 5-11,-2 7-22,0 6 5,-2 5-14,0-12 1,-1 1 47,-1 23 42,1-10 0,-1 0-42,2 8-366,1-11 1,1 0 365,1 8 20,0-20 0,1-2 19,0 14-34,0-3 35,3-4-40,0-4 0,5-3 11,-1-4 22,0 0-27,0-1-12,-2 20-22,-2 8 368,-3-22 1,-2 2-339,-3 7 1,-2-1-131,-2 15-40,-7 1-364,11-38-919,0-5 1451,1-5 0,3-8 0,0-1 0</inkml:trace>
  <inkml:trace contextRef="#ctx0" brushRef="#br0" timeOffset="17080">1833 10216 14297,'-20'-8'1244,"-6"5"-1244,11 9 67,-6 6-61,3 16-23,3 10-263,1 15-370,12 13 336,14-18 90,3-8 90,15-22 5,-10-13 96,7-1-68,-9-5 101,0-4 0,-1-4 0,-1-7 112,11-33-90,-9-5-22,-7 22 0,-2-2 36,-4-2 1,-2 1 58,-2-17-56,-2 5 381,-2 14-414,2 24-12,-1 3 12,2 8 246,5 29-112,2-4-140,7 29 62,3-11-1823,-3-10 1,1 0 1648,7 16-76,-7-19 1,0-3-564,4 1 751,14-10 0,-20-10 0,9-7 0</inkml:trace>
  <inkml:trace contextRef="#ctx0" brushRef="#br0" timeOffset="26499">2143 9573 14650,'-21'9'812,"1"-1"-761,6-8 5,-2 0 6,-2 0-57,-2 0 68,0 0-73,-1 0 6,2 0 22,3 0-28,2 0 0,3 0 11,2 1 51,2 1-74,3 1 12,1-1-78,2-2 61,1 6 17,1 1 11,3 18 45,0-1-50,3 12-6,-3-3 0,0 5 6,-1 1 10,0 1-16,-1 0-56,0 12 28,-2-8 28,0-3-28,0-15 6,1-17-119,0-4-21,-1-4 162,2-1 50,0-1-16,2-1-34,1-1 0,3-3 0,2 2-6,3 0-22,0 1 34,11 3-6,-5-1-179,12 4-549,-6 1-2616,7 0 3344,-11-1 0,-6-3 0,-9 0 0</inkml:trace>
  <inkml:trace contextRef="#ctx0" brushRef="#br0" timeOffset="27081">2143 9739 13093,'27'-27'600,"-3"4"-595,-9 21 1,-1 1 195,-2 2 7,-4 6-12,-2 4-28,-3 8-23,-3 15-94,-10 5 21,-4 7-72,-2-15-22,1-10-129,10-14-79,2-3 230,5-4 6,4 0 44,4 0-44,2-1-6,1 1-62,-1-1-235,0 0-2044,5 1 2341,-2 0 0,-3 0 0,-4 0 0</inkml:trace>
  <inkml:trace contextRef="#ctx0" brushRef="#br0" timeOffset="27696">2333 9596 9968,'9'12'1327,"-2"-2"-840,-7-10 516,0 0-319,22-6-561,-12 5-28,18-5 45,-17 6 185,7 5-258,-8-3 79,4 4 94,-11-2 96,-1 1-89,-1 4-169,-1 2 68,0 16-141,-1-1-10,0 11-6,-1-6 11,2-2 0,0 10 11,0-8 62,2 4-68,-2-17 74,2-5-73,-2-8 39,0 0-45,0 0 5,0 0 85,-1-1-90,-1 0 22,-3 0-22,-2-2-123,-3 0-130,-3-2-340,-3 0-1871,-13 0 324,6 0 2140,-8 0 0,19 0 0,4 0 0</inkml:trace>
  <inkml:trace contextRef="#ctx0" brushRef="#br0" timeOffset="29704">1929 9430 12780,'3'-25'509,"0"2"-10,-3-7-174,0-3-124,0-8 12,0-10-118,0 21-89,0-13 89,0 14-89,0-1-6,0 1 33,0 0-27,0-2-6,0-14-34,2-7 40,-1 1-1,4-12 63,-2 18-68,0 0 44,-2-2-38,-1 21 39,-1-8-62,-4 1 17,-1 0 0,-1 0-6,0-3 12,4 9-6,0-2 0,3-7 0,0 15-6,0-6 40,0 10-12,2 2-22,0 1-28,1 0 28,0 1 6,0-1 44,1 1 23,-1-2-62,1 1 107,-2 0-40,0-1-72,-1-1-6,0 1 106,0-2 108,0 4-41,-1 2-173,0 6 0,0 4 381,0 1-375,0 4-12,-1 1 6,-3 6 0,-3 3 11,-2 2-11,-7 11 12,1 0 16,-1-2-34,4-6-128,7-14 134,1-1 33,4-14-38,-1 0-29,1-8 28,0-5 12,1 1-6,1 1 6,1 3-46,1 9-16,5-4 56,-1 4-84,9-3 84,-6 7-28,5 1 28,-4 3-123,1 1 123,0 0 17,1 6-6,2 4 68,1 8-79,2 3-623,9 15-905,-5-7-2835,4 8 4363,-13-13 0,-7-11 0,-3-4 0</inkml:trace>
  <inkml:trace contextRef="#ctx0" brushRef="#br0" timeOffset="31763">1286 8072 14762,'25'-2'347,"0"-1"-212,-4 3-57,1 0 34,12-2-112,-7 0 0,10-2 39,-11 0-5,1 1-34,0-2 57,25-3-18,4 0-39,1 1-6,-8 0 1,-23 4 5,-1-1-17,0 1 17,0 0 0,0 0-29,11 0 29,-8 0 0,8 1 6,-13 1 6,1 1-12,-2 0-12,10 0 52,2 4-35,-1-1 34,6 6-39,-4-4-33,-6 0 33,-1-2 33,-17-3-27,-1 0 28,0 0-34,-3 0 39,4-2-39,2 0 5,-1-1 51,6-1-112,-2 1-33,-1 0 145,4 3-51,-7 0 23,5 0-28,-5 0-50,2 1 50,2 1-22,-4-1 27,2 0-5,-8-1 0,0 0 0,-3 0 45,1 0-11,6 0-85,-2 0 96,6 0-45,-6 0 0,2 0-50,-2 0 10,0-2 46,-2 0-6,-1 0 6,-2 0-6,-1 1 0,-1 0-45,-1 0 39,1-2 6,0 0 0,1-2 0,-1-1 6,1-3 83,0 2 18,-2-12-74,1 4-27,-1-8-6,0 2 0,0-4 6,-1-2-1,-1-2-5,-1-15 6,2 9-6,0-28 33,1 9-33,0 0 0,0-8 23,0 28-23,-1-18-6,0 24 40,0-8-34,0 11 0,1-3-6,-1-3 6,1-3-39,0-19 39,-2 12 25,2 6 0,-1 1-25,-1-1 124,-2-18-35,1 18-50,0 1 1,1-5-1,1 13-39,1-9 0,1 6-28,2-2 28,2 1 61,0 2-55,0 2 156,-1 4-50,0 4-44,-2 4 32,0 4-94,-1 2 33,0 2 17,0 0-56,0 1-33,-1 2-2135,0 2-2156,-3 3 4324,-3 2 0,2-1 0,-1 0 0</inkml:trace>
  <inkml:trace contextRef="#ctx0" brushRef="#br0" timeOffset="32973">1262 6667 12729,'-4'55'1031,"1"0"-975,3-16-11,0 13-45,0-19 89,0 12-89,0-8 0,0 0 11,0 5 29,0-1-40,0 3 5,0 0-5,1 0 45,1 20-23,-1-20 1,1 0 2,-1-7 0,0 0-22,2 5 0,-1-3 8,1-1 6,1-3-17,0-3 0,0-2-6,0 0 6,-1-1 0,-1 2 0,-1 0 34,-1 18-73,-5 3 39,0 12 11,-3-6-118,3-18-10,2-6-40,3-20-218,1 0-23,0-10-22,2-1-320,-1-2-1533,4-1 2273,-3-1 0,1 0 0,-2 0 0</inkml:trace>
  <inkml:trace contextRef="#ctx0" brushRef="#br0" timeOffset="34017">1262 6691 10041,'36'5'997,"-2"-1"-790,-14-4-34,2 0 102,3 0-146,1 0 128,1 0-27,-1 0-179,0 0 139,11 0-179,-8 2 101,22 1-44,-19 1 10,10-1-67,-10-2 28,1 0-39,1-1 6,0 0-6,0 0 34,1 0-34,-2 0 0,1 0 0,0 0 16,-1 0-10,16 0 0,-1-3 10,-12 1 1,1-1-22,21-5 5,-5-1 11,-16 2-6,-13 3-5,0 1 6,-1 2 5,-2 0-11,1 1-39,-2 0 39,0 0 95,1 0-95,10 0 39,3-2 6,0-1-39,7-2 39,-11 2-45,0 1-6,0 0-78,-15 1-431,0 1-4935,-11 0 5450,-4 0 0,-3 0 0</inkml:trace>
  <inkml:trace contextRef="#ctx0" brushRef="#br0" timeOffset="35260">1786 7239 15726,'-41'35'224,"4"0"-224,17-10 39,0 4-39,4 3 0,1 4-50,4 21-135,5 5-28,3-1-230,15-6 298,0-32 100,11-5 45,-4-14 5,2-5 119,11-15-119,-9-1 68,6-12-67,-13 2 27,-2-1 57,-4-17-51,-4-8-20,-8 14 1,0 0-20,-2-11-5,-5 3-29,6 37-308,2 5 309,0 4 167,3 17-72,4 0 44,4 17-100,3 0-6,1 5 0,2 2-51,-2 1-464,5 10-498,-7-18 1013,8 5 0,-15-27 0,4-3 0</inkml:trace>
  <inkml:trace contextRef="#ctx0" brushRef="#br0" timeOffset="36370">2048 6906 11749,'-23'-7'1921,"2"-1"-1512,5 0-101,1 0-22,-3 1-141,2 0 85,-1 2-124,3 3 17,-10 10-111,13 1-12,-5 8 0,15-3 5,1 0 6,0 1-11,0 0 6,4 21-6,-1-10 0,4 16 0,-2-15-45,1 17 0,-2-11 45,1 12-117,-1-17 117,1-2-6,0-6-11,0-3 6,0-5 11,0-3-61,-1-3-63,1-2 119,-1-1-202,4-1 201,3-1-28,1-1-22,4 1-151,-1 0 6,2-1-270,1 1-464,1-1-320,0 1 1255,4-1 0,-10 0 0,-1 0 0</inkml:trace>
  <inkml:trace contextRef="#ctx0" brushRef="#br0" timeOffset="37039">2095 7001 13172,'48'-32'297,"-8"7"-169,-29 24 292,-5 11-420,-5 0-39,-7 10 39,-5-3-67,-6 6 22,5-8-100,0 0-35,8-10-133,3-2 128,5-1 191,1-2 33,11 2 90,1 4-124,1 2 141,-2 12-146,-10-5 84,-1 7-79,-5-7 135,-5 6-128,0-9-12,-4 3-180,0-13-251,1-1-729,-3-1-805,2-4 1965,-1-2 0,5 1 0,2 1 0</inkml:trace>
  <inkml:trace contextRef="#ctx0" brushRef="#br0" timeOffset="37642">2262 6858 14353,'56'5'320,"-10"-2"-315,-36-3 18,-1 0 161,-3 1 130,-2 5-152,-2 0-128,-2 5 22,1-2 107,-1 21-163,0-6 6,0 17 16,0-9-22,0 21 0,0-11-6,4 22 1,3-18 5,0-10 0,0-7 73,-4-22-62,-2-1 73,0 0-79,-1-2 79,0 1-84,-2-2 34,-3-1-34,-3 0-78,-5-2 78,0 1-168,-3-1-1703,-8-2 1871,0 1 0,6-1 0,5 1 0</inkml:trace>
  <inkml:trace contextRef="#ctx0" brushRef="#br0" timeOffset="41142">1929 5929 14925,'6'38'162,"-1"0"-67,-3 26-89,0-11 8,0-1 0,-1 2-14,1 11 8,-1-22 1,-1-1 35,0 12-44,0-5 0,0-4 0,-1-7-44,0-4 32,0-7 7,1-4-1,0-6-319,0-3-117,2-7 39,-2-2-2431,2-5 2834,-2 0 0,1 0 0</inkml:trace>
  <inkml:trace contextRef="#ctx0" brushRef="#br0" timeOffset="41786">1762 6167 12965,'15'-39'1372,"-1"3"-1008,-1 16-140,0-1 117,-1 2-145,-2 2-72,0-1-124,-3 9-73,-1 1-67,-1 7-6,0 1 146,9 0 78,-2 2 62,16 6-21,6 9-119,-4-1 0,4 5 61,-18-7-61,-1 2-230,-1 0-408,-1 1-1020,-4 1-3417,-3-1 5075,-4-2 0,-1-7 0,-1-3 0</inkml:trace>
  <inkml:trace contextRef="#ctx0" brushRef="#br0" timeOffset="42647">1524 5024 13653,'33'37'270,"0"-1"1,-3-3 0,-2-3-86,9-2-179,-10-6-197,14 7-2245,-15-15-964,-4-2 3400,-9-7 0,-9-5 0,-3 0 0</inkml:trace>
  <inkml:trace contextRef="#ctx0" brushRef="#br0" timeOffset="42937">1952 5001 16325,'-9'64'445,"0"-22"1,-2-1-379,-6 10-62,4-16 1,-1 0-6,-7 18 0,0-1-235,2-2-96,1-5-1372,0 7-3511,6-13 5214,3-6 0,6-17 0,2-13 0</inkml:trace>
  <inkml:trace contextRef="#ctx0" brushRef="#br0" timeOffset="43701">1571 4810 13547,'19'-36'515,"0"1"0,-2 1 1,0 4-292,2 0 67,-1 1-134,0 1-67,-3 5-79,-1 3-241,-6 10 112,-1 2 113,-3 8-18,0 0 119,4 5-90,1 1 218,10 17-140,-5-4 44,8 12-122,-5-5 72,2 5-78,1-1-218,1-1-1384,12 11-1384,-10-13 2986,6 6 0,-19-22 0,-4-3 0</inkml:trace>
  <inkml:trace contextRef="#ctx0" brushRef="#br0" timeOffset="46369">1905 10168 14796,'-18'-4'11,"4"2"11,5 1-22,2 1 0,0 0 0,1 0 0,4 0-5,-2 0 5,2 0 0,-2 0 33,2 0 7,-1 0-80,0 0 40,-1 0-61,-2 2-376,-2 4-325,-3 4 6,-1 2-1227,-2 4-2296,3-4 4279,-3 3 0,7-7 0,2-3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23:00.4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2500 9477 14432,'38'33'17,"-4"-3"61,-10-11-72,-2-2-1,8 7 40,-6-6 0,20 20-84,-6-6 78,-8-5 0,0 1 6,8 7 0,4 5 11,-21-21-45,-1-1-22,-12-11 5,1-1-50,-4-1-734,2 0-3097,-6-4 3887,1-2 0,-2-2 0</inkml:trace>
  <inkml:trace contextRef="#ctx0" brushRef="#br0" timeOffset="916">2619 9906 13866,'6'27'370,"-2"-6"-773,-5-21 593,5-30 6,8-3-140,1-16 95,2 13 0,1 2-145,1-2 78,9-20-45,-13 31-5,6-9-29,5-6-5,2-1-5,-2 7 5,-10 15 0,-6 12 0,-5 3-6,1 1-44,-1 2 50,-1 0 168,-2 1-168,0-4 0,0 3 0,0-4 0</inkml:trace>
  <inkml:trace contextRef="#ctx0" brushRef="#br0" timeOffset="2666">3024 9120 15121,'-19'27'364,"3"-3"-331,6-11 57,-6 11 34,3-6-74,-3 4 6,8-11-6,3-5 40,-1 0-73,3-3 33,-2 1-44,3-2 83,-2 2-89,0-1 12,-1 2 21,3-2-33,-1 1-5,2-3-214,0 0 169,18 6 44,3 1 51,11 6-45,6 3-28,-4-1-118,15 10 102,-18-10-18,1 0 0,-21-10-274,0-2-90,-5-2-240,-1 0 666,-3-12 0,-1 7 0,0-7 0</inkml:trace>
  <inkml:trace contextRef="#ctx0" brushRef="#br0" timeOffset="3300">3190 9287 13693,'25'-21'168,"-4"2"-6,-3 2-162,-8 7 28,7-7-22,-12 11 302,1 1 593,-4 4-643,-1 4-218,-1 3-35,0 4 68,0 3-73,2 16-39,3-3-85,1 5-526,4-6-190,-5-14-2638,3 1 3478,-5-8 0,0-2 0,-3-1 0</inkml:trace>
  <inkml:trace contextRef="#ctx0" brushRef="#br0" timeOffset="3884">3404 9073 14006,'31'41'611,"-5"-5"-516,-15-21 45,7 6-56,0 1-45,0-3-28,-3-2-5,-5-8 27,0 1-16,2 1 67,-2 2 0,-1-2 224,-4 0-145,-4-6-45,-4 7-85,-7 2 57,0 4-230,-17 15-880,6-6 1020,-8 8 0,15-18 0,5-7 0</inkml:trace>
  <inkml:trace contextRef="#ctx0" brushRef="#br0" timeOffset="5608">2738 8501 13127,'9'49'95,"0"-4"-78,-1-2-11,3 7-1,4 15-78,-2 1-95,-2-7-263,0 1 157,-5-19 167,0-4 112,-5-22 1,0-6-6,-1-7-95,0 0-969,0 2 532,0 0-2006,0-1 2538,0-2 0,0-2 0</inkml:trace>
  <inkml:trace contextRef="#ctx0" brushRef="#br0" timeOffset="6476">2571 8691 12427,'14'-33'834,"2"-2"-694,-9 23 0,3-5-11,-4 5 17,2-1 190,0-6-112,-1 4-11,3-9-40,-1 4-139,-1 2-73,1 2 33,-5 11-5,1 3 5,-3 2 85,4 0-23,-2 0-45,3 0 78,-2 0-38,-1 0 223,2 1-67,12 16-139,4 4-62,11 14-6,-9-9-11,2 2-169,-13-13-117,3 1-280,-7-7 577,1 5 0,-5-9 0,1 4 0</inkml:trace>
  <inkml:trace contextRef="#ctx0" brushRef="#br0" timeOffset="8709">2381 8096 13961,'25'-6'118,"-1"0"-112,-8 5 122,8-2-122,-5 0 11,14-3-6,-14 3-5,11-4-29,-12 4 74,9-3-51,-4 1-6,13-2-5,-5 0 11,-2 2 0,-2 0-3381,9 2 3387,-11 1-6,17-1 5,-20 1 1,12-3-6,-7 1 22,-1-1-16,-10 2 3386,-5 2-3392,5-3 0,-5 2 0,3 0 5,-6 2-5,0 0 12,6 0-7,-1 0-5,13 2 0,-8 0 6,0 2-6,-3-1 11,-10-1-11,3 0 6,-6-1-6,0 0-45,-1 0 45,0 2-11,0 0-79,1 0-140,0 1-173,-1-1-610,3 1 194,-1 1 534,2 0-2314,0-2 2599,-4-2 0,1 0 0,-2-2 0</inkml:trace>
  <inkml:trace contextRef="#ctx0" brushRef="#br0" timeOffset="11361">2405 8096 11721,'0'-16'1070,"1"-2"-874,-1-1 364,0-12-151,-1-4-118,-2-11-145,0-3-40,-1 9 107,1-10-28,1-8-135,0 9-11,2-10-33,0 26 27,0-12-33,0-14 6,1 10 44,1-15-5,-1 24 11,1-1-50,-2-12 16,1-8-22,-1 10 34,0-8-34,0 29 84,0-14-62,0 8-22,0-9 0,0 1 84,1-3-53,-1 12 0,0-1 2,-1-25 7,1 4 5,-2-1-39,1 22 44,0-11-50,0 13 6,1-31 61,0 8-65,-1 23 1,1 0 9,-2-14 55,0 2-73,0-5 11,0 11 1,0-1 0,0 5 0,0 0-1,0-12 1,-1 0-1,1 13 1,1 2-6,-2-29 0,3 4 6,0 24 5,0-28-6,0 24-5,0-28 45,0 0 0,0 0-51,-1 24 1,0 3 5,1-5 5,-1-4 35,1 22-40,0 0 5,0-1-5,0 2 34,0-7 39,0 12 11,0-5 33,0 15-117,0 2-17,0 1 17,0 2-5,0-2 5,0 0 5,0-8-83,0-4 78,1-4 11,1-8 28,-2-5 17,1-5-67,-1 3 17,-2 8 27,0 15 12,-2 0-45,2 8 0,-1-1 0,2 5-39,0-3 39,0 3-185,1-1-39,-1 3-134,1 1 358,7 2 0,-2 0 11,11 3-5,-6-1 27,8 1-33,-1 0 11,10 3 23,-7-3-34,4 1-6,-10-3 1,14 2-1,-4-2-5,6 2-67,-3-3-63,1-1 85,7 0 50,-1-4 12,-1 0-6,-13-1 17,11 0 56,-9 1-73,5 1 22,-3 0-22,-10 1 0,6-2-179,-1-2 100,-1 0 124,8-4-39,-11 2-1,4 0 29,-9 3-28,-2 1-1,0 1 29,-1 1-23,-1 0 11,-1 1-22,1-1 45,2 0-56,1 0-51,3-1 57,-6 1-46,0 0 18,-5-1-18,2 0 102,-1 1-46,1 0 7,-2 1-24,0 0-307,2-1-414,-1 1 733,1-1 0,-2 0 0,-1 1 0</inkml:trace>
  <inkml:trace contextRef="#ctx0" brushRef="#br0" timeOffset="12843">3190 4691 11418,'-2'34'784,"0"-4"-458,2-15 122,0 21-213,0 14-179,0 12-34,1-27 1,0-1-23,1 13-84,3 13-56,-1-24 28,1 10-112,0-16 17,0 1-147,5 26 102,-1-6 145,-2-13 1,-1 0-45,3 12 62,-1 10-91,1 4 136,-3-10-29,1 6-39,-4-27-6,1 13 96,1 18 44,1-11-22,0 8 0,-1-30-5,-1 0-186,3 15 29,-2 8 195,-2-10 1,0 2-31,-1-5 0,-1-1 33,0-1 0,0 1 37,0 8 0,0-1 11,1 19-31,-1-25 0,1-1 9,0 17-23,0-19-39,-1-5 0,0 3 78,0 2 1,0 1-34,0 7 0,-1 1-40,1-1 1,0-3 33,-1 14-39,0 10-1069,0-26 1069,0 12-713,0-14 713,0 1 246,-1 16-178,-1-15-40,-2 22-28,2-21 56,-1-1-40,2-4-4,0-6-12,0-5-28,0 0 994,0-10-966,-1 7 62,-2 14-57,1-5 6,-3 18 29,2-24 887,-3 16-921,4-14 83,-1 5-38,2-13 45,1-5 16,-1-3-101,0-5-6,0 1 1,1-2 0,-1-1-1,-1 8-100,1 0-1266,-2 6 1361,1-13 0,2-1 0,0-9 0</inkml:trace>
  <inkml:trace contextRef="#ctx0" brushRef="#br0" timeOffset="13912">2643 5072 16504,'-21'32'152,"3"-4"-152,8-15-34,-3 17-56,8 0 18,-3 7-12,10-6-135,3-7-806,19 25 683,-6-18 17,12 14 57,-12-28-595,14-3 897,-6-9 201,14-20-151,-16-11 106,-5-9 102,-7-13-63,-7 17-78,0-13 6,-4 14 45,-1 2-12,-3 1-11,-3 4 287,-15-7-455,-2 10-17,-6 0-218,-4 10-387,4 8-296,-2 5 907,-2 14 0,20-9 0,0 7 0</inkml:trace>
  <inkml:trace contextRef="#ctx0" brushRef="#br0" timeOffset="14678">2738 5905 14449,'-30'22'260,"-1"-1"0,-19 18-125,39-14-62,3 2-73,4 2 11,2 0-6,6 14-10,11-1-51,0-2-140,19 0 129,-1-19-292,21-3 309,-18-12 50,4-13 101,-23-8 727,7-40-513,-12 17-119,2-26 50,-13 26-44,-16-15-202,-2 13-6,-6 8 0,-6 3-19,-5 11 0,-3 4-166,1 3 1,0 5-505,-28 10-934,30 32-2723,19 1 4352,5 12 0,5-24 0,3-5 0</inkml:trace>
  <inkml:trace contextRef="#ctx0" brushRef="#br0" timeOffset="15360">2762 6596 14908,'-27'35'201,"1"1"1,2-3 0,4-3-169,6 3-15,3 2 15,4 1-44,3 17 5,5-14-61,6 11 33,6-20-117,6-6-180,25-1 270,-3-14 108,-6-14 1,-1-6 215,11-21-184,-7-13 162,-20-13-112,-12 21 140,-12-27-113,-22 14-111,-4 1-45,-15 9-112,-4 22-756,5 22-622,1 20 1490,25 6 0,6 4 0,2 1 0,2 9 0</inkml:trace>
  <inkml:trace contextRef="#ctx0" brushRef="#br0" timeOffset="16076">2738 7453 14521,'-29'22'183,"0"1"0,-1 9 0,7 4-183,16 15-42,13-4 0,5-1-165,9 9 100,0-24 1,2-3-56,7-5 27,12-3 135,-10-11-207,28-14 230,-24-22 147,-11-2 1,-2-5 33,-11 1 1,-4-1-110,-1-1 0,-6-1 65,-8-1 0,-6 2-1161,-11-7 1103,-17-11-107,6 26 167,-17 10-162,15 15-393,-7 15-783,18 23-2358,5 7 3534,4 11 0,9-25 0,4-7 0</inkml:trace>
  <inkml:trace contextRef="#ctx0" brushRef="#br0" timeOffset="47422">2667 4667 10948,'7'29'-56,"-1"-5"196,-6-22 1457,0 0-1485,0-10 179,0-6-179,0-8 285,0-12-195,0 4-23,0-17-168,-2 19 68,1-16 5,-2 21 56,1-7-6,1 10 163,-2-14-213,-1 3-28,-1-6 28,1 8-78,1 13 27,1-1-27,1 8-1,0-2-5,1 4 6,-1 0 33,1-9-11,0-1 6,0-11-34,0 7 73,0-5 61,0 4-89,0-1-40,0 4 40,0 3 84,-1 2-118,1 2 23,-1 0 22,0 5-56,0-1 28,0 1-61,1 5 251,-1 0 141,1 2-410,0-2-10,-1-1 100,0-1-90,1-9 51,-1 4 0,0-5 6,1 6 72,0-3-55,0 2-29,0 1 6,0 3 0,0 5 107,0 0-63,-6 5-105,2 0 22,-5 6 16,3-1-10,-5 7-7,3-4 85,-7 10-62,0 2 17,-2 0 0,2-2 0,3-6-5,3-6 5,3-2 11,0-4-11,5-3-521,-1-2 516,4-11 5,2 3 5,7-17 12,2 4-11,1-1 10,3-4-10,-8 10 33,6-9-33,-8 11-6,4-7 0,-5 11 11,0-2-5,-3 7-1,0 1-5,-2 3-67,1 0 56,-1 1 61,1-1-50,-1 1-61,0 0 133,2 0-66,-1 0-17,6 4 16,3 7 1,2 2 0,8 13-1,-9-7-5,7 4-5,-8-6-1,0 0-39,2 4-118,2 5-44,-2 0 162,-2-4-89,-3-3 78,-4-9-51,1 1-699,0-2 392,-2-5-1385,3 1 1799,-3-5 0,0 0 0,-1 0 0</inkml:trace>
  <inkml:trace contextRef="#ctx0" brushRef="#br0" timeOffset="60078">2381 2905 15804,'36'41'51,"-3"-3"-51,-13-18-73,1 2 23,-5-6 44,-2 0-84,4 2-5,-3-5-45,0 1 50,-2-4 56,-6-4 29,-3-3-113,1 1-285,1-1 56,1 0-566,2 2-712,0-3 1625,1 1 0,-4-2 0,-1-1 0</inkml:trace>
  <inkml:trace contextRef="#ctx0" brushRef="#br0" timeOffset="60810">2786 2929 14986,'-6'43'90,"-3"5"-65,-3-16 0,-1 0-19,-6 18-6,7-17 0,1-1 0,-3 6 5,-5 17-5,4-14 6,-3 9 50,7-19-56,2-4-45,-2 7 45,3-12 0,-1 10-5,4-12 10,1-3 6,2-6-11,0-8 6,2-1 5,-2 6-5,0 1-6,-1 3-151,2-3-521,0-6-2807,6-28 3479,-1 2 0,2-9 0,-3 17 0</inkml:trace>
  <inkml:trace contextRef="#ctx0" brushRef="#br0" timeOffset="62212">2476 2738 14566,'25'-28'157,"3"-3"-157,-6 5 106,0-1-22,-7 10 112,3-9-190,-7 13 50,3-6-56,-12 15 11,1 1 12,-2 3-326,0 0 729,5 9-281,-1 0-38,11 18-56,-1 1-51,1 0 39,-2-2-39,-1-7-6,-3-3-44,0-2-236,-3-6-302,-5-5-7595,0-6 8183,-2-2 0,0 1 0,0 0 0</inkml:trace>
  <inkml:trace contextRef="#ctx0" brushRef="#br0" timeOffset="63112">3071 2429 13676,'-32'42'1265,"-2"3"-979,-5 5-230,14-16-50,-1 0 27,17-21 68,-1 1-101,4-5-11,-3 3 16,7-7 1,-1-1 0,2-2 78,0-2-90,2 2 6,3 0 28,2 2-22,5 1 33,2 2-44,7 3 5,-3-2 11,10 5-5,-7-3-12,-1-1-207,-1-1-364,-8-3-638,-1 0 1215,3-1 0,-9-3 0,3 0 0</inkml:trace>
  <inkml:trace contextRef="#ctx0" brushRef="#br0" timeOffset="63743">3143 2643 13687,'0'-33'146,"3"7"-74,1 20-66,2 1-6,-3 2 6,2 0-6,-3 2-129,-1 0 291,0 4 107,1 8-191,0 0-22,2 16-44,1-1-18,-1 1 6,3 1-84,-4-14-246,1 0-516,-1-8-711,0-3 1557,1-2 0,-1-1 0,-1 0 0</inkml:trace>
  <inkml:trace contextRef="#ctx0" brushRef="#br0" timeOffset="64328">3262 2453 13849,'22'29'342,"1"-1"0,15 22-130,-18-30-38,1-1-62,4 3-101,-8-9 0,-4-2 62,-9-8-78,-3-2 55,0 1 230,-1-2-207,-1 6-73,-1 0 56,-5 11-56,0-3 17,-9 16-11,2-2-147,-6 9-55,8-15-694,-1-4-1261,9-16 2151,0-4 0,2 2 0,1-1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12:51.9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9284 12716 15513,'-26'2'672,"0"4"-554,0 20-73,4 0-23,-14 27-22,16-17 0,-4 14-22,10-14-90,3 27 50,5-27-106,6 16 0,8-35-39,18-2 140,-3-7-130,21-3 208,-7-20-11,0-1 45,1-31-45,-21 13 22,2-13-5,-14 13 56,-3-12-28,-7 12 17,-2-5-62,-3 20 73,1 5-73,2 6 67,0 3-33,3 3 89,0 12 6,3 1-62,3 24 28,16 27-95,-3-10-6,-2-17 1,2-3-130,3 2-268,1-5-393,0-6-424,2-8 1220,4-7 0,-11-5 0,1-3 0</inkml:trace>
  <inkml:trace contextRef="#ctx0" brushRef="#br0" timeOffset="1679">9546 12287 13401,'-33'-16'1518,"-6"0"-1288,18 10-146,-5 0-79,11 5-10,-4 0 5,5 1-6,0 0 34,7 0-73,3 2 28,2-1 17,1 2-56,1 0 107,0 2-51,0 1 50,0 7-39,1 1-11,2 16-22,-1 6 41,0 0 1,-1 3 19,-1 16-39,1-19 0,-1-2-5,1 2-23,5 12 28,-1-21-39,2 7 39,-3-24-6,3 1 6,-3-4-34,3 2-44,-5-7 78,1 1-67,-2-3-12,0 0 68,0 0 22,3 0 40,1 0 94,15-4-139,-6 1-6,11-2 56,-9 3-56,2 1 6,-1 0-6,0 1-672,4 0-2594,-6 0-1315,-2-2 4581,-7-3 0,-5 3 0,-1-1 0</inkml:trace>
  <inkml:trace contextRef="#ctx0" brushRef="#br0" timeOffset="2202">9546 12502 14925,'33'-28'604,"-3"1"-480,-15 3-113,0 2 113,-2 2-124,-3 5 5,-2 4 6,-4 4 45,-2 5-56,-1 0 73,0 2 45,-1 10-113,0 0-5,0 11-39,0-2-62,0 13-67,0-7 68,0 9-153,0-12-374,2 6 5,-1-9-1478,3 2 2100,-1-13 0,0-3 0,-2-5 0</inkml:trace>
  <inkml:trace contextRef="#ctx0" brushRef="#br0" timeOffset="2802">9784 12263 8713,'9'-1'4240,"-1"0"-3808,22-8 156,-6 2-224,25-8-180,-25 9 332,-1 1-287,-16 5 1,1 2-28,-8 1-101,2 2 72,-2 1-38,0 1-90,0 2 72,0 4-117,0 16 6,0-1 44,0 15-61,2-6-6,0 17-28,2-14 40,1 19 5,-2-30 28,1 3-39,-2-17 11,0-3-23,0-2 57,-1-4-34,-1 0 73,0-3-68,-1 1-5,-6 1-145,-9-1-107,2-1-79,-4-2-504,8-1-1147,0 0-3967,2 0 5949,-1 0 0,5 0 0,1 0 0</inkml:trace>
  <inkml:trace contextRef="#ctx0" brushRef="#br0" timeOffset="3577">10308 12287 15541,'-28'26'706,"2"0"-566,-13 11-140,16-11 5,-13 14 35,22-20-108,3 1-4,6-9-35,1 0 57,4-8-6,1-2 56,3 0 22,7 0 29,8 4-46,1 1 1,2 5 16,-6 2 17,2 3-11,-1 3-28,0 1 0,-2 2-44,-1-1-231,2 5 46,-6-10-254,0 2-413,-6-12-1193,-1-1-1933,-2-4 4022,0 0 0,-1-1 0,0-1 0</inkml:trace>
  <inkml:trace contextRef="#ctx0" brushRef="#br0" timeOffset="4039">10379 12502 14141,'48'-44'772,"-7"5"-699,-29 23-28,-1 2-6,-4 4 12,-1 3 21,-3 4 377,-2 2-331,0 6-40,-1 14-78,-1 2 0,0 10-101,1-7-72,-1 11-147,1-11 12,0 5-381,0-15-381,1-2-644,1-5-1518,1-1 3232,0-3 0,-1-2 0,0 0 0</inkml:trace>
  <inkml:trace contextRef="#ctx0" brushRef="#br0" timeOffset="4510">10594 12287 13331,'28'24'663,"0"1"1,16 13-541,-23-19 129,-8-6 17,-2-1 51,0 3-125,-2 2-167,-1-2 95,-2 1-123,-4-8 116,0 3 8,-2-4-74,-3 7-50,-2-1 6,-4 7-18,-4-3 12,-3 2-5,-3 0-79,0-1-112,-2-1-718,-5 3-3622,3 2 4536,2-3 0,9-6 0,8-8 0</inkml:trace>
  <inkml:trace contextRef="#ctx0" brushRef="#br0" timeOffset="6010">13165 12621 14381,'-39'-3'913,"5"6"-717,18 11-196,0 4 45,0 6-45,2 3 29,3 4-41,2 3 12,4 2-151,3 0 39,2-1-191,2-3-358,21 3 538,-6-19-45,19 2 157,-13-19-45,0-6 67,-1-4 45,12-31-11,-15 11-6,7-20 17,-20 8-56,-7-1 56,-6-5 179,-1 16-240,-1 15 5,5 15 61,4 10 68,1 18 28,4 3-151,4 13 33,4-4 34,3 2-73,0-1-6,1-1 0,-1-4-766,5 0-4325,3-17 5097,-3-2 0,-5-14 0,-11-1 0</inkml:trace>
  <inkml:trace contextRef="#ctx0" brushRef="#br0" timeOffset="7362">13450 12240 12584,'-41'-18'1517,"10"5"-1298,13 8-107,6 3 11,-4 2-11,1 0-112,-1 5 0,8-1-6,4 6 46,8 11-29,-1-6-11,5 23 0,-4-15 5,1 10 29,-3-7-68,-2 3-128,1 13 89,-1 2 40,-1-3-68,1-6 34,0-22-12,0-1-27,0-9 39,2-2 67,1-1 16,1 0-4,1 0-12,-2 0 50,1 0-44,-1 0 10,0 1-10,3 1 50,5 1-39,1 1-17,8 1-45,-1 0-269,1 0-570,-3-1-831,-6-3-2049,-1 0 3764,-3-1 0,-3 0 0,-2 0 0</inkml:trace>
  <inkml:trace contextRef="#ctx0" brushRef="#br0" timeOffset="7885">13498 12430 14605,'14'-21'527,"1"-1"-314,-3 5-135,1 0-28,-2 2-50,-1 1 51,-2 5-51,-4 3 0,-1 3 40,-2 2-142,0 1 136,-1 12-34,1 8 0,1 7-459,4 20 55,-2-23 1,0 12-414,-2-21-3872,0 1 4689,-1-7 0,-1 0 0,0-7 0</inkml:trace>
  <inkml:trace contextRef="#ctx0" brushRef="#br0" timeOffset="8513">13688 12192 12377,'37'5'912,"0"1"1,25 3-734,-43-9-16,-7 0 33,-9 0 465,-2 0-358,-1 2-147,0 7-172,0 3 16,0 8 0,0-2 0,0 2-45,3 11 45,-1-7 45,5 21-45,1-5 0,-2 1-28,0 11-34,-5-11 62,1-7-50,-2-8 50,0-21 0,0-4 56,0 0-23,-7-1-33,-2 0 0,-10-3-5,0-2-180,-3-3-118,-9-2-2413,5 4-3513,3 0 6229,11 9 0,9-3 0,1 4 0</inkml:trace>
  <inkml:trace contextRef="#ctx0" brushRef="#br0" timeOffset="9279">14164 12216 15810,'-24'20'330,"0"1"-234,7-2-96,-1 3 0,-1 0-40,3 1 40,-4 6-39,7-5-95,1-2 33,8-11 95,4-8 6,3-3 34,6 0 22,6 4-11,2 2 67,8 12-79,-9 0-33,6 7 40,-9-4-63,1-1 6,3 6 12,-4-8-685,4 3-1886,-5-14-308,-2-3 2884,-2-8 0,-6 2 0,0-2 0</inkml:trace>
  <inkml:trace contextRef="#ctx0" brushRef="#br0" timeOffset="9801">14283 12359 13189,'50'-24'1024,"-8"5"-867,-33 18 101,-1 3 83,-3 6-173,-3 4-22,0 7-6,-2 2-140,-2 3 67,-7 10-61,0-9 101,-6 7-113,8-15-162,1-5 84,9-5 84,3-6 56,5 1-56,0-2-1014,11 0-50,-6 0-2022,7 0 3086,-11 0 0,-5 1 0,-2-1 0</inkml:trace>
  <inkml:trace contextRef="#ctx0" brushRef="#br0" timeOffset="10228">14474 12216 10937,'13'-2'3097,"-3"1"-2621,13 25 95,-4 1-447,14 11-7,-6-2 85,-10-16-112,0-2 39,-8-7 11,-5-6-51,-3 1-5,0-2 56,-1 1-89,0 7-34,0-1 44,0 7-50,-1-1-5,-6 11 11,0-4-180,-15 20-212,4-15-1899,-18 17-2083,12-21 4357,-6 1 0,19-17 0,3-4 0</inkml:trace>
  <inkml:trace contextRef="#ctx0" brushRef="#br0" timeOffset="11494">17164 12621 15552,'-54'32'717,"12"-4"-661,12 4-84,11-5 28,5 3-101,4 13-1019,32 20 963,-9-25-101,26 4 169,-20-41-1,9-14 90,-8 0 56,5-14-73,-10 2 17,-1-4 0,-2-2 34,-3-3-28,-4-2-6,-2 0 33,-3 2 46,-3-4-79,0 15-163,-1 2 130,2 20 229,2 9 128,5 26-200,2-1-119,5 21 62,-1-8-67,-2-10 0,0-1-84,5 17-364,5 12-3831,0-25 4279,-6-18 0,1-4 0,-10-16 0</inkml:trace>
  <inkml:trace contextRef="#ctx0" brushRef="#br0" timeOffset="12842">17521 12168 15412,'-29'2'756,"2"0"-716,8-2 10,0 0-44,0 0 44,1 0-33,2 0-17,0 1 0,5 1-56,2 1 56,4-1 0,2 0-67,2-1 151,0-1-34,1 2-44,0 2 111,0 10-128,0 21 11,1-4 0,0 15 34,1-17-29,-1 1-5,0 0-11,-1-3-23,0-3 51,0-4-56,0-5 22,0-4-33,0-5 44,0-3-61,0-2 67,0-1-17,9 2 17,-1-1 6,19 1-6,-6-1 0,8-1 56,-6 0-135,-1 0-72,-2 0-353,-1 0-364,-3 0-975,0 0 1843,-2 0 0,-5 0 0,-3 0 0</inkml:trace>
  <inkml:trace contextRef="#ctx0" brushRef="#br0" timeOffset="13395">17616 12406 13525,'13'-38'688,"0"5"-245,5 6-438,-8 11 107,1-3-22,-9 15-73,-1 2 336,0 2-241,-1 9-107,0 10-5,0 4 0,0 16-61,1-14-242,2 14-1030,1-16-274,0-3 1607,-1-8 0,-2-9 0,0-2 0</inkml:trace>
  <inkml:trace contextRef="#ctx0" brushRef="#br0" timeOffset="13995">17783 12168 14073,'52'20'947,"-7"-3"-841,-29-17-55,-2 0 55,-3 0-72,-2 0-34,-4 0 252,-3 0 291,0 0-274,-2 17-269,0-2-17,0 18 17,0-3 0,0 5-5,0 4 5,0 0-45,0 1 45,0-2-6,1-4-50,1 3 51,-2-14-57,1-1 29,-1-17-12,0-2-213,-4-4 90,-2-3-264,-6-3-161,0-3 593,-17-5 0,17 8 0,-9-2 0</inkml:trace>
  <inkml:trace contextRef="#ctx0" brushRef="#br0" timeOffset="14767">18235 12168 15916,'-37'36'348,"3"-2"-259,12-11-83,0 2-6,1 0 0,2 1 17,4-3-51,3-2-89,5-1 117,4-7-83,9 0 145,11-9-56,2 1 72,14 2-66,-14 0 5,6 4-5,-10 2 11,-2 1-17,-1 2-107,-3-2-106,-1-1-207,-3-3-280,-1-3-4162,-2-1 4862,0-4 0,-2-1 0,0-1 0</inkml:trace>
  <inkml:trace contextRef="#ctx0" brushRef="#br0" timeOffset="15383">18307 12240 13441,'43'-13'940,"-7"6"-732,-27 15-169,-3 4 241,-2 12-185,-4 2-95,-4 0 0,-5 0-62,1-15-27,-1 0-124,6-9-123,1-1 168,1-1 90,1-3 72,0 0-162,0-1-62,0 2 146,2 2 73,1 6-50,1 3 61,4 11 56,-4-4-51,1 11 191,-3-12 73,-4 8-196,-3-11-56,-5 3 16,-3-7-66,-2-2 21,0-2-150,0-3-202,2 0-885,4-7-179,4-5 1428,6-13 0,0 11 0,2-4 0</inkml:trace>
  <inkml:trace contextRef="#ctx0" brushRef="#br0" timeOffset="15944">18497 12121 13239,'28'22'417,"0"1"0,20 15-176,-31-24-78,-1-2 16,-2-1 22,-2-1-27,1 3 11,-5-3-180,0 3 169,-4-4-5,-2 0 88,-1 3-178,-1-3-74,0 2 57,0-5-6,-5 3-56,1-2 0,-10 9 0,4-3 0,-13 15-112,7-7-62,-8 8-896,-3 3-95,6-9 1165,-11 8 0,20-20 0,-1-2 0</inkml:trace>
  <inkml:trace contextRef="#ctx0" brushRef="#br0" timeOffset="17233">20996 12668 15193,'-48'26'813,"-3"10"-779,19 16-135,7 4-157,8-1-17,18-18 6,7-18-78,7-7 129,7-5 55,2-4-55,2-7 212,1-6-66,-3-7 72,-1-6 61,2-15-61,-5-5 25,-11 8 1,-2 0-26,0-10 145,-6-3-33,-1 33 45,-1 6-157,0 5 246,0 3-173,1 6 11,0 4 51,0 9-124,0 6 134,2 4-133,2 5 44,3 2-90,6 15-285,-2-14 319,12 13 0,-16-34 0,7 1 0</inkml:trace>
  <inkml:trace contextRef="#ctx0" brushRef="#br0" timeOffset="18599">21282 12263 13452,'-37'-7'1792,"1"0"-1422,4 3-364,8 1 100,1 2 40,13 1-85,-2 0-55,6 0-6,2 0 0,2 0-202,2 0 213,2 5-11,3 6 51,4 20-57,-1-6 6,0 11 0,-6-12-56,0 2-28,-2-1 79,0 0-74,0 4 74,0-10-46,0 2 17,0-12 34,0-4-39,-2 0 28,2-1 11,0 1-17,0 1 17,0-2-95,0 2 95,0-3-163,0 0 163,0-1-5,3-1 44,1 0 45,3-1-84,1 0 5,1 0 29,2 0 0,0 0-34,9 0-45,-1 1-1462,6-1-336,-11-1 1843,-2-1 0,-11 0 0,1 0 0</inkml:trace>
  <inkml:trace contextRef="#ctx0" brushRef="#br0" timeOffset="19102">21401 12430 13323,'6'-41'846,"2"5"-454,7 13-241,-5 8-151,1-2 67,-6 11-11,-2 2-56,-2 3-34,-1 1 124,0 14-84,0-2-174,0 26-96,0-13-760,0 20 301,1-20-39,1 6-240,0-16-359,2-4-2263,-1-4 3624,0-3 0,-1-3 0,-1-1 0</inkml:trace>
  <inkml:trace contextRef="#ctx0" brushRef="#br0" timeOffset="19761">21568 12192 10198,'9'3'3147,"-2"0"-2749,-7-3-23,0 0 140,36 15-195,-17-11 38,30 9-196,-28-18 1,2-6 246,-7 4-73,-4 0 314,-9 6-538,-3 1-79,-4 9-33,1 0 0,-1 10-67,2 0 67,2 4 0,2 19-45,1-7-61,2 29 39,-1-14-6,-1-2 6,-3-9-34,0-23 101,0-4-50,0-9 44,0-3 0,-3 0 6,-1-3 0,-3 0 0,-1-4-61,-1 2 33,1 0-258,-2 3-72,2 2-68,-2 0-442,3 0-930,-1 2 1798,-1 1 0,4-1 0,0-1 0</inkml:trace>
  <inkml:trace contextRef="#ctx0" brushRef="#br0" timeOffset="21652">22092 12216 15171,'-22'11'516,"2"1"-343,5-1-128,-1 1-34,-2 4 40,-1 2-51,0 3 0,0 1-11,0 0 11,2 0-40,0 2-10,7-5 28,1-4 22,7-8-12,2-5-32,0-2 49,5 1 90,0 0-95,6 2 34,1 2 39,12 8-40,6 9 7,2 2-40,-2 5 0,-11-8 39,-2-1-101,1 1-111,-7-7-147,0-1-531,-7-8-4000,-1-3 4851,-1-1 0,-1-1 0,0 0 0</inkml:trace>
  <inkml:trace contextRef="#ctx0" brushRef="#br0" timeOffset="22183">22282 12287 15664,'-25'37'331,"6"-9"-298,2-2-49,6-2-80,5-7-83,2 6-79,14-14 252,-1-1 12,10-6-12,-4-2 6,5 0 0,-6 0 40,-1-1 16,-8 5-5,-3 4-40,-1 6-22,-1 3 11,-2 1-203,0 0-362,-1-1 565,-2 4 0,3-12 0,0 3 0</inkml:trace>
  <inkml:trace contextRef="#ctx0" brushRef="#br0" timeOffset="22748">22401 12192 13765,'13'33'448,"-1"0"0,11 24-218,-10-37-191,0-2 140,7 2-173,-6-7 134,2 1-17,-8-7-117,-1-1 246,-3-1-162,-2-1 67,-1 0-107,-1-2 40,0 0-85,0 1 63,0 5-68,0-3 33,-2 7 12,1-5-6,-4 4 140,-5 2-167,0-1-7,-17 14-5,6-7-5,-11 9-175,8-9-279,0 1-258,2-3 717,2-3 0,10-6 0,1-2 0</inkml:trace>
  <inkml:trace contextRef="#ctx0" brushRef="#br0" timeOffset="29974">5713 13311 15121,'58'-7'879,"-17"2"-787,1 4 1,1 1-93,4 0 36,-6 0 1,-1-1-37,6 0 0,-8 0 0,-1 0-1015,3 0 1015,13-1 0,-18 0 22,1-1-16,18-2 33,-11 0-6,13-1-33,-15 3 244,-1 0-238,-3 3 0,0 0-6,10 1 39,-11 0 0,-2 1-33,1 6 156,15 3-112,-12-2 247,28 1-222,-29-10 1,-2-1-25,23-2-51,6-5 5,-35 2-16,-6 2 777,-3 2-794,-4 1 22,-2 1 6,0 2-33,-1 0-23,0 3-174,-2 0 34,-2 1-1680,-3 2 1876,-2 2 0,-3-3 0,-1-1 0</inkml:trace>
  <inkml:trace contextRef="#ctx0" brushRef="#br0" timeOffset="30914">6261 13883 16544,'-37'3'1092,"-6"16"-1092,22 4 39,-6 12-39,10-6-6,3 16-100,6-11 95,6 9-286,22-9 118,-1-12-113,15 1 108,6-16 94,-10-8 79,19-19 5,-24-2-100,10-29 106,-21 17 0,0-12 45,-10 16-23,-4 2-22,-6 3 62,-1 3-23,-6 4-22,2 6 39,0 3-56,5 6-51,0 3 46,5 9 5,1 7 28,7 25-28,1-4-17,4-3 0,1 1-599,14 20-706,3-5 1322,0-14 0,-17-26 0,-1-4 0</inkml:trace>
  <inkml:trace contextRef="#ctx0" brushRef="#br0" timeOffset="31647">6690 13526 16079,'-26'20'845,"1"0"-721,5-4 55,-1 1-179,-1 2 11,0-1 11,3 1 23,2-1-56,3-2 11,4-2-67,3-2-45,3-6 0,2-2 78,5-3 29,7 1 16,2 1 67,7 1-72,8 8-6,-4 0 5,8 7 40,-8-3-45,-1 2-78,-2-1 72,-3 0-201,-2-3-235,-3-1-1474,0-2-969,-3-6 2885,1 0 0,-7-5 0,0 0 0</inkml:trace>
  <inkml:trace contextRef="#ctx0" brushRef="#br0" timeOffset="32093">6856 13668 15244,'-19'54'106,"3"-8"-106,17-27-67,12 7 56,-1-7-353,16 4 358,-11-15-78,5-3 84,-9-9 51,5-23-51,-9 6 0,2-18 128,-9 18-122,-6 1 28,-4 1-34,-6 1-376,-14-3-424,-3 8-595,2 2 1395,4 19 0,17-5 0,1 8 0</inkml:trace>
  <inkml:trace contextRef="#ctx0" brushRef="#br0" timeOffset="32645">7023 13526 11200,'9'11'2336,"-1"-1"-1832,-8-10 358,0 0-498,33 32 146,-6-9-442,20 21 100,-18-22-101,-9-9 67,6 3-95,-11-7-39,3 0 73,-14-8-73,-2-1 521,-2 0-398,-5 1-72,-2 2-46,-12 10 1,4-1 11,-18 23-17,10-10 0,-9 13-56,7-10 50,2-1 6,3-4-778,3-2-785,8-11-1893,3-2 3456,6-12 0,0 3 0,0-2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13:40.7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20163 2524 14757,'-44'6'1019,"3"2"-795,19 4-44,-2 5 60,-2 3-116,-15 17-124,10-4 39,-10 13-78,15-8 39,3 1-45,3 0-34,6 12 29,6-15-40,8 16 90,8-27-123,14 8 123,-1-18 0,8-1 6,-6-9 106,0-4-107,0-3 57,0-5-12,5-12-50,-7-1-11,2-10-39,-9 3 44,-4-5 96,1-23-85,-5-5 23,-1 0-22,-3 4-6,-2 34 0,0 2-6,0 16-195,0 3-40,0 1 241,0 3 0,1 5 34,1 9 184,1 9-207,2 8 241,2 29-244,-2-27 1,0 0-9,2 8 0,1-1-146,5 21-1484,6-10 1630,-6-28 0,-3-6 0,-5-13 0</inkml:trace>
  <inkml:trace contextRef="#ctx0" brushRef="#br0" timeOffset="1305">20544 2000 14051,'-63'-11'1501,"2"1"-1288,42 7-213,-2 0 45,11 2-45,1 0 6,1 1-40,-1 0 34,-7 0-6,-1 3 6,0-1-89,2 2-34,10-1 32,1-1 19,3 1 66,1 0 6,1 3 0,2 1 241,5 19-134,-2-4-107,2 18 73,-6-8-40,-2 24 34,-1-11-67,-1-8 0,-1 1-33,-3 20-29,0-13-5,3-11 28,3-26-6,0-5-22,0 0 50,0-2 23,3 0 5,0-1 190,3 0-100,2 0 157,7-3-191,5 0-61,18 0-1,-4 3-5,2 3-807,-5 4-750,-12-3-2598,4 0 4155,-9-4 0,-6 0 0,-3 0 0</inkml:trace>
  <inkml:trace contextRef="#ctx0" brushRef="#br0" timeOffset="2175">20687 2286 14594,'35'-1'532,"12"-14"-437,-22-8-61,5-6 78,-10-5-106,-12 11 27,1-19 51,-6 16-78,0-8 22,-3 12 23,0 3-18,-4 2 74,0 4 72,-6 3-112,4 5-5,-5 2-118,1 3 50,0 2-16,-6 13-23,5 2 45,-3 14 0,5 0 0,1 6 11,3 3-50,3 1 39,1-1-17,1-2-33,2-3-1,8 6 46,0-14-174,6 4 161,-3-17-155,8-4-79,-3-5-2380,18-14-3558,-15-3 6190,6-12 0,-17 11 0,-5 3 0</inkml:trace>
  <inkml:trace contextRef="#ctx0" brushRef="#br0" timeOffset="2939">21044 1976 13961,'39'7'608,"0"0"0,21 3-552,-39-5-56,-13-1 0,-3-1 78,-3 3 118,-1 0-78,-1 3-23,0 0 113,0 3 10,0 9-22,-3 11-140,0 1 0,-2 3-31,1 0 0,0 0-25,-1 2 0,0 0 22,1 0 1,0-4-17,0 4-6,-1 6 11,3-23 51,-1-5-62,1-5 246,-2-4-106,1-3 112,-2-2-84,-4-1-62,0-1-94,-9-2-12,5-3-129,-5-3 123,5-4-643,-7-8 66,7 5-733,-7-1-3378,9 10 4694,-1 3 0,6 3 0,1 0 0</inkml:trace>
  <inkml:trace contextRef="#ctx0" brushRef="#br0" timeOffset="3961">21592 2024 17350,'-26'-9'73,"2"1"-73,3 5 39,1 1-39,1 1 84,0 0-84,3-1-39,1 0 39,3 0-118,2 1 113,3 0-46,3 1-55,1 0-208,2 0 241,1 2 73,0 3 0,0 2 34,2 4 28,0 21-1,0-7-50,0 20 23,-2-11-34,-1 4 6,-3 0 33,-1 1-39,-7 11-95,4-5 95,-1-3-62,5-9 28,4-20-89,0 0 112,0-9 22,3-2-5,1-1 44,5 0-44,1-1 55,3 0-49,3 1 10,3 0-22,3 1 34,10 3-34,-8-1-84,6 1-107,-13-2-1333,4 0 1524,-5-2 0,-3 0 0,-6-1 0</inkml:trace>
  <inkml:trace contextRef="#ctx0" brushRef="#br0" timeOffset="4554">21806 1976 15305,'-6'35'159,"1"0"0,-2 15 0,1-1-159,0-4-11,3-8 0,0-1 5,3-3-28,4-3-66,1-6-35,9 1 135,-4-11-84,7 0-45,-9-11-386,8 0-768,-1-7-196,2-5 1479,8-11 0,-15 9 0,3-3 0</inkml:trace>
  <inkml:trace contextRef="#ctx0" brushRef="#br0" timeOffset="4904">21615 2143 9240,'13'10'1523,"-4"-3"-588,-9-7 550,27 0-443,15 0-958,5-1-84,1 1-28,-25 1-740,-5 0 768,-6 1 0,-7 0 0,-2-1 0</inkml:trace>
  <inkml:trace contextRef="#ctx0" brushRef="#br0" timeOffset="5774">22044 1953 14079,'43'12'930,"-6"-2"-824,-22-9 0,0 1 1,7 1-107,-5 1 78,9 3-44,-11-3-34,2 1 5,-9-3 192,-2 0-51,-4 0-1,-1-1-145,-1 0-5,0 1 5,0 1 78,0 6-22,0 0 62,0 7-113,0 2 107,0 5-45,0 5-27,-2 26-40,-3 10 25,2-22 0,0 1 9,-4 22-34,5-29 0,-1-4 61,1 2-55,-1 3-6,0-19 151,1-4 0,0-8 56,1-1 376,1-5-370,-1 0-85,-1 0-116,-3 0-7,-8-5 12,-8-3-84,-1 0 11,-14 0-1344,0 6-258,4 2 1658,-5 6 0,25-3 0,-1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14:21.77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17592 9358 9223,'5'-16'1467,"-2"2"-1086,-3 11-11,0 0 167,0 0-257,-1 0 421,-6 0-354,0 2 370,-15 0-34,-9 1-442,-5 3 0,-3 2-191,-21 2 42,17 1 1,2 0 53,-10 3 22,14-2 0,-1 0-1319,-16 6 1204,19-6 0,2 1-538,-8 4 491,5 1 61,5 1-67,-5 10 0,-1 6 33,-10 12 18,10-6 542,14-13 0,0 0-554,-10 15 6,2 1-45,7-5 618,11-11-612,1 1 28,2 1-34,0 1 0,2 2 22,-3 19-22,2-10 25,2-5 0,-1 2-25,-8 24 0,0 2 17,4-24 0,1 2-28,2 2 0,0-1-12,2-6 1,1 0 13,0 5 1,5-3-26,11 3 34,6-1 34,11-1 67,6-1-398,4-3 297,2-2 123,0-2-123,0-2 5,-2 0 35,-1-1-7,13 12-33,4-2-6,-9-12 1,1-2-18,-13-8 1,-1-1 218,8 0 1,-2-3-197,6-3 0,1-1 0,-1-2-6,0-1 51,-1-2-45,0-1 0,0-1 39,15 0-39,-14 0 28,-9 0 0,2 0-22,17 0-6,0 0 72,9-5-66,-25 0 0,13-8 94,4-8-100,-10 1 39,-5 1 1,0-1 27,8-5-67,-16 9 0,-1-1-6,26-16 6,-15 9 0,10-8 0,-17 10 34,13-13 50,-11 8 89,-6 2 1,0-2-112,4-7 72,-8 3 1,-1-2-1212,2-9 1206,3-16-29,-16 16 80,0-20-180,-5 16-287,1-15 332,-5 21 5,1-1 17,1-19 51,-4-7-118,0 34 0,-2-2 526,-1-10 0,-2 1-470,-1-10-42,-3 10 0,0 2-748,-5-2 723,-5-8-61,3 26 72,0 5-52,-2 1 52,-1 2 0,-3 1 0,-4 0-29,-5 0 29,-6-1-109,4 4 0,-6-1-169,-12-4 1,-6 0-208,0 3 0,-5 1 1,2 2 413,7 0 0,1 2 0,-4 2-131,1 3 1,-3 1-1,-2 3 1,2 3 201,3 5 0,-1 4 0,2 1 0,4-2 0,-21-1 0,4 0 0,1 11 0,0-1 0</inkml:trace>
  <inkml:trace contextRef="#ctx0" brushRef="#br0" timeOffset="1720">8213 16431 14723,'-45'36'997,"9"-5"-767,-3 18-157,16-13-76,6-1 0,2 2-2,1 28-46,1 0-1081,17-11 1070,8-25-7,10-8 13,7-8 56,5-7-56,21-12 56,3-21-34,-1-5-1299,-22-7 1,-6-4 1271,-4-6 152,-7 3 1,-6-2-148,-16-13 44,-6 4 12,-18 7-196,-4 31 191,7 6 5,3 19 3549,17 20-3549,3 2 36,11 11 0,3 4-36,4 6 0,1-8 0,1-2-156,8 2-40,1-5-437,1-7-549,-1-9-4917,19-10 6099,-15-5 0,1-5 0,-21 0 0</inkml:trace>
  <inkml:trace contextRef="#ctx0" brushRef="#br0" timeOffset="2919">8618 15883 12612,'-41'-22'701,"0"1"1,4 1 0,4 5-539,1 7 128,3 4-291,17 4 118,-1 0-118,5 1 0,4 0 0,0 1 0,3 1 0,1 1 0,0 1 128,1 10-128,3 9 0,1 4 51,6 24-46,-4-15 57,2 14-62,-3-13 6,4 25-12,-4-26 6,3 15-50,-4-35-51,2-4 95,-2-7-145,4-1 207,-1-5-17,0 0-39,1 0 0,-1 0 0,2 0 67,2 0-67,3 0 0,2 0 0,2 2-5,-1 0-197,1 1-963,6 0-4380,1-2 5545,-3-2 0,-7 0 0,-11 0 0</inkml:trace>
  <inkml:trace contextRef="#ctx0" brushRef="#br0" timeOffset="3503">8689 16073 13334,'12'-32'579,"0"-1"1,9-21-580,-9 43-106,-1 4 106,-1 4 50,-2 1 96,-1 6 33,-2 4-168,-1 6 118,-2 6-84,-2 3-39,0 2 55,-2 9-55,-3-5-141,1-1 18,0-14 106,3-9-45,5-5 56,3 0 0,3 0 39,3 0-78,0 0-353,8 0-471,-5 0-4189,11 0 5052,-14 0 0,0 0 0,-8 0 0</inkml:trace>
  <inkml:trace contextRef="#ctx0" brushRef="#br0" timeOffset="4140">8951 15740 13340,'58'1'806,"-8"-1"-604,-28 1-96,-6 0-11,4 2 275,-11 2-118,-3 2-6,-3 13-150,-2-2-96,-1 14 5,1-3 12,3 33-11,0-25 45,3 20-35,-2-30-10,-2-10 33,0-2 174,-2-11-112,-1-3 5,0-1-106,0 4 0,-2-2-50,-5 8-62,0-3-34,-5 2-442,-1 1 84,3-2-387,-2 0-1713,-1-2 980,2-4 1624,-8-4 0,11 1 0,0-4 0</inkml:trace>
  <inkml:trace contextRef="#ctx0" brushRef="#br0" timeOffset="5010">9618 15645 16325,'-40'37'784,"7"-5"-717,-1 3-27,8-5 10,-2 2-50,2 0 0,1-1 0,4-2-45,5-7 17,4-5-151,5-5 17,4-7 173,16-1-11,-3-4 0,13 2 0,-6 2 67,12 9-67,-5 2 6,9 9 5,-9-4-11,-1 4 0,-1-2 0,-2 0-202,-4-1-179,-2-4-470,-5-2-4498,2-4 5349,-5-4 0,0-3 0,-5-4 0</inkml:trace>
  <inkml:trace contextRef="#ctx0" brushRef="#br0" timeOffset="5617">9784 15812 14510,'45'-44'325,"-7"11"185,-12 37-252,-14 6-101,4 7-101,-15 2 16,-2 3-72,-3 0 0,-3-1-44,-8 2 32,4-9-94,-1-1-130,8-10 119,1-3 27,2-1 90,1-3-90,5-4 62,8 2 118,-1 4-79,5 8-11,-8 5 84,-1 4-67,-1-2 39,-2 1 62,-3-2-113,-1 0 136,-2-1-136,-4-1-10,-4 0-1,-5-1-314,-4-1-234,-2-3-2773,-14-4 3327,11-5 0,-1 1 0,17-1 0</inkml:trace>
  <inkml:trace contextRef="#ctx0" brushRef="#br0" timeOffset="6311">10046 15645 14617,'31'14'1098,"13"6"-1093,-14-7 113,19 8-84,-23-9-23,4 2-11,-15-7 45,-3-2-23,-5-1-22,-3-2 84,-1 0 375,-3 0 68,0 1-522,-1 3 85,-10 12-90,-17 18 0,1-5 0,-8 9-79,15-20 29,4-3-314,2-4-7607,2-3 7971,6-4 0,2-2 0,3-4 0</inkml:trace>
  <inkml:trace contextRef="#ctx0" brushRef="#br0" timeOffset="6960">10403 16454 13900,'54'-2'543,"-6"0"-493,-26 6-50,-1 2-324,-1 4-231,-4 2-716,-6 4-1457,-3 0 2728,-5 3 0,-2-9 0,0-2 0</inkml:trace>
  <inkml:trace contextRef="#ctx0" brushRef="#br0" timeOffset="7156">10451 16669 11278,'-2'-5'1306,"1"1"917,1 4-2133,55 21-807,-11-16 717,0 4 0,-1-3 0,-7-7 0,-11-6 0</inkml:trace>
  <inkml:trace contextRef="#ctx0" brushRef="#br0" timeOffset="10841">11165 16312 15042,'-29'30'1227,"8"-4"-952,-4 31-275,16-23-51,-2 23 51,11-28-364,13 5 258,-1-13-213,12-2 66,-2-14 147,2-9-46,17-34 147,-13-4 35,-11 7 1,-3-1 65,-4-12-96,-11 4 173,-5 19 63,-7-4-18,1 12-268,1 3-6,6 21 56,5 8 56,4 13-50,3 5 83,5 6-83,3 6-6,2 4 145,-1 3-95,-5-10 1,-1 3-18,-2 3 1,-1 2-177,0 1 0,-1 0 145,-2-4 1,-2-2-3,-1 19 47,-1-25 1,0 0-36,-2 17-15,1-19 0,0-3-3,-3-7-156,1-4 112,1-19 404,-2-6-231,0-6-62,-4-8-61,-2-6 34,-2-11 0,0-3-34,-3-12-3,2 8 0,2-2 3,7 3 0,3 3-1331,0-22 1269,3 20 1,4 1-760,3 3 0,5 3-3385,27-14 4206,12 5 0,-17 25 0,-9 14 0</inkml:trace>
  <inkml:trace contextRef="#ctx0" brushRef="#br0" timeOffset="11626">12093 15621 15916,'-34'32'368,"-1"0"0,7-5 0,1 2-304,0 2 0,1 7-18,-1 15 1,1 11 0,3-4-1139,3 0 1,2 2 1091,3-12 0,-2 5 0,3 1 0,5-7 0,7 7 0,7-4-45,6 11 1,4-4 44,-4-19 0,4-2-252,10 13 0,7-2-471,9-7 0,3-5 266,-10-7 1,2-3-547,13 7 0,0-7-3932,0-10 4935,-4-10 0,-21-3 0,-9-4 0</inkml:trace>
  <inkml:trace contextRef="#ctx0" brushRef="#br0" timeOffset="14811">12141 16121 14370,'21'24'1081,"0"4"-968,-2 5-41,-3-2 1,0 2-62,8 18 6,-8-16 0,0-1-17,5 12 0,-2-5-6,-1-6-44,2 1-141,-5-14-95,2-4 286,-8-13 73,-2-9-67,-2-4 100,-1-6-50,2-17 6,-3 4-62,0-14 28,-2-11 28,-1-7-56,1 0-5,2-5 5,2 28 84,-1 3-45,0 18-39,-3 11-6,1 4 1,0 6 72,10 21-50,-1 5 33,9 19-55,-3-6 5,2 1-79,7 14-16,-6-21-107,8 3 376,-3-55-40,-3-14-56,-9-6 1,-1-6-76,-4-3 0,-1-1-83,0-5 0,0-1 97,-1 1 0,-2 1-507,0 8 1,-1 3 517,1-13-112,-3 15-252,-1 22-857,0 6-2050,0 17 3291,0 10 0,0-7 1,0-1-1</inkml:trace>
  <inkml:trace contextRef="#ctx0" brushRef="#br0" timeOffset="15495">12974 16550 14135,'-26'27'28,"-1"1"0,-15 22-84,43-26-22,5-2-74,3-3 7,6-5-236,7-5 0,6-12 432,-5-6-46,-2-11 141,-14-2 27,2-16 23,-5 8-89,0-10 128,-2 17-33,-2 5 156,1 7-22,0 5-190,-1 4-18,4 9-60,0 6-12,11 27-56,-2-4-20,2-2 0,0-1-573,6 6-684,7 6-3031,-9-23 4308,-3-7 0,-7-8 0,-4-4 0</inkml:trace>
  <inkml:trace contextRef="#ctx0" brushRef="#br0" timeOffset="17028">13093 15573 15154,'-23'-4'594,"0"0"-498,5 1-91,-1 0 96,-2-2-34,2 1-61,-1-1 72,3 1-78,4 0 0,3 1 0,3 1-45,3 1 12,3 1-57,0 0 90,1 5 11,0 2-11,0 6 0,1 3 6,2 4 44,0 4-33,2 5-17,-2 18-17,1 2 12,1 7-34,-1-17 39,5-9 0,-3-18 16,1 0-10,-3-7-6,0 0 0,0-1-39,3 1 39,0-1-34,2 0-22,4 0 56,-3-3 6,4 2-6,-4-2-337,6 3-363,-2-1-2761,11 1 3461,-4-2 0,-6-1 0,-4-1 0</inkml:trace>
  <inkml:trace contextRef="#ctx0" brushRef="#br0" timeOffset="17547">13212 15764 12500,'23'-44'812,"-3"10"-779,-12 31 259,2 3 83,-3 6-246,-1 5-17,-1 7-28,-3 4-79,-1 2 57,0 3-62,-1 1 0,0-2 22,-2-1-16,-2 0-6,0-10-252,0-3 67,3-10 224,0-2-39,6-2 0,2 1 0,4-2 0,1 1-246,1 2-314,2 0-830,2 0-1842,-1 1 3232,1 0 0,-8 0 0,-4 0 0</inkml:trace>
  <inkml:trace contextRef="#ctx0" brushRef="#br0" timeOffset="18079">13426 15550 9106,'5'6'2329,"-2"-2"-1690,-3-4-297,0 0 16,34-1 57,-18 1-163,28-2 179,-21 5-375,-7-1 145,3 3-72,-10-2 67,-2 0 599,-4 0-419,-1 1-118,-1 9-208,-1 11-44,0 4-1,1 21-5,1-17 0,1 9 0,0-15 28,-1-4-28,2-4 0,-3-5-5,1-4 16,-2-4 45,0-1-50,0-3 27,0 1-33,-1 4-151,-8 4 39,0 1-757,-14 4 869,-11-9 0,15 1 0,-6-7 0</inkml:trace>
  <inkml:trace contextRef="#ctx0" brushRef="#br0" timeOffset="28719">14141 15669 16191,'-22'-9'285,"1"3"-285,5 4 6,-2 1 0,1 1 156,-6 0-117,5 0 33,-9 0-78,13 0 0,-9 0-33,10 1 33,1 0-40,5 0 35,6-1-51,0 2 56,1 1 0,0 3 0,0 5 56,0 4 17,0 6-40,0 7 6,0 5-39,0 7 45,0 5-45,0 6 0,0-13 0,0 4 19,3 10 1,0 2-20,1-4 0,0-1-8,1-4 0,2-4 8,9 13 0,-8-26 50,5 4-39,-7-13-11,0-2 0,-2-4 0,-1-2 0,-1-4 0,0-2 0,-1-1 84,1 2-84,-2 1 6,0 7-1,0-4-5,0 4 0,0-5-5,0-1-1,0-3 6,0-1 0,0 0-39,0-1 39,0 0 0,0-1 0,0 1 134,0-2-173,3 0 45,4-1-6,5 0 0,6 1 33,3 0 1,18 5-34,-7-1-50,9 3 55,-14-3-10,-3 0-1015,3 1-4346,-8-1 5366,-3-1 0,-9-2 0,-6-1 0</inkml:trace>
  <inkml:trace contextRef="#ctx0" brushRef="#br0" timeOffset="34434">14498 16026 15704,'-29'6'408,"7"3"-352,-2 14-39,7 5-17,1 2 0,8 2 0,5-10-50,2 1 44,1-2 6,5-2-168,7 4 11,1-7-39,3 2 112,-6-9-112,-1 0 162,-4-4-78,1 0-73,-5-4 29,1-1 156,1 0-107,1 0 102,6-6-12,0 2-45,10-13 17,-1-1 124,9-22-68,-12 11 151,1-7-89,-14 17 129,-2-12-101,-2 11-1,-3-7-94,-2 14 100,-1 4-55,0 1 61,1 3 79,-3 1-130,5 3-21,-4 0-113,6 2 73,0 3-6,2 3 40,7 14-34,1-1 56,8 12-45,0-3-11,2 3 0,1 2-6,3 1-38,1-1 38,1-4-280,10 3-1254,2-14 1540,2-4 0,-15-12 0,-11-5 0</inkml:trace>
  <inkml:trace contextRef="#ctx0" brushRef="#br0" timeOffset="52417">14783 15621 13239,'-21'-8'1109,"2"2"-908,8 4-49,-5-2-152,4 2 0,-3-1 0,5 3 61,-1 0-16,4 0-39,-1 0 111,4 0-122,2 0-96,0 0 106,2 9 74,0 0-46,0 23 23,-1 6-44,0 3-12,-2 15 11,1-7-11,0-9-51,1-5 1,3-25 28,0-3-18,3-2 29,-1-1-84,3-1 89,-4-1 1,1-1-1,1-1 6,4 0-89,5 0 5,0 0-40,7 2-122,-10 0-185,3 2-1687,-5 1 2118,-3 0 0,-1-1 0,-3-2 0</inkml:trace>
  <inkml:trace contextRef="#ctx0" brushRef="#br0" timeOffset="53029">14783 15788 9744,'34'-22'1170,"-6"6"-682,-20 15-52,-1 10-307,-3 0-123,0 7-1,-2-3 107,-1 0-100,0 0 32,-1 5-32,-3-2 4,0 2-16,-7 0 34,4-7-34,-2 1-123,5-8-107,1-2 129,2-1 230,4-3-84,2-1 17,5-2-62,1 0-73,-1 0-218,0 2-477,-1 1-441,-1 1-881,-2 1 2090,-2 0 0,-2 0 0,-2 0 0</inkml:trace>
  <inkml:trace contextRef="#ctx0" brushRef="#br0" timeOffset="53595">14926 15597 10814,'57'14'1086,"-11"-3"-968,-36-10 94,-3 0 47,-3 2-86,-1-1 264,0 6-213,-2 4-224,2 3 39,-2 13 17,0-7-28,-1 9-28,1-5 0,-1 1-5,1 1 16,-1 0-11,0-3 0,0-3 5,0-5 1,0-5 0,0-4-6,0-4 330,0-2-224,-4-1-106,1 0-470,-9-3-180,5-1 6,-4-3-650,3 0-515,2 1 1809,0 1 0,4 2 0,0 2 0</inkml:trace>
  <inkml:trace contextRef="#ctx0" brushRef="#br0" timeOffset="54992">15402 15716 11788,'41'-32'291,"-6"6"-257,-29 25 493,3 1-348,-4 4 23,0 2-197,-4 6 29,-1 2 22,0 3-11,0 0-45,-2 1 0,-1-1 5,-4 4-33,1-3-129,1-1 101,4-9 34,6-4-12,3-4 68,9 0-34,-5 0-269,4-1-728,-8 1-991,0-1 1988,-2 1 0,-3-1 0,-1 1 0</inkml:trace>
  <inkml:trace contextRef="#ctx0" brushRef="#br0" timeOffset="58485">15902 16359 13009,'5'63'1647,"-5"-18"-1541,-4 6-100,-4-20-6,-3 7-6,2-11-207,-1 2-285,4-16-930,4-7 1428,0-3 0,2-3 0,0 0 0</inkml:trace>
  <inkml:trace contextRef="#ctx0" brushRef="#br0" timeOffset="59337">16402 16026 14824,'-43'30'649,"6"-2"-643,21-10 67,2 3-73,1 14-6,5-8-5,3 10-23,5-13-61,3-1-263,8 1-135,8-7-151,10-4 493,-6-9 84,6-15 61,-8-10 6,-1-5 11,3-18-11,-11 12 0,3-10 84,-7-2 135,-3 2 66,-3 5-16,-4 11 84,0 17-96,-2 4-206,2 4-46,0 16 7,2 1 32,12 36-44,-1-10 6,13 19-31,-9-28 0,2 0-160,16 25-510,-14-28 1,1-2-1334,7 1-3012,-8-19 5040,-10-16 0,-5 4 0,-2-4 0</inkml:trace>
  <inkml:trace contextRef="#ctx0" brushRef="#br0" timeOffset="60336">16783 15526 14129,'-56'-27'1199,"7"5"-963,37 22-164,0 3-4,0 1 27,-2 7-95,4-2 0,-4 3-79,7-2 79,1-2-28,1 0 23,3-4 5,0 1-90,2-2 85,0-1-46,0 6 51,2-1 23,6 16-23,4 7-12,2 4 24,4 21 21,-3 7-33,-4-13 0,-1 1-33,-8-34-24,1-4 57,-2-7-162,1-2 162,-2-3-79,2 0 79,2 0-11,2 0 67,7 0-56,0-1 17,12-1-252,6 2-197,-6-1-262,3 1-555,-15-1-1691,-4 0 2940,-1-1 0,-4 0 0,-3 1 0</inkml:trace>
  <inkml:trace contextRef="#ctx0" brushRef="#br0" timeOffset="60786">16878 15692 12780,'33'-33'969,"-4"3"-846,-16 12-123,-1 0 134,4-2-128,-7 8 347,0 1-152,-7 9 225,-1 2-387,-1 10 28,0 16-61,0 3-6,0 24-118,0-21-481,0 17 101,1-27-482,1 0-611,1-15 1591,2-4 0,-3-2 0,1-1 0</inkml:trace>
  <inkml:trace contextRef="#ctx0" brushRef="#br0" timeOffset="61314">17140 15502 7576,'4'3'3669,"-1"0"-2532,36-12-661,-23 7 185,38-7-241,-33 11-95,-1 0 240,-4 2-117,-10 0 102,-1 9-438,-3 0-112,-1 9 95,-1 3-95,1 4 0,1 3-6,0 2 40,2 13-34,-3-13 50,1 6-33,-2-21-6,0 2 23,0-12 5,0 1-39,0-9-50,0 0-1,-8-1-27,0 1-6,-9-1-291,0-1-891,-14-7-123,4 2 1389,-15-3 0,27 7 0,-2 1 0</inkml:trace>
  <inkml:trace contextRef="#ctx0" brushRef="#br0" timeOffset="62732">17759 15550 13205,'34'-16'622,"-5"3"-336,-21 13 111,-2 1-50,-3 4-268,-2 3 33,-1 4-112,-2 2-135,-3 3-16,-8 7 151,1-5-213,-3 4-162,9-14 196,3-1 179,4-7-39,4-1 78,3 0-39,4 0 78,-1 2-44,1 1 358,1 10-392,-4-1 151,-1 6-145,-5-3 128,-2-1-16,-2 3-85,-4-5-94,-8 5-230,-7-8-297,-1-1-1737,-2-8-929,12-7 3254,2-3 0,7 3 0,1 2 0</inkml:trace>
  <inkml:trace contextRef="#ctx0" brushRef="#br0" timeOffset="65311">18330 15454 11838,'37'-7'1356,"-3"0"-1081,-14-2-40,1-1 90,1 0-208,-3 0 51,2 2-117,-8 3 223,-1 2 28,-8 4-22,-2 6-274,-1 4 112,0 8-29,1 4-89,-1 4 56,2 3-56,-1 4-5,4 23 16,-2-22 0,0 2-8,2 12 0,0 2 42,1 3 0,0 0-312,-1-10 1,0-2 333,-1-2 0,-1-2-61,2 12 61,-3-5-22,1 9-23,-3-5-22,0-1 28,-1 1-28,0-19 17,0 8 28,0-14-79,0-4 640,0-4-623,0-6-22,0-4 0,0-3 347,0-3-342,0 2 34,0-1 6,0 2 11,0-1 123,0 0-101,0-1-39,0 0 5,0 2 203,0-2 38,-2 0-5,-2-1-146,-13 0-5,-1 2-85,-15 0-5,-21 3-28,-13-1-90,33-2 1,0 0-309,-5-4 1,4-1-903,2-5 1328,-2-9 0,26 8 0,3-1 0</inkml:trace>
  <inkml:trace contextRef="#ctx0" brushRef="#br0" timeOffset="90725">15379 15550 14628,'-18'10'45,"2"0"11,5-1-51,-5 7 40,3-4-34,-5 7-11,1 1-11,4-4 5,-3 5 6,6-8 0,1-2 0,2-2 6,2-2 5,0 0 34,0 0-39,0-2-6,-1 1 50,1-2 6,-3 2-50,3-1-1,-3 1 57,3-1-73,2-1 11,-1 0-6,3-2 6,1 0 190,0-1-100,0 1-23,0 0-11,8 6-17,1-1-39,9 4 0,0 0-28,3 0 28,2 1 0,0 1-33,-1 0 33,-1 0-45,-2 0-5,3 3 10,-7-6 29,2 6-185,-9-10-112,-2 1-246,-3-5-2504,1-1-678,0-1 3736,0 0 0,-2 0 0,-1 0 0</inkml:trace>
  <inkml:trace contextRef="#ctx0" brushRef="#br0" timeOffset="91572">15616 15573 13760,'23'19'201,"-2"0"-189,-6-1 44,2-1-51,8 4 62,-7-6-67,4 2 0,-10-8 0,-3-3 34,-2-1-68,-2-2 40,-3-1-6,1-1 34,-2 0 229,0-1 185,0 2-331,0 0-16,-4 6-95,-2 0-1,-3 6 46,-1-1-51,-1 3 0,0 1 0,-2 3 5,0 1-5,-1-1 0,0-2 0,-3 1-44,5-8-102,-3 0-268,9-8 414,-3-1 0,5-2 0,-2 0 0</inkml:trace>
  <inkml:trace contextRef="#ctx0" brushRef="#br0" timeOffset="92824">17664 15431 13866,'-42'33'1400,"9"-7"-1277,9-12-22,7-4 23,-9 10-124,6-2 0,-8 8 78,7-3-72,0 1 44,1 0-44,3-2-6,3-4-6,3 0-55,7-8-12,0-2 79,4-6 83,0-2-83,3 0 22,1 0-11,3 0 27,2 0-10,-2 0 33,1 0-33,1 6-29,0 1 23,12 15-28,6 5 6,1 1-12,3-1 12,-9-9-180,12 5-84,-15-10-453,7 2-773,-18-12 1484,0-2 0,-5-1 0,0 0 0</inkml:trace>
  <inkml:trace contextRef="#ctx0" brushRef="#br0" timeOffset="93908">17878 15454 12163,'49'11'1681,"-1"5"-1608,-19 3-23,-1 2-50,1 1 0,-9-6-34,4 2 34,-11-9 6,-2-2 0,-4-1 5,0-2-6,-1 0 51,0 1-56,1 2 6,-3-1 56,-1 2-51,-3-2 39,0 1-44,0-2-6,0-1 0,0 1-17,0 0 11,0 0 12,0 1 56,0-2 5,0 2 118,-3 0-45,-8 4-135,0 1 34,-16 11-39,7-6 0,-16 13-5,13-10-62,-6 4-96,7-7-979,-4 4-24,7-6-390,-4 6-1329,12-9 2885,1 1 0,5-6 0,1-3 0</inkml:trace>
  <inkml:trace contextRef="#ctx0" brushRef="#br0" timeOffset="111404">19020 16192 7811,'0'0'0</inkml:trace>
  <inkml:trace contextRef="#ctx0" brushRef="#br0" timeOffset="111696">18997 16169 13469,'44'-10'181,"0"0"0,-3 1 0,-5 4-108,-5 12 33,-1 0-44,9 2-29,-12-2-27,4 2-6,-17-5 28,-3-1-23,-4-1-10,-3 0-292,-2-1-4520,-1 0 4817,-1 1 0,0 0 0</inkml:trace>
  <inkml:trace contextRef="#ctx0" brushRef="#br0" timeOffset="112124">19187 16026 13289,'0'32'1092,"1"2"-912,2-1-175,0 3 40,-1 1-112,1 14-28,-2-13-331,1 8-2274,-1-8-1708,0-12 4408,1 3 0,-2-20 0,1-3 0</inkml:trace>
  <inkml:trace contextRef="#ctx0" brushRef="#br0" timeOffset="113156">19759 15550 12528,'0'34'716,"0"0"1,1 30-313,-1-2-315,0-9-81,-1 0 1,1 2 10,-1-21 1,0 1-3,-1 23 0,1 1-59,-1-16 0,1-2 42,0-2 0,0-2-56,1 26 50,0-40-33,0-2 0,0-14-17,0-4-426,0-1 482,3-12 84,1-3 112,8-30-196,-1 8 5,1 1 1,0 1-6,6-6 68,5-8-68,-6 23-107,-1 9 186,5 7-46,-5 12 51,5 9-84,-6 9 84,4 20-84,-6-9 0,2 23 39,-10-15-33,-2-2 72,-12-3-78,0-21 6,-10 0 84,1-10-51,-4-3-22,-5-2-17,-3-6-40,-5-4-133,-2-7-275,0-4-112,5-1-852,11-2-1461,8 3 2873,10 2 0,2 9 0,1 4 0</inkml:trace>
  <inkml:trace contextRef="#ctx0" brushRef="#br0" timeOffset="113959">20282 16407 14258,'-60'-14'655,"9"7"-526,34 22-90,3 3-33,2 2 28,4 2-34,4 0-56,2 0-68,3-1-430,12 3-129,6-9 537,5-3 73,4-18 79,-11-6 84,5-22 16,-13 6 118,1-9-28,-8 12-39,0 3-28,-2 5-40,0 5-184,0 6 95,0 4 0,2 9 134,8 17-89,6 14-134,2 2-359,2-1-661,-5-17 1109,2-1 0,-8-11 0,1-1 0</inkml:trace>
  <inkml:trace contextRef="#ctx0" brushRef="#br0" timeOffset="116990">20235 15431 13250,'-25'-9'437,"1"1"-129,2 3-308,4 2 78,-6 1 62,11 2-134,0 1 72,4 2-78,2 1 6,2 0 0,2 1-1,2-2 34,0 1-33,1-3-6,0 3 6,0 2-6,0-1 22,0 7-22,0-5 0,0 5 6,0-2-6,3 1 44,0 4-44,6 12 6,-2-2 5,4 21-11,-5-5 34,0 7-73,1-3 39,-2-18 0,2-4-12,0-9-60,-3-8-102,4 2 112,-6-8-5,1 0 67,0 0 67,-1 0-61,1 0 0,-1-2 27,2 1-156,1 0 89,8 1 34,-1 1-67,6 1 62,-3 0-141,1 0-179,0-2-302,-1 0-802,0-1-2883,-3-3 4312,-2-1 0,-5 1 0,-2 1 0</inkml:trace>
  <inkml:trace contextRef="#ctx0" brushRef="#br0" timeOffset="117626">20354 15573 13009,'34'-27'930,"-8"7"-812,-12 15-6,-8 11-56,-1 6 33,-3 9-83,-2 5 39,0 2-45,0 2 5,-3-1 1,-1-2-1,-1-2 7,-2 0-7,3-9-10,-1-3 5,4-9-264,1-4 270,5-5 56,1 2-62,6-3-34,1 3-56,0 3-285,2-1-174,0 1-364,3 0-946,-1 0 1859,1 0 0,-9 0 0,-2 0 0</inkml:trace>
  <inkml:trace contextRef="#ctx0" brushRef="#br0" timeOffset="118204">20615 15430 14146,'25'-3'717,"10"-1"-605,-2 1-101,-1 0-11,-10 1 0,-14 2 263,-4 6-67,-2 19-128,-2-2-63,0 17-5,-1-14 46,1 29-46,2-21 0,2 19 0,2-31 0,1 1 28,-3-9 5,1-2 197,-4-8 33,-1-3-134,-1 0-68,-3-1-61,-4 0 0,-4 0-50,-4 0-1143,-18 0 134,12 0-2447,-11 1 3506,21 2 0,5-1 0,3 2 0</inkml:trace>
  <inkml:trace contextRef="#ctx0" brushRef="#br0" timeOffset="119164">21044 15264 12102,'39'41'1109,"-4"-3"-807,-17-15 23,1 3-34,0 2-100,1 3 27,-2 2-212,0 2 151,-2 3-45,5 20-23,-6-11-30,-5-5 0,-1 1 2,-1 10 15,-2-6 0,-2 1-37,-3-7 0,0-1-20,0 0 1,0 0-289,-1 9 1,0-2 397,-3 10 26,1-21 1,-1-1-21,-7 13-37,-6-8 0,-3 0-31,-6 9 5,4-12 1,-1-3 11,-4-4-128,-5-2-175,7-12-652,-6-3 871,9-8 0,7-3 0,3 0 0</inkml:trace>
  <inkml:trace contextRef="#ctx0" brushRef="#br0" timeOffset="121950">17592 10763 11687,'-26'34'286,"-1"-1"0,2-1 0,4-1-68,4 10-56,0 4-100,2 8 67,1 4-129,0 4 0,0 4 14,7-31 0,-1 2-12,-3 14 1,0 1 5,2-11 1,1 2-715,-3 21 0,1-1 708,5-24 1,1-3 0,0 9 0,1-2 31,2 14-29,2-9 34,5-3-33,5-7-6,6-1 34,2-3-34,2 0 0,1 0 56,0-2-56,0 0 0,5 10 1390,-4-5-1390,2 4-6,-10-13-16,5-2 22,-5-12-45,6 0 39,-1-8-83,3-3 89,1-4 0,2-6 33,3-7 163,-1-9-33,1-6-57,0-4 118,-11 6 0,-1-3 0,0-3 0,-3-2-168,1 0 0,-3-2-224,-3-20 1,-3-7 208,-5 14 0,-2-2 0,0 0-41,0 0 0,-1 1 0,-1-4 1,-1 1 1,-1-5-1,0 2 1,0 6-1197,-3-8 0,-1 4 1195,-1-11 0,-1 4-17,2 25 0,-2 4-72,-12-27 16,1 8-106,0 15-157,7 20-241,2 9-722,-8 9-2970,-2 10 4269,-9 9 0,15-7 0,2 0 0</inkml:trace>
  <inkml:trace contextRef="#ctx0" brushRef="#br0" timeOffset="124003">16235 9858 10186,'-32'-8'2230,"-4"2"-1760,-12-2-391,12 3 77,-23-5-66,27 2-34,-10-4-22,9 2 223,-14-4-150,10 3-12,-23-5 22,26 8 63,-17-7-52,14 4-44,2 1-84,-1 2-5,17 6 10,-4 0-10,7 4 33,-27 5-28,10-2 0,-24 4 0,16-5 64,-14 1 1,-6 0 49,17 0 1,1 1-115,-16-1 0,4 2 34,-1 2-34,36-5 0,3-1 11,4 1-11,3-1-11,1 2 11,2 0-6,-2 3 6,0 3 0,-3 3-5,-1 4-29,-8 11 17,0 3-184,-5 14 128,11-15 34,5 2-169,8-1 57,3-11-6,7 19 68,-1-21 83,5 7-44,-7-16-23,12 12 56,-6-12-28,15 12 40,12-4-57,-3-6 59,0-2 1,0-2 2,13 1 0,14 3 0,-19-4-6,15 9-1218,-13-3 1285,12 5-61,-16-5-5,1 0-1,2-3 6,-1-2 0,2-3 0,0-4-95,1 0 41,-11-3 1,0-1-19,17-3-471,-17 2 1,-2-2 530,12-5 7,13-5-6,-14 3-624,10 0 629,-20 5 809,-4 4-803,-2 1 6,-3 1-1,-1 1 1098,-3 0-1103,-1 2 806,-1 0-806,-2 1 233,8-1-256,3-1 29,11-7 16,14-3-22,-16 0 6,5 0-1,-9 2-5,-14 2 0,14-6 6,-21 3 33,2-4 51,-7 3-12,-1 0 45,-2 0 34,-2 1-106,-2-4 33,0 4-34,-2-9-44,-2 6 5,-3-6 0,-4 3-11,-1-2 11,-3-2 17,-3-1-22,-3-3-6,-4-1 0,-24-12 0,6 9-3,12 9 0,-1 1-2,-23-2-79,-8 3-191,3 10 1,-3 2-774,13 0 0,-2 1 501,5 2 0,-3 1 0,4 0-2606,-1 1 0,4 1 3153,4 0 0,3 1 0,-1 1 0,15-1 0</inkml:trace>
  <inkml:trace contextRef="#ctx0" brushRef="#br0" timeOffset="206914">6666 10763 13849,'22'48'185,"-1"-2"-179,-5-14-6,1 0 0,6 14 0,-5-14-6,2 6-16,-9-19 16,-2-5-128,-3-4 11,-2-6 123,-2-4 0,-1-7 67,0-6-62,-1-21 79,1 2-78,1-14 0,1 9 5,1 0-6,2 4-5,3 2-56,-1 15 23,3 4 33,-2 15 5,0 6 1,9 21-6,-4-2-224,11 33-398,-12-26 1,-1-1 491,8 20 80,2-1 50,-13-44 180,1-5 206,-1-15 152,0-6 397,4-36-683,-4 8-106,2-21-74,-5 21-66,-2 6 28,-1 10-34,-1 10-230,-1 11-884,-1 7 1114,0 16 0,0-9 0,0 9 0</inkml:trace>
  <inkml:trace contextRef="#ctx0" brushRef="#br0" timeOffset="207945">7261 11049 14555,'-23'21'459,"3"2"-459,9-1 0,2 2-61,2 1 55,4-1-123,2-2-414,6 1 297,1-9 50,12-3 224,2-22-12,9-24-16,-10 3 0,-3-13 56,-12 24 269,-2-3-207,-1 13-118,-1-1 5,0 11 1,2 16-6,5 8-1702,9 23 1702,1-10 0,-2-7 0,-8-20 0</inkml:trace>
  <inkml:trace contextRef="#ctx0" brushRef="#br0" timeOffset="208964">7308 10358 15423,'-33'6'253,"-5"-1"-214,11-4-34,-10 0-5,15 0 6,2-1-6,15 0-11,1 0-56,2 0-29,1 0 90,1 3 6,0 3 6,1 14-6,2 10 0,-1 3-45,2 16-17,-2-8 12,1-2-34,5 1-28,-1-21-34,4 1-22,2-7 124,1-4 10,1 0-22,-1-6-106,-3-2-628,4-1-364,-4 0 1154,4-3 0,-10 3 0,0-4 0</inkml:trace>
  <inkml:trace contextRef="#ctx0" brushRef="#br0" timeOffset="209386">7356 10501 12668,'33'-17'235,"-7"7"-123,-21 18 11,-3 4-84,-2 10-27,-2-4-1,-5 12 28,0-15-33,-2 3-1,5-10-5,2-3 0,1-1-22,1 0 22,4-1-6,2 1 1,9-1-158,-4-1-1786,11-1 1949,-5-1 0,-4 0 0,-4 0 0</inkml:trace>
  <inkml:trace contextRef="#ctx0" brushRef="#br0" timeOffset="209801">7523 10358 10791,'3'9'1120,"0"-3"-767,-3-6 588,0 0-789,36 9-96,-21-4 0,36 11-17,-36-8 213,10 15-174,-16-7-5,2 10-62,-8-6-5,-1 1 33,-1 2-39,0 0 11,0 8 0,-1-11 62,1 8 202,-1-18-35,-2 1-150,-3-6-51,-4-1-39,-4 0-45,-4-1-223,-1 0-550,0-1-1411,0-1 2229,4-2 0,6 1 0,3-1 0</inkml:trace>
  <inkml:trace contextRef="#ctx0" brushRef="#br0" timeOffset="210198">7737 11120 13973,'-10'35'19,"0"0"1,-7 27-541,4-32-958,5-2 1479,0 1 0,5-13 0,1-3 0</inkml:trace>
  <inkml:trace contextRef="#ctx0" brushRef="#br0" timeOffset="211017">7975 10525 12813,'1'39'409,"1"1"0,0 3 0,0-1-404,0 25-2,0-31 0,1-3-3,0 16 0,-1-6 0,0-7-11,0-8-40,0-9 7,-1-8-18,2-7 62,2-6 34,-1-5-29,6-14 34,0-9-39,1-1-5,6-4-1,-7 19 1,5 0-57,-5 12 62,2 2 0,-1 9 0,0 2 0,-1 8 0,-1 2-11,-1 1-23,-4 11 34,-1-8 0,-1 7 0,-7-10 6,-8 6 27,-4-8 18,-17 6-12,2-15 23,-1-6-135,0-39-308,22 8-666,1-27-1709,17 25 2756,5 4 0,-3 12 0,-2 7 0</inkml:trace>
  <inkml:trace contextRef="#ctx0" brushRef="#br0" timeOffset="211502">8356 11073 14017,'-42'46'420,"8"-6"-425,27-21 5,4 0-11,2-2-101,2-1-107,11-2 90,-2-6 129,10-3-50,-5-12 50,8-19-39,-5-1 117,6-23-72,-12 15 139,-2 3 12,-7 13-151,-3 21-6,2 9-56,1 12-51,3 6-363,2 2-684,6-1 1154,4 0 0,-6-14 0,-1-4 0</inkml:trace>
  <inkml:trace contextRef="#ctx0" brushRef="#br0" timeOffset="212233">8380 10382 15087,'-52'-3'779,"8"1"-712,22 2 45,3 0-106,3 0 5,1 3-22,7 8-40,2 1 40,5 7 0,2-4-67,4 2-74,6 12-61,4 9-84,2 13 185,-7-9-28,-2 3 101,-5-25-28,1 1 28,-2-14 33,2-2-22,1-3 22,8-1 1,-2 0-858,14-1-341,-7-4-991,5 0 2195,-8-4 0,-6 4 0,-4 1 0</inkml:trace>
  <inkml:trace contextRef="#ctx0" brushRef="#br0" timeOffset="212599">8427 10478 11116,'16'-6'1171,"-4"2"-695,-12 4 11,0 0-448,29 20 1,-21-5 4,22 29 1,-36-9-45,0 0 0,-6-7 0,5-14-73,2-2 73,2-6 12,6-1-35,15-4-324,-4-1-774,12-1-1898,-12-4 3019,0-3 0,-6 3 0,-3 0 0</inkml:trace>
  <inkml:trace contextRef="#ctx0" brushRef="#br0" timeOffset="212980">8618 10382 13782,'34'34'196,"-5"-6"-123,-22-17 241,2 3-214,-5-2-27,0 6-34,-3-2 23,-1 16-56,0-5-6,0 10 0,0-8 0,-1-1 0,0-1 11,-1-4-11,-1-3 5,1-5 107,-2-4-72,1-6-40,-1-2-40,-3-3-279,-3-3-4979,-18-5 5298,6 0 0,-3 0 0,14 6 0</inkml:trace>
  <inkml:trace contextRef="#ctx0" brushRef="#br0" timeOffset="223679">11260 10644 13177,'14'23'577,"-2"2"-470,-6 2-35,-1 4-27,0 3-45,0 3 23,1 14-23,0-14 5,1 5-5,-2-21-5,0-7-1,3-4-11,-2-5-11,0-2 28,-2-3 6,0 0-1,0-8 1,1-1 0,1-11 16,3-14 12,-1 3-6,6-28 28,0 5-45,-2 12 78,-2 7-21,-8 30-63,0 3-10,-1 3 10,2 6-5,0 5 0,3 10 6,1 5-12,1 5 1,2 3-107,0 0-28,3 12 67,-2-10 45,0-4 78,-1-18 197,-1-32-29,1-1 208,5-38-281,-6 15-83,4-16-57,-4 19-5,0 5-72,-3 8-1317,0 9-611,-2 10 2000,-2 9 0,-1 0 0,-1 3 0</inkml:trace>
  <inkml:trace contextRef="#ctx0" brushRef="#br0" timeOffset="224212">11689 11001 14034,'-26'28'359,"4"-1"-359,16-9-6,2 3-263,3 10 124,4-8-208,8 6 263,0-19 90,8-2 0,-5-13-5,5-14 5,-5-1 56,1-10 162,-10 7-95,-2 2-72,-2 3 21,-2 3 35,-2 4-62,-1 4-45,0 3-6,1 8 0,1 6-122,3 18-785,10 6-807,1-1 1720,12-5 0,-12-19 0,-1-3 0</inkml:trace>
  <inkml:trace contextRef="#ctx0" brushRef="#br0" timeOffset="224940">11617 10287 14225,'-28'-1'711,"2"1"-543,7 0-45,-1 0-67,1 0 45,1 0-68,2 0-33,4 0 6,2 1-6,5 1-6,1 3 6,3 8 12,2 10-12,3 1 5,4 17-61,-1-14 51,2 9-130,-4-12 102,0 0-158,1 3 186,-1-9 5,1 1-51,-2-13-72,3-2 67,-2-3-521,5 0-2873,6-3 1299,-1 1 2151,6-1 0,-13 1 0,-2 1 0</inkml:trace>
  <inkml:trace contextRef="#ctx0" brushRef="#br0" timeOffset="225310">11641 10406 9531,'4'1'1680,"0"-1"-190,-4 0-1372,21-15 0,-13 14-1,15-7 34,-20 19-61,-2 3 33,-3 10-117,-2-6 39,-4 8-57,2-13-27,0-1 0,4-7 39,2-5 0,4 2 0,2-2 0,5 0-6,0 0-475,1 0-629,1 0-1645,-1-1 2755,-1-2 0,-5 2 0,-2-2 0</inkml:trace>
  <inkml:trace contextRef="#ctx0" brushRef="#br0" timeOffset="225706">11784 10287 13866,'46'13'185,"-5"-1"-73,-30-6-11,0 10-96,-6 2 1,-2 10 0,0 9-6,-1-7 5,2 15-5,-2-23 34,0 2-29,-3-16 7,-9-2-236,0-6-2140,-19-5-795,11 2 3159,-7-4 0,16 5 0,4 1 0</inkml:trace>
  <inkml:trace contextRef="#ctx0" brushRef="#br0" timeOffset="226190">11879 10978 13631,'-2'66'213,"1"-15"-510,-3-23-924,1-11-2605,1-2 3826,-1-4 0,2-4 0,0-4 0</inkml:trace>
  <inkml:trace contextRef="#ctx0" brushRef="#br0" timeOffset="226959">12117 10525 12090,'1'44'330,"0"0"1,0 18 0,0-4-297,0-7-34,-1-10 0,1-2 33,0-4-33,0-6-5,1-7-102,1-7 107,0-7 51,4-7 55,-2-7-27,2-6-46,-1-6 23,5-12-28,-3 5-17,9-14 23,-7 20-34,4 0 39,-4 14-28,-1 4-5,-1 10 5,1 4-5,-1 10 5,-2 2-5,-1 2-1,-2 1 6,-2 6 45,-5-4 23,-17 2-34,2-16-45,-14-8 11,10-15-11,-2-5-45,0-11-173,2-4-281,6-4-414,8-1-627,9 3-1239,12 4 2779,7 7 0,-5 9 0,-3 4 0</inkml:trace>
  <inkml:trace contextRef="#ctx0" brushRef="#br0" timeOffset="227455">12450 11025 14762,'-32'23'420,"4"-2"-420,19-2-50,3-5-57,2 5-55,4-6-84,0-2-34,0-1-208,7-4 444,0-2 38,6-7 12,4-15 10,5-19-10,-4 6 33,0-3 0,-12 23 320,-3 5-331,-2 6-28,0 5-6,-1 5 6,1 6-89,1 2-281,2 1-3741,7 3 4111,-3-10 0,1-1 0,-6-10 0</inkml:trace>
  <inkml:trace contextRef="#ctx0" brushRef="#br0" timeOffset="228229">12331 10358 15031,'-25'0'347,"3"0"-336,7 2 23,3 1-34,1 1 0,5 1 0,2-1 0,3 1-11,0 3 5,1 1-5,3 10-23,5 15-10,0-6-24,3 11-38,-6-18-112,3 4 145,-3-9 62,2 1-51,-3-10-22,-1-3 34,0-1-460,1 0-1220,2-1 1730,9-1 0,-8-1 0,5 0 0</inkml:trace>
  <inkml:trace contextRef="#ctx0" brushRef="#br0" timeOffset="228647">12403 10501 9593,'-5'-8'1534,"2"1"-1377,3 7 45,0 0 16,2-5-39,2 4-33,3-4-68,2 5 68,2 0 0,-2 3-17,0 1 33,-5 12-100,-2-3-6,-1 13-6,-3-11-50,-1 3 6,0-9-6,-1-2-39,3-3 33,-1-1-33,2-3 33,3 1 6,2-1-73,4 1-179,2-1-392,1 0-3675,7 1 4319,-7-1 0,1 0 0,-9 0 0</inkml:trace>
  <inkml:trace contextRef="#ctx0" brushRef="#br0" timeOffset="229158">12474 10311 13945,'49'31'95,"-9"-6"-50,-35-21-40,1-1 68,-2-2-34,-2 0-5,0 0 5,0 0 6,-1 1 156,1 7-145,-1 2 51,1 17-96,-2-6 28,2 11-28,-2-7 45,1 14-56,-1-9-5,1 7 5,-1-15 0,0-6 45,0-1-45,0-8 106,0-2 62,0-5 95,0-1-543,-8-1-297,-1-2-2643,-19-9-1983,7 1 5203,-10-6 0,19 10 0,2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18:49.89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7713 13097 14034,'6'36'243,"0"0"1,4 30-193,-2-28 5,-1 4-56,0-1 5,-2 0-16,-1-5 45,-1-5-68,1-5-55,-1-14 89,3-9 5,0-15 68,7-28-23,-3 4 6,3-17 0,-4 17 6,0-4-6,-2 17 6,-1 4-62,-4 15 5,0 9 18,2 22-18,0 1-10,6 37-169,-1-10 73,6 3 101,-4-24 62,3-29-1,-4-23-49,1-13-12,0-8 11,-2-1-11,0 1-123,-3 5-309,-2 8-2934,1 11 3366,-3 8 0,1 6 0,-3 1 0</inkml:trace>
  <inkml:trace contextRef="#ctx0" brushRef="#br0" timeOffset="442">8094 13478 14124,'-23'52'101,"5"-7"-101,13-25 0,3-2-152,2-1 1,4-4 28,2-4 123,5-5-6,2-2 6,6-15 0,-4-2 40,5-13-40,-8 2 39,0-8 286,-6 2-253,0 7 35,-7 10-57,0 13-50,0 2 0,0 6-50,2 15-163,4 2-403,2 11-5075,14-1 5691,-6-12 0,2-2 0,-11-14 0</inkml:trace>
  <inkml:trace contextRef="#ctx0" brushRef="#br0" timeOffset="1386">8237 12930 14790,'-28'-5'605,"1"0"-482,9 5-61,-1 0 22,-13 0-44,14 0-35,-8 0-10,19 0-1,1 1-28,3 1-5,2 3 39,0 2 11,1 0-5,0 1 0,0 0 10,5 9-16,-1-2 0,4 8 12,0 10-12,-1 5 0,-1 1-6,-2 2-33,-2-21-40,-1 4-22,2-14 11,-1 0 18,1-7 72,1-1 0,2-2 0,2 0 0,2 0 5,1 0-5,3-2-50,6-4-62,-5 1-185,4 0-151,-9 3-2213,3 1-991,-5 0 3652,2 0 0,-7 1 0,-1-1 0</inkml:trace>
  <inkml:trace contextRef="#ctx0" brushRef="#br0" timeOffset="1806">8284 13097 13177,'24'-39'560,"-7"11"-459,-8 11-67,-4 10 279,-3 4-313,-1 7 6,-1 5-6,0 7 0,0 2 56,1 2-56,-1 0-185,2 0-100,1-2-74,-1-3-1579,4 0 1938,0-7 0,0-2 0,-2-5 0</inkml:trace>
  <inkml:trace contextRef="#ctx0" brushRef="#br0" timeOffset="2342">8427 12930 8522,'2'6'3714,"0"-1"-3344,-2-5-34,26 0-84,-14 1-84,20 0 51,-23 1-23,-1 0 106,0 3-72,-1 2-113,-1 2-117,-1-1 11,2 2-5,-4-5 0,2 1 5,-3-2 140,0 1-33,-2 1-6,0 4-62,0 3-50,0 4 0,0 4 0,-1 3 6,0 2-1,-3 11 1,2-8-6,-1-2 11,2-12 56,0-13 28,0 0-95,-3-2-78,-3-2-353,-5-2-723,-5-3-1092,-6-2-863,-2 1 3109,-3 2 0,14 2 0,3 3 0</inkml:trace>
  <inkml:trace contextRef="#ctx0" brushRef="#br0" timeOffset="2706">8594 13597 14348,'-17'56'190,"2"-6"-503,4-27-1166,0 1 1479,-3 4 0,7-13 0,-1 1 0</inkml:trace>
  <inkml:trace contextRef="#ctx0" brushRef="#br0" timeOffset="3912">7975 14002 14006,'17'63'1092,"-3"-4"-862,-9-21 50,2 23-2473,-1-15 2221,1 13-78,-2-22 50,-1-6 518,-1-5-518,0-7-12,-2-7-100,1-7 1086,-2-2-1007,1-3 683,0-6-639,0-4 1,4-22-7,13-19 1,-4 9-6,9-4 0,-10 33 0,0 6 0,0 4 11,6 27 39,-8-7-44,3 21 22,-11-14-22,-2 0 50,-3 9-11,-11-2 28,-8 0-73,-4-14-51,-11-14 51,14-13-611,-10-16 29,18 3-577,1-8-953,14 14 2112,5 2 0,-1 8 0,1 2 0</inkml:trace>
  <inkml:trace contextRef="#ctx0" brushRef="#br0" timeOffset="4393">8427 14383 15389,'-17'33'28,"-1"1"0,-11 24-33,25-36-90,1-2-62,3-2-22,4-3-90,4-5 39,4-5 12,3-2 78,0-7 140,5-15 39,-1-10-33,2-20 55,-10 17 34,-4 2 85,-6 23-40,-1 4-219,0 13-257,0 1-330,2 12-796,2-3 1462,3 4 0,-4-11 0,2-1 0</inkml:trace>
  <inkml:trace contextRef="#ctx0" brushRef="#br0" timeOffset="5130">8332 13883 14684,'-38'5'487,"5"-1"-420,16-4 6,1 0-73,3 0 0,1 0-56,6 0-11,1 0-51,4 0 118,1 2 45,2 2-39,5 12 22,0 0-23,2 8-5,-3-3 0,0 2 11,-1 2-11,1-2-39,-1 1 39,0-5-5,-1-1-7,2-1 7,-3-7-79,4 1 45,1-7 39,0 0-68,4-3-38,-3 0-40,2-1 1,0 0-141,0 0-223,0 0-410,-1-1-487,1-4-1328,-1-1 2734,-1-3 0,-4 4 0,-2 1 0</inkml:trace>
  <inkml:trace contextRef="#ctx0" brushRef="#br0" timeOffset="5516">8451 14026 12869,'23'-33'426,"-4"8"-308,-13 16-46,-3 6-21,1 0-12,-3 3-5,0 0-23,1 1-6,-1 3 46,1 4-34,2 12 33,2 9-50,-1-1-73,-1 1-190,-1-13-487,-1-3-897,0-5-1518,0-4 3165,-1-3 0,0-1 0,0 0 0</inkml:trace>
  <inkml:trace contextRef="#ctx0" brushRef="#br0" timeOffset="5964">8594 13883 9587,'10'3'2347,"-3"-1"-1826,-7-2 459,0 0-834,31-1 10,-21 1 24,24 1-1,-28 3 112,1 7-162,2 15-124,-2-4 1,0 9 0,-3-13 27,2 13-33,-3-11 39,1 9-33,-3-16 0,-1 0-6,0-2 33,0-3 146,0-1-22,-2-3 0,-2-1-146,-6 0-11,1-1-140,-4-1-224,4-1 364,-20-18 0,18 14 0,-12-14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20:02.1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9141 5405 10147,'37'-31'151,"-1"-1"0,0 0 0,1 0 1,0 0-1,3-1-14,-2 2 0,4-2 1,-1 1-1,-2 2-1097,2-2 0,-2 3 1,1-2 1003,9-7 1,1-1 0,-4 5 489,-7 6 0,-3 3-428,-1 2 1,-4 2-62,9-4-45,-7 6 495,-24 14-215,-11 17-246,-28 20 29,1 0 1,-8 7-1,-1 2-17,-5 3 1,-3 1 0,0 0-240,1 0 1,-1 0-1,1-1 206,7-7 0,1-1 0,5-7 1750,-10 7-1528,4-1-352,18-16 173,14-7 25,30-27 0,16-13-59,-4 4 1,4-5-22,-1 1 0,6-5 1,0-1-1,-4 4 2,12-10 0,-2 2-88,-10 7 0,2-1 0,-6 4 85,15-12 2,-17 16 1,-2 2-260,-1 3 1034,15 2-654,-56 52-65,-4-4 1,-5 4-1311,-6 11 0,-3 3 1268,-5 5 1,-1 2-4,8-14 0,-1 0 1,2-2-601,-2 5 1,2-2 488,1-5 0,7-5 265,11-5 343,64-53-460,-14-3 9,-9 2 1,4-6 0,-5 1 30,-4 1 0,-3-1-6,9-9 0,-2 0 22,8-11-11,-19 23 0,-2 2-95,4-5-5,-3 3 2235,-44 65-2230,1-5 0,-4 4-6,-4 11 1,-1 1-18,3-7 1,3-2 1433,-3 16-1411,39-43 151,25-23-151,0-8 0,3-7-17,10-8 0,3-5-2003,-3 3 1,3-3 0,-3 3 2019,-1 0 0,-3 2 0,5-4 0,-10 8 0,-24 18 0</inkml:trace>
  <inkml:trace contextRef="#ctx0" brushRef="#br0" timeOffset="1432">9641 3953 13049,'1'42'140,"0"1"0,0 18 0,-1-1-138,0-25 1,0 0 2,0 16 1,0 3 0,-2 4 0,0-2-6,1-20 0,0 0-34,-1 12 0,-1-2-262,3 2-57,0-20 45,0-2-130,1-19-1146,0-4-1923,0-14 3507,0-2 0,-1-2 0,0 6 0</inkml:trace>
  <inkml:trace contextRef="#ctx0" brushRef="#br0" timeOffset="2378">9641 3858 7671,'8'7'1411,"22"6"1,9 0-426,26-6-824,-17 3 1,6 0 70,-8-8 1,2-2-1,-5-1-197,-6 0 1,-1 1-37,21-1 0,-2 0 11,1 1 17,-20 1 0,0 1-28,18 2 14,-14 2 0,1 1-28,-5 2 0,0 1 14,0 0 0,0 0 6,28 9 5,-10-4-11,-23-8 6,10 3-1,-12-4-5,1 1 12,-1-2 55,0-1 56,-2-1 45,-1-2 6,-2 0-62,1-1 235,-9 0-78,-2 0 397,-9 0-632,-5 0-230,0 2 196,0 4 33,0 4 23,0 7-22,0 22-34,0 0 22,-1 26-22,-1-32 0,-1 2-1819,-2 20 0,-1 0 1751,1-12 1,0-1 8,0 16 1,1-1 4,2-20 1,1-3-64,5 22 66,2-11 51,0-31 51,0-4 531,-4-9 3034,-3-7-3537,-4 1-29,-3-8-44,-6 4 50,-3-2 28,-8 2 44,-6 0 57,-13 2-67,-17 3 26,4 3 0,-12 3 0,4 0-69,1 0 1,-1 2-263,13-1 0,-6 0 1,1 0-1,6 1 243,-9 2 0,5 1 33,0-1 1,1 0-29,1-1 1,1 0 39,4-2 0,2-1-62,5-1 0,3 0 84,-22 0 1,17-3-124,8-2-152,-2-8-245,12 2-410,0-3-4805,18 7 5612,4 2 0,3 2 0,0 1 0</inkml:trace>
  <inkml:trace contextRef="#ctx0" brushRef="#br0" timeOffset="3328">10594 4048 13446,'32'-33'689,"2"-3"-588,-4-1 33,6-7 12,4-4-85,1-1 18,0 2-355,-4 5 405,-4 5 59,-7 9-48,-5 4 6,-10 11 22,-3 4 67,-8 8 197,0 1 8,-12 2-440,1 0 0,-14 3-45,1 0 6,-5 2 39,-1-1-95,0-1-6,-9-1-348,9-5 315,5-3 28,15-6 50,17-4 50,6-2-28,8-2 29,17-4 50,3 8 5,0 1 0,-8 10-10,-15 9 38,-1 13-78,-4 13-246,-2 14-421,-4-8-4793,-3 12 5460,-2-26 0,1 2 0,-3-18 0</inkml:trace>
  <inkml:trace contextRef="#ctx0" brushRef="#br0" timeOffset="3916">10546 2953 10438,'2'34'627,"0"0"1,2 32-516,-7-20 117,-1 6-117,-4 0-89,0 0-29,1 8 1,4-10 5,1-8-510,5-15-3489,10-34 3999,-4-2 0,3-7 0,-10 6 0</inkml:trace>
  <inkml:trace contextRef="#ctx0" brushRef="#br0" timeOffset="4658">10570 2881 8438,'48'2'2000,"-7"3"-1456,23 9-46,-6 3-176,-12-5 0,2-1-67,5 1 0,0-2-1584,0 1 0,-1-2 1449,-4-1 1,-3-2 125,16 0 307,-19-4 0,1 0-340,-2-2 0,0-1-155,-1 0 1,0-2 39,-1-1 0,-3-1-64,-5-3-28,1 0-1,-23 6 34,-3 1 2359,-4 1-2331,0 0 29,2 0-52,3 3-44,1 1 34,4 4-34,-4-1 0,4 3 78,-2 1 23,0 1-84,-2 11 45,-5-1-1,-1 35-16,-1-12-39,-1 21-1,0-15 9,1-17 0,0 0-14,0 13 6,2 7-6,-1-28 5,0-7 1,-1-7 44,0-5 63,0-3 279,-1-3-218,-10-5-107,-4-3-67,-40-11-90,-6 1-224,11 6 0,-4 0 269,0 3 1,-2 2 21,-8 2 1,-2 1-15,-2 0 1,-1 2 36,3 3 0,-3 1-1090,12 2 0,-2 0 1,3 0 1125,0 2 0,2 0 17,-9 2 1,5 0-54,-1 0-639,21-4-2911,32-10 3550,16-6 0,16 0 0,-10 1 0</inkml:trace>
  <inkml:trace contextRef="#ctx0" brushRef="#br0" timeOffset="5506">11451 3048 13256,'27'-33'207,"-6"9"0,3-2-134,5-4 0,2-1-73,0-1 0,3-2 89,-1 3 1,3-3 0,-2 3-32,-2 2 1,-1 1-1566,11-8 0,-2 2 1631,10-6-113,-8 7 1148,-11 9-566,-11 7 480,-10 9-720,-6 5-247,-5 2-308,-7 4 1915,0 2-1713,-2 0 78,4-1 130,4-3-203,0-1 34,-9 0-50,-1-4-118,-12-1 17,0-5 73,-4 0 34,0-1 5,2-1-73,4 0-140,6-2 34,6 1-46,6-1-10,7-2 117,16 6 118,1 1 45,26 13-34,-16 3 29,11 8 44,-15 1-84,-4 1 5,-3 3 34,-6 2-39,-6 2-67,-4 2-330,-3 2-919,-5 2 1316,-10 7 0,6-16 0,-5-1 0</inkml:trace>
  <inkml:trace contextRef="#ctx0" brushRef="#br0" timeOffset="6040">11879 1905 11430,'5'37'502,"1"0"0,-1-1 1,0-2-246,2 9-22,0 3-95,0 4-89,0 0-46,0 0 1,-1-5-6,4 8 6,-3-18 33,2 3-78,-3-20-1277,1-2-29,-4-8 1345,0-3 0,-3-5 0,0-1 0</inkml:trace>
  <inkml:trace contextRef="#ctx0" brushRef="#br0" timeOffset="6952">12022 1905 6949,'10'6'2493,"-1"-1"-1883,37 12 544,6-3-572,-1 0 1,3-1-326,-15-6 1,0-1-104,2-2 0,-2 0 177,21-3-82,-18 0 0,0-1-1881,22-3 1688,-24 1 0,-2 0-105,9-5 88,-7 2 6,2 0-45,-17 2 0,0 1-6,-17 1 18,0 1-7,-2 0 1406,6 0-1232,3 0 511,2 0-538,10 0-152,-9 0 33,6 0-33,-7 0 6,1 0-6,0 0 0,-1 0-6,-1 0 1,-4 1 5,0 2 61,-4 1-61,-2 2 51,-1 7 21,3 15-72,-2-2 0,2 11 6,-5-13 5,-2 14-5,0-9 33,-1 10 11,0-2-22,0-11-22,-1 7-6,-2-16 0,0-2 0,-2-2 6,0-3 44,-2 1 73,-1-4-72,0 0 5,-3-4-50,-1-1 50,-14-1-56,1 0 5,-12 0-5,3-1-6,-7 0 1,-2 0 5,-15 1 0,9-1 0,0 0 6,-13 0-6,16 0 0,-1 0 0,11-2 0,0 0 14,-9 1 0,-2-3-684,-12-9 1,5-1-2905,8 5 3574,-1-4 0,13 4 0,33 9 0,-2 0 0</inkml:trace>
  <inkml:trace contextRef="#ctx0" brushRef="#br0" timeOffset="7952">12903 1953 12545,'47'-47'560,"-9"10"0,0 2-409,1-1-121,-7 7 1,1 1 25,1-1 23,-3 2 206,-2 2 35,-13 10-119,-3 2 51,-11 11-145,-2 2-219,-10 5 156,-21 10 1,4-3-34,-11 6 23,21-12 61,7-3-61,4-1-34,3-2-62,7-11 51,2 1-23,6-9 29,2 5 5,1 0-34,0 4 23,-1 2-118,6 3 79,5 17 55,-4 1-10,1 14-253,-8-3 258,28 23 0,-27-27 0,19 14 0</inkml:trace>
  <inkml:trace contextRef="#ctx0" brushRef="#br0" timeOffset="9355">13260 5239 9492,'45'-23'453,"0"0"1,0 0 0,-2 1-236,-12 6 1,-1 0-1682,2 1 0,0 0 1693,23-7-137,-5 8-222,-14 6 334,-19 31-278,-23 3 59,-17 13 0,-11 6 195,0-10 0,-4 0 0,1 0-18,-9 11 0,-1-2-163,9-9 0,-1-1 0,10-8 0,11-7 50,22-21-44,42-34-664,-12 8 1,4-2 685,4-4 0,3-1-10,-4 5 1,3-1 0,-2 2 160,0-1 0,1 2-25,14-8 0,-3 5 175,1 11 248,-9 28-443,-29 12-39,-24 27-95,-19-5-56,-3 1-28,4-4 28,4-7-291,10-8 45,6-12 3421,17-8-3119,16-20 0,0 0 0,3-3-601,13-10 1,2-5 529,-10 9 0,1-2 0,0-1-228,2 0 0,0 0 0,-1-1 299,1 1 0,-1-1 0,-4 4 0,-3 2 0,-3 2 0,14-11 0</inkml:trace>
  <inkml:trace contextRef="#ctx0" brushRef="#br0" timeOffset="10438">13284 3977 9582,'3'39'492,"0"0"1,0-1 0,0-2-90,3 15-95,0 15-221,-3-27 0,-1 4-31,0 18 0,0 1-184,-1-18 1,0-1 127,0 9 0,-1-4 131,0 1-170,3 15 39,-1-18-50,6 17-73,-3-39-1098,4-3 1221,-6-31 0,0 8 0,-2-11 0</inkml:trace>
  <inkml:trace contextRef="#ctx0" brushRef="#br0" timeOffset="11535">13331 4048 7789,'51'7'3047,"-3"-2"-2403,11-5 0,8 0-312,-21 0 1,1 0-1,2 0-1264,12 0 0,3 0 0,-3 0 985,6 0 1,-4 1 506,-8 0 1,-7 1-494,-5 3-17,-8 1 1,1 1 592,19 2-584,-8-2 0,1 0-54,7-3 31,-19-1 1,0-2-37,17-2-281,1-3 286,-1-2 1906,-2-2-1911,-4 1-5,-7 2-35,-7 2 40,-7 2 0,-7 1 12,-1 0-12,-7 0 354,5 0-354,-8 0 0,2 0 5,-4 0-5,2 0-5,-4 0-85,1 1-117,-4 1 45,1 1 134,1 9 112,0 1-79,3 7 1,-1 1 106,8 32-73,-5-16-33,5 24 89,-5-7-90,-1-13 48,-2-1 1,-1 0-49,1-3-5,-1 16 6,-2-32 11,-1-3-12,-1-4-5,1-3 56,-1-1 0,0-2 28,-1-1-84,-2-3-5,-2-1-51,-5 1 11,3 1 39,-4 0 6,6-2 0,-2-1 0,3-1 51,-2-1-51,-1 1-28,-2-1 17,-7 4 16,-6 2 1,0 0-1,-12 2 74,10-4 184,-28 3-140,12-4-33,-20 2 33,2-1-48,-2-1 1,-7 1-1653,11 0 1,-2 0 1602,4-1 1,-4 1-1,0-1 89,-1 0 1,0 0 0,2 0-743,6-1 1,1-1 0,1 1 656,2-1 0,1 1 0,2-1 26,-9 0 0,5-1-45,-9 0-11,10 0-50,7-2-180,25 0 1775,1-3-2834,0-2 2137,-13-6 0,12 5 0,-6-2 0</inkml:trace>
  <inkml:trace contextRef="#ctx0" brushRef="#br0" timeOffset="12782">13998 4072 13334,'49'-39'779,"0"-2"-656,-11 4-3202,9-8 3081,-21 22 1,1-1 0,2-1 0,-1 1 528,0 1 0,0-2-422,14-10 0,-2 0-103,5-4 341,-14 12 0,-5 4-84,-13 11-117,-6 5-141,-3 4 1806,-3 1-1088,-1 2-723,-4-1-40,-4-4-10,-3 1-191,-7-6 101,6 4 56,-5-1 78,6 2-151,-1 1 90,7 2 61,-1-1-66,6 2-35,0-1 107,0 0 314,0 1-415,-5 0-73,0 1 118,-4 0 56,-1 2 17,0 0-45,-3 5-28,7-5-17,-1 2-50,7-4 0,0 0 123,2 0 0,4 0 0,14-4 50,14-3-44,2-2 56,16-2-62,-22 8-6,6-1-50,-17 4-39,-4 9 95,-8 3 0,-2 11 0,-6 4-129,-2 2-549,0 4-1237,-1-3 1915,7-2 0,-2-14 0,3-3 0</inkml:trace>
  <inkml:trace contextRef="#ctx0" brushRef="#br0" timeOffset="13507">13855 2929 11519,'12'34'394,"1"0"0,-2 7 0,-2 0-226,-6 21-123,-2-22 0,0 0-45,0 19 0,1-4 0,-1-31-90,0-2 18,0-14-197,1-5-505,-1-1 147,1-2-521,0-3-1596,1-2 2744,-1-4 0,-2 2 0,1 2 0</inkml:trace>
  <inkml:trace contextRef="#ctx0" brushRef="#br0" timeOffset="14518">14045 2834 7934,'35'9'2975,"19"4"-2393,8-6 1,5-1-421,-21-1 1,0-1-26,13-1 0,-3-1 149,1-2-28,-2 0-130,-4-1-27,-3-2-22,-4-2-74,-3 0 102,-4 1-1,11 0-72,-11 2 16,23 1-50,-10 1 0,-1 1 0,7 2 89,3 1 1,0 1-39,-6 0-43,2-1 0,-10 0 71,-40-2 195,2 5-235,-2-1-33,4 4 5,5 1-5,-4-3 44,9 6-50,-10-5 0,3 2 90,-6 7-57,-2-1 35,-1 11-7,-1-2-55,-1 4-1,0 2 1,1 1 39,0 11-45,1-12 5,0 5 46,0-11-57,-1-11 6,0 2 0,-2-9 0,0-1 51,-1-1 21,-2 1-16,-3-1-5,-1 1 106,-6 0-79,-2-1-67,-2-2 28,-16-2-33,5 0-6,-8-1 0,-3-1-1865,-27 2 1862,15-1 0,-2-1-8,5 1 0,0-1 11,-3 0 0,1 0 2,1-1 1,1 0 31,4-1 0,1 0-32,2 0 1,1-1 45,4 0 0,2 0 2,-30-2 70,28 3 1,2-1 64,-18-1-126,12 1 0,0-1-20,-17-5-39,1 1 28,15-3 1787,26 6-2146,-1-1-543,7 4-649,-4 0 1523,-7-2 0,9 2 0,-2 0 0</inkml:trace>
  <inkml:trace contextRef="#ctx0" brushRef="#br0" timeOffset="15415">14617 2881 11967,'40'-47'1574,"-2"3"-1282,-13 11 72,3-1-40,1-3-111,3 0-39,0 0-79,0 2-22,0 1-12,-3 5-55,-3 2 128,0-2-50,-5 8-84,-5 3-56,-3 6 45,-4 5 11,1 1 0,5-2 0,-10 4 73,4 0 73,-9 4 347,1 0-493,-4 0-140,-3 0 11,-5 0 23,-5 0 61,-3 0-45,-3 1 90,-1 0 0,1 0 33,3-1-33,1 0 0,8-2 0,2-1-11,7-1-84,1-1 84,4-1-79,3-2 85,17-4-29,-1 5 34,9-2-11,-7 7 5,6 9-5,-11 3-73,3 24-17,-16-6-940,-2 27-858,-3-24 1899,0 10 0,-1-27 0,1-3 0</inkml:trace>
  <inkml:trace contextRef="#ctx0" brushRef="#br0" timeOffset="16051">14593 1881 10181,'6'33'884,"-1"1"1,6 29-599,-4-17-213,-2-13 0,0 3-20,1 4 1,-1 0-54,3 23 5,-2-6 135,-6-38-84,0-9-56,-3-1-532,-1-8-706,-4-2-728,0-5 1966,0-4 0,3 3 0,2 0 0</inkml:trace>
  <inkml:trace contextRef="#ctx0" brushRef="#br0" timeOffset="16784">14759 1786 7755,'8'11'2263,"36"-6"-1955,-17-7 64,15-1 1,4 1-110,9 0-47,-3 2 0,1-1 36,13 1-1665,-23 0 1,0 0 1643,16 1-142,-3 2 816,-4 0-900,-4 1 124,-5 0-50,-3-1 77,-4 0 46,12 1-135,-13-2 502,10 1-496,-7-1-22,-3 2 5,1 1 1804,-12 1-1754,-12-1-33,-6-1 100,-5 2-139,1 1 100,2 12-128,0-1 78,2 9-78,0-3-6,-1 2 33,0 1-27,2 17 44,-3 4 1,0 0-51,-3 7 5,-1-26-5,0 4 0,-1-16 90,-5 1 55,-2-7-5,-5 3-50,-2-7-51,-5 1-33,-23 2-40,2-3 34,-22 2 0,1-6-28,19-2 0,-5 0 0,1-1-25,-12-1 0,-3-1 51,9 1 1,-5 0 0,-1-1-1,4 1 4,4-1 0,3 0 0,1 0-228,0-1 1,0 1 0,3 0 191,-2 0 0,7-1 1,9 1-258,3-4-768,23-3-857,12-3 1916,11-5 0,-5 8 0,-1 1 0</inkml:trace>
  <inkml:trace contextRef="#ctx0" brushRef="#br0" timeOffset="17582">15283 1929 11642,'27'-40'1267,"-3"4"-1004,-9 15-162,1-1 11,1 1 117,1-1-5,11-10-123,-7 8-11,8-8-90,-10 10 50,-1 1 23,-1 2 89,-3 2 1,-2 3-7,-4 3-10,-2 3 89,-2 2-162,-3 2 123,0 1 34,-2 3-359,-8 2 129,-2 2 11,-8 3-11,2 0 73,0 1-73,-3-1 0,7-2 0,0-2 50,8-3-50,3 0-50,0-8-34,4-7 17,11-13 61,-2 8-61,9 2 33,-7 15-11,9 4 45,-3 6 73,18 17-28,-14-1-45,9 14 6,-10-10-6,-2 1-616,-1 1 616,-4 5 0,-7-16 0,-3 0 0</inkml:trace>
  <inkml:trace contextRef="#ctx0" brushRef="#br0" timeOffset="21780">17069 5572 12578,'38'-30'1171,"0"-4"-791,-8-3-3341,9-9 3087,-15 18 0,4-3 58,7-7 1,6-6 0,0-2-632,-4 4 1,2-3-1,0 0 1,0 0 478,1-2 0,1 1 0,-1-1 1,0-1-15,0 0 0,0-1 0,0 0 1,-4 4 150,0 0 1,-3 2-1,0 1-166,-1 1 1,1 0 0,0 1-228,-1 1 0,0-1 0,3-1 226,-1 0 1,3-2 0,0 0 0,-2 2 342,3-2 1,-3 2 0,2-1-335,-2 2 0,2-2 1,-1 1-1,-3 3 11,12-12 1,-3 4 997,-4 4 1,-2 2-991,-3 2 1,-2 2 70,10-12-17,-4 0 235,-18 19-33,-5 5 792,-5 7-932,-6 7 1183,-1 5-1429,-2 3-584,0 2 684,-2 4 821,-1 0-972,-9 8 112,-5-2-140,-32 17 165,15-12 0,-2 0 14,1 1 0,-1 0 16,-10 2 1,4-2-568,2 0 557,0-2-6,30-10-6,6-3-50,12-12 34,4 1 22,12-13 0,3 3 22,17-8-22,-12 10 28,14 0-78,-22 31-18,-6 7-128,-10 23-521,-8 2-711,5 16-1485,2 0 2913,0-27 0,0-1 0,1 1 0,-1-9 0</inkml:trace>
  <inkml:trace contextRef="#ctx0" brushRef="#br0" timeOffset="22846">21044 5763 11340,'42'-43'488,"1"0"1,-12 11 0,2-1 0,-1 0-1019,-1-1 1,1-1 0,0 0 708,6-5 0,2-2 0,0-1-1034,2-2 1,1 0 0,1 0 941,1-1 1,1 0 0,0 0-10,1-1 1,0 0-1,0 0 268,1 1 0,0 1 0,0 0-324,0-1 1,1 1 0,-1 0-676,-1 1 0,-1 1 1,1 0 682,-2 3 0,0 0 0,1-1 48,-4 4 1,2-1-1,0 0 1,-2 1 92,7-4 1,-2 2 0,1 0-68,0-2 1,1 1 0,-5 4-24,-3 2 0,-5 5 2601,6-6-2430,-28 24-252,-1 1 68,-12 9 161,-1 1 2877,-15 0-3369,-23 5 128,-9 1 101,4 4 1,-2 0 33,-9 5 0,18-4 0,3-2 45,-1 0-45,10-4 481,13-3-548,5-4 62,13-7-35,7-7 40,13-9 20,2 2 0,3-1-20,17-10 72,-7 7 1,0 3 11,11 4-179,-11 6-62,-20 20 107,-20 14-23,-8 12-442,-5 11-443,-7 9 73,6-20 0,-1 3 885,-3 11 0,0-1 0,-2 5 0,-2 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9:20:50.1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9451 4429 13340,'-19'8'95,"1"2"28,5 3-56,-1 2-22,-2 3 28,-10 14 45,-5 11-113,-3 2-1013,0 3 1036,9-10-696,-1-1 663,2 3-57,-10 16 62,9-11 40,4-7 0,1 2-40,-3 8 2,3-4 1,0 0-1071,-5 12 1070,8-18 1,0-1 866,-7 19-878,5-14 1,0 0-15,5-10 1,1 0 369,-5 8 0,0 2-305,4-4 0,0-1-26,2 0 1,1-1-34,0 0 1,0 0 16,0 7 0,1-2 0,-3 10-3,5-17 0,-1 1 37,-3 16-34,2-12 0,1 1-1363,-6 21 1366,5-20 0,0 0 34,-5 18-32,0 1 12,-1 0-17,1 3 0,6-30 0,-1 1-17,2-1 1,-1 0 16,0 2 0,-1 1-54,1-2 1,-1 0-59,-7 30 17,8-32 0,1 2 89,-2 8 1,0 0 5,-4 23 56,4-14 0,1-1-992,1 5 981,4-20 0,0 0 584,1 0 0,0-2-629,-1 20 19,1-18 1,-1 0 813,-2 17-827,-1 3-6,-3 2 109,3-16 0,-1 0-8,-5 23-76,3-14 1,0 1 2,3-13 0,1 0 16,-2 9 1,0-1-45,3-10 0,-1-2 6,-4 30-1,2-19 1,1-1 78,1 0-84,0-2 39,2 1 1239,1-1-1273,1 20 1,1-14 2,1-6 1,0 2 10,-1-5 1,1 1-20,-1 12 0,-1 2-190,1-10 1,-1 0 191,-1 15 1,-1-2 17,2-21 0,0-2-20,-1 13 0,0-1 0,-1 19-20,2-17 0,-1 0-715,2-12 1,-1 1 712,0 12 0,1-1 22,-1 18 5,0 1-5,0-1 6,0-1-6,-1 0-6,-1 0 6,2-31 0,-1 1 17,-2 24 0,0 2-17,1-13 0,-1 3-2,0 4 0,-2 6 0,0-1 4,1-3 0,-1-1 0,1-2-5,-2 14 0,0-3-11,0 2 0,2-7 14,3-12 0,1-1 6,0 3-1,1 8-5,0 3 0,0 5 0,0-1-5,-1 0-1006,0 0 1011,-1 0 5,0-17 1,0 5 797,0 9 1,-1 5-803,2-18 1,-1 5-1,0 0 1,1-3-2,-1 0 0,1-3 0,0 1-106,0 7 1,0 2 0,0-7 119,1-11 0,0-2-544,0 21 1,0 1 532,1-13 0,0 1 19,-1 15 1,1-1-23,0-16 0,0-2 0,0 0 0,0 1 269,1-2 1,0 2-273,3 15 1,1 0 2,-1-15 0,1 0 0,3 12 0,0 0 0,1-1 0,1-2 5,-3-13 1,1-2-6,2 12 0,-1-2 5,4 6-5,-4-20 0,0 1 0,6 19 3,0-3 0,0 0-555,-5-18 1,0-1 573,3 10 1,0 2 402,-1-2 1,1-1-421,0 3 1,0-1-3,0 1 0,-1-1-3,0-4 0,-1-2 0,6 11 5,10 12-5,-4-18 403,-2-10 1,1-2-404,5 4 5,-3-6 1,0 0-795,6 4 794,9 10 916,-11-14-915,-1-1-6,1-2 0,0 0 0,0 0 0,0-2 0,1 0 5,2-2-5,-2 0 12,15 11-12,-10-7 78,-6-4 1,3 1-79,3-2 0,-1 0 11,24 13-11,-24-16 0,-1-3 0,4-1 0,-1-1 34,1-1-28,0 0-29,18 6 23,-12-3 0,11 2-5,2-2 908,2-7-903,-21-4 0,3-1 0,8-4 0,-1-2 6,18 1 374,-26-1 0,-3 0-375,3 2-5,11-3 6,-12 0-6,8-4 0,-1-7 0,-10-1 11,12-7-11,-14 2-5,0-1 5,1-3 50,0-2-47,-9 4 0,1-3 5,0-5 0,1-1-8,-1-1 0,0-1 3,-1-1 0,-2 0-3,9-17 3,-11 15 0,1-2-31,1-3 0,-1 0 28,0 0 0,-1 0 5,-1 2 1,-1 0-6,0-3 0,-1 0 5,-4 9 1,0-1-3,3-11 0,1 0-3,-6 13 0,1 0 22,4-13 0,1-1-19,-4 12 0,1-1 106,8-22 0,1-5-49,-6 20 0,0-2 0,-1 2-27,5-11 1,-1-1-137,-4 12 0,0-2 0,-1 5 103,-3 4 0,-2 3 3,1-2 0,0 1-1,-2-1 1,1-1 0,-1 2 0,0-1-133,-1 0 0,0 0 135,0 1 1,0 0-3,-1-2 0,0-1 27,0-1 1,0-2-31,-1-3 0,1-2 28,-1-1 0,1-3-2,-1 6 0,0-3 1,0 1 3,3-12 1,-1-2-13,0 10 1,1-2 0,-1 4-19,0 2 0,0 2 153,1-1 1,0 1-143,1-12-6,-2 6 1,2-3-1317,-3 8 0,1-2 1330,2-19 1,1-2-20,-3 11 0,0 0 30,0-2 1,0 0-31,-1 2 0,0 0-3,-1 3 1,1 0 2,-1 5 0,0 1-563,0 4 1,-1 1 562,-1 6 0,0 1-251,3-23 251,-4 18 0,2-4 0,1-15 0,1-2 2,0 2 1,0-2-3,-2 14 0,2 0 0,-2 2 3,1-3 0,0 0-263,-1 4 0,-1-2 1,0 1 292,1-6 1,-2 0 902,2-15 1,-1 1-940,-2 23 1,-1 4 2,1 3 0,-1 1 0,0-4 0,0 2 5,-1-20-5,1 20 0,-1-1 0,0 3 0,1-3 0,0-6 0,0-5 0,0 1 359,1-9 1,1-2-360,0-4 0,2-7 0,-1 1 0,1 3 0,0 0 0,1 3 0,-2 9 0,1 2 0,-1-1-2,1-5 0,-1 0 0,0 3-4,-1-8 1,0 4-6,-1 10 0,0 1 11,0-15 0,1 1 0,-2 17 0,1 2-3,-1-1 0,1 0-3,0-1 1,0 1 2,0 0 0,0-1-5,2-17 0,0-3-12,0 0 0,-1-1 70,0 13 0,-1-3 1,0 1-29,0 0 1,-1 0-1,-1 3-22,0-2 0,-2 3 599,1 1 1,-2-1-606,-4-10 1,-1 2 2,4 20 0,-1-2-5,-2-10 1,0-8 0,0 8 7,1 12 0,1 3 3,-3-11 0,-1 1-1096,-3-15 1093,-2 2 0,0 3 45,2 0-43,3 16 1,1-1 3,-4-23 36,2 10 0,0-2 361,2 10 0,-1 1-378,1-1 0,0 0 42,-4-8 1,0 2-1266,-3-7 1215,5 20 0,0 0-745,-4-12 761,0 1-27,0 1 67,0 1-73,-1 1 44,1 1-10,0 3 22,-8-16-56,5 15 459,1 9 0,0-2-459,-11-21 5,1 1 42,8 21 1,1 2-480,-3-6 533,-9-10-62,7 19-5,-2 1 5,-2 3 1377,-14-7-1348,10 8-35,-9-4-33,3 2 6,9 5 919,-18-16-863,6-1-62,0 0-14,13 13 0,0-1 19,-5-5 46,-11-10 747,10 14-759,-1 3 0,-1 0-39,-12-4 0,10 6 0,-2 1-51,4 9 1,2 4-1260,-22-4 1223,16 5 0,-4 4-353,-18 11 1,-8 9 327,13 2 0,-6 6 0,-1 1 0,3-2-669,10-4 1,2-2 0,-1 1 0,-1 2 661,0 2 0,-3 3 1,0 0-1,3-1 0,6-2-355,-15 8 1,3 0 255,-3-1 1,-5 1 0,9-3 0,14-7 0,3-2-1,-19 9 1,0 0 0</inkml:trace>
  <inkml:trace contextRef="#ctx0" brushRef="#br0" timeOffset="2347">2905 5906 12270,'-2'-18'1445,"0"3"-1159,6 9 89,13-3-213,15-3-67,4 1 62,20-1-90,-21 7-22,11 1 6,-15 4-35,12 3-16,-9 1 0,8 4 6,-13 1-6,-2 1 0,1 0 0,-1 1 0,-2 2-90,0 1 18,-1 3-24,7 13 102,-9-3 28,11 27-34,-15-19 19,-5-3 1,-1 1-778,1 6 763,1 13 79,-9 5-78,-2-10 16,-5 4 1,-2 4-1557,-1-15 0,-2 1 1595,-3 19 1,-1 2-26,-1-13 1,1 1-225,-3 14 1,2 3 229,4-3 0,1 1-42,2-18 0,1 1 0,1-1 0,2 13 0,1-4 2,1-15 1,1-1 22,3 7 1,0-1-15,3 14 11,0-4 1,0 1-403,-4-21 0,0-2 380,0 13 0,0-1-777,-1 20 777,-2 1-50,-1-2 50,0-1 11,0-2 1136,1-21 1,2 1-1123,1 0 0,1-1-6,1-1 1,1 0-11,4 3 0,1-4 30,6 3-33,8 8 5,-5-22-11,2-2 389,1-3-389,1-2-6,1-2-39,0-2 11,0-2-55,13 4 83,-10-5 1,10 3 5,-13-6-68,10 4 68,-10-4 1559,13 4-1626,-21-8 1534,2-1-1361,-14-4 73,-2-1 152,-4-1-325,-10 0 67,-8 0-73,-5 0-34,-4 0 1,7 0-18,1 2-38,-2 3-35,-9 15 118,-6 16 0,12-8 1,1 2 5,-13 26 5,16-15 1,2 0-6,-1 10-328,6-6 0,1 1 328,1 10 0,5-19 0,0 3 8,0 5 1,1 1-6,2-11 0,-1 1-831,0 15 0,-1-2 828,1 17-170,2-15 0,1 4 172,-1 9 1,2 3-79,-1-23 0,0 1 0,0 1 74,1 16 0,-1 2 1,0-5-17,0-5 1,-1-3 17,1 17 0,-2-3 20,2-22 0,-1-2-20,0 1 0,0 1 3,1-1 0,-1 0-3,2 0 0,-1 2 5,1 17 1,-1 0-209,1-14 0,0 0 236,0 14 1,0-1-34,0-19 0,0-1 0,0-1 0,0-1 0,1 1 0,0-2 158,0-2 1,1 0-157,0 7 1,2 0 3,0 21 10,1-3 1,1 2-17,-2-19 0,-1 1-286,1 9 1,0 5 0,0-4 285,-1-2 0,0-3 3,0 14 0,-2 2 42,0-2 0,0-2-477,-1-13 0,0 3 443,-1 4 1,-1 6-1,0-5-379,0-3 1,-1-1 367,1-7 0,-1 2 0,0-3 20,0 5 0,-1-2-485,1 0 1,0 1 467,0-3 0,0 1 485,-1 8 0,1 0-483,-1-9 1,1 1 403,-4 21 0,-1-1-406,3-27 0,0-1 50,-3 9 0,0-4 2799,-4-4-2511,-10 0-150,2-15-18,-9-2 34,3-11-72,-5-3 44,-4 1-112,-5 2 2140,-4 3-2050,-4 3-84,1 4-35,16-4 0,-2 2-438,-1 5 0,0 0-158,4-6 1,1-2-2892,-22 17 3449,28-33 0,11 0 0,4-1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24:28.5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5428 9192 13429,'30'36'280,"-3"-4"-106,-6-11-135,-5-3 6,11 12 78,-1 1-123,-6-5 39,7 8 101,-4-2-134,-1 1 44,9 13 79,-11-13-123,-1-3 27,-2-6-16,-2-8-17,-2-1 0,-1-5 0,-8-6 62,-1-1-62,-1-1-191,-1-1 152,0 1 34,0 1 5,1 0-34,1 3 34,1-2-213,-1 0-263,0-2-2162,-2-1 2638,-1-1 0,0 0 0</inkml:trace>
  <inkml:trace contextRef="#ctx0" brushRef="#br0" timeOffset="1298">5428 9716 14303,'-15'28'-17,"2"-3"17,11-21 0,0 0-112,1-3 196,2-10-28,3 0 11,3-9 23,4 0 22,11-15 0,-5 5-67,8-10-6,0-3 17,6-11-56,1-1 3,-13 20 0,-1 2-3,6-9 0,-2 5-6,-1 7 6,-11 15 0,4-4 0,-6 8 0,0 1 6,-1 0-6,-1 1 5,6-5 1,-5 4-6,3-1-39,-5 4 5,-3 3 51,0 0-751,-1 2 359,2 0 224,0 0 5,3 0 62,-2-1 6,3-1 44,-3 0 34,1-1-33,-3 1-5,-1 2 1,-1 0 0</inkml:trace>
  <inkml:trace contextRef="#ctx0" brushRef="#br0" timeOffset="2266">5928 8763 15087,'-23'22'852,"-8"6"-729,11-9-33,-16 15-90,14-11 39,-7 10-39,15-18 0,-2 4 5,6-7-38,0-1-1,5-6-16,0 1-90,5-6 134,1 0-5,15 0 67,-4 0-56,12 0 0,-8 3 11,9 5-11,-6 1-11,6 2-151,-2 1 78,-1 0-315,6 6-917,-10-6-952,-4-2-589,-10-5 2857,-2-5 0,-1 0 0,-1 0 0</inkml:trace>
  <inkml:trace contextRef="#ctx0" brushRef="#br0" timeOffset="2999">6071 8906 13530,'-4'-35'275,"3"5"-264,10 20-6,7 2-5,-4 4 51,4 2 5,-7 3 67,3 11-50,-5-2 28,2 17-34,-6 8 17,-7 0 39,-3 5-33,-3-21 178,1-4-273,5-12-29,2 0 40,13-3 33,4 2-218,16 7-1490,-4-3 1669,0 2 0,-14-6 0,-6-2 0</inkml:trace>
  <inkml:trace contextRef="#ctx0" brushRef="#br0" timeOffset="3549">6309 8739 13435,'28'25'255,"0"-1"1,1 1 0,-3-5-194,-10-9-1,8 4-49,-12-8-12,1 1 11,-7-4 95,-2 1 57,-1-1-57,-7 9-100,-2-2 55,-6 7 57,0-4-85,0 3 46,-2 0-79,1 2-17,-11 12-2273,7-8 2290,-3 2 0,11-16 0,7-7 0</inkml:trace>
  <inkml:trace contextRef="#ctx0" brushRef="#br0" timeOffset="4795">5571 8287 14997,'4'34'140,"-1"-2"-89,-3-1-46,0-4 7,0 14 27,2-11-45,-1 20-33,2-10-51,-1-4 1,-1 3-26,0-5 0,1 0 73,-1 0 0,0 0-101,0 7 1,1-1 80,1 23 51,0-12 11,0-10 5,-2-30-5,0-4-5,0-3-202,0-2-17,-1-1 78,3-2-22,-2-2-1658,3-11 1826,-3 2 0,1-2 0,-2 8 0</inkml:trace>
  <inkml:trace contextRef="#ctx0" brushRef="#br0" timeOffset="5516">5428 8477 14101,'2'-34'376,"1"3"-231,19 3-134,-4 6-11,6-4-50,-10 12 50,-6 9-11,4 2 134,-2 4 17,11 14-106,-2 5 5,2 7-6,5 4-33,-10-13 0,6 2 6,-9-8-6,-1-4-1064,3 3 1064,-3 1 0,-2-4 0,-6-2 0</inkml:trace>
  <inkml:trace contextRef="#ctx0" brushRef="#br0" timeOffset="7230">5214 7906 12808,'46'5'901,"1"-3"-794,-17-4 38,13-4-55,-15 2-51,9 0-39,-10 1 51,9 1-46,-9 1 12,8 1 17,-4 0-29,3 0 29,-1 0 39,7 0-68,-8 0 18,13-6-18,-15 4-5,-3-6-39,-16 6 45,5-2-6,-6 2-6,5-2 73,-9 3-61,-1-1-309,-3 1-7308,-2-1 7611,0 0 0,0 0 0,0 0 0</inkml:trace>
  <inkml:trace contextRef="#ctx0" brushRef="#br0" timeOffset="11150">5190 7906 10825,'12'-18'689,"-2"2"-505,-10 7 136,0-11-152,0 1-129,0-5 11,-3-2-10,0 1-34,-1 0-6,0-2 28,-1-4-23,2 8 18,-1-18 16,1 9-6,1-16 18,1 16 78,0-4-23,1 18 23,0-13 16,0-12 12,0 6-151,1-5 61,0 21-11,-1 0-6,2-8 46,-2-3 21,0-18-106,0 5-27,0 1 66,0 3-50,-2 16 0,0-19 0,0 18 34,0-10-34,1 9-34,-3-28 34,0 5 0,-1-9 45,-2 3-45,2 13 5,-1 1 1,-1-6-6,4 20 11,-3-19-11,2 19-11,0-7 11,3 9 6,0 1-6,1-12 5,0-1 6,0 0 85,0-9-24,-2-5-4,1-6-52,-1 3-16,1 14 0,0 12 23,0-23-29,-1 19 12,1-19 50,0 25-56,-1-1 0,-3-12-6,0-3 11,1 9 1,-1-1-11,-2-22 5,-1 2-11,1-2 16,2 18-5,-1-7 6,3 4-12,0 1 12,0-1 27,-1 4-33,1 2-11,-1 5 11,0 0 6,2-10-6,0 16-6,0-16 12,0 9-6,1 1 5,-1 4-10,0 1-40,1-3 45,1 0 11,0-6 23,-1 6-34,0 4 0,-1 0 0,-1 12 39,1-4-11,-3-3-28,1 3 6,0 2-1,1 8 29,2 0-34,-3-3-11,1-2-51,-1-7 68,2 5-1,0 2 57,2 6-62,0 5-711,0 0 800,4 1-83,2 1 33,6 1-33,-3 0-6,3 1-107,-4-2 102,3 0 5,-2-1 67,5 0-67,-3 0 22,4 0-22,-1 0 62,1 0-73,0 0-157,4 0 95,0-1 73,-1-1 50,5-2-22,-10 0-28,2-1-28,-5 1 39,9-2-5,-6 1 0,6-1-1,-9 4 1,3-1 50,-3 1-56,5 1 45,1 0-45,3-1 56,1 1-56,-3 0 0,-3 0-3392,19-1 3386,-9 0 68,18-3-68,-19 1 62,3 0-95,-8 2 39,-1 1 5,2 0 3410,-6 0-3365,3 0-27,-6 1-18,-1-1-27,0 1-57,1 0 57,-1 0 11,-1 0 100,-4 0-89,-1 0-44,-1 0 44,-1 0 61,1 0-55,0 0-6,1 0-73,1 0 73,1 0 0,0 0-17,5 0 17,-4 0 23,5 0 111,-7 0-128,0 0 5,-3 0-174,-1 3 130,0-1 22,0 4 11,0 0 39,0 17-291,0 4-835,2 30 692,0-20 0,0 1 372,0-2 1,-1-1 22,1 7 0,-1-2 6,-1 5-12,0 12-257,1 6 263,-1 3 0,1-1 34,-1-3 61,0-10-28,0 1-56,0 10 6,0-26-11,0 24 39,0 2-45,0-9 0,0 8 5,0-28 34,-2 18 1,1-11-40,-1-6 0,0 2-17,0 1 0,0 0 20,0 1 0,1 0 27,0-1 1,0-2-25,1 14 33,0-16 39,0-2-22,0 10-56,0-11 0,0 21 84,1 8-33,-1 7-23,0-18 0,1 0-12,-1-10 1,0-2 0,1 0 0,0-1-17,0 0 0,2-4 6,1 8-1,2 9 6,-1-17-11,1-4-50,2 7 50,4 9 84,0 3-34,-1-2 57,-3 6-101,-2-7 33,0 1-28,-1 8-11,-3-22 56,1 21-56,-1-22 90,0 9-90,0-13 151,1 11-50,0-8-39,3 15-57,-2-19 40,3 14-39,-3-8 27,1 21-33,-1-16 6,-2 7-1,-1-21 1,2 8-17,-2-14 11,3 11 0,-2-13-17,2 8-17,-1-7-10,0 4-393,-3-8 240,1 0-128,-1 1-16,0-3-466,0 6-268,0-3 1075,0 6 0,0-11 0,0 0 0</inkml:trace>
  <inkml:trace contextRef="#ctx0" brushRef="#br0" timeOffset="12418">5333 4905 14264,'-20'28'106,"1"3"-156,13-17 50,0 5-6,3-4-39,3 8 34,-1-6 11,3 5-5,1-6-51,4 0-79,12 15-167,0-6 33,16 10-173,-7-19 442,-2-6-17,-7-9 62,-8-2 83,9-12-27,-5-4-95,3-8 134,-4-10-95,-8 11 179,1-17 16,-7 5-66,-7 1 50,-7-1-28,-5 16-106,-1 2-214,-8 7 124,8 6-28,-24 1-392,13 3-2767,-18 7 3187,24-2 0,5 3 0,16-5 0</inkml:trace>
  <inkml:trace contextRef="#ctx0" brushRef="#br0" timeOffset="13368">5380 5691 12377,'-30'28'868,"3"5"-728,18-9-84,2 7-51,3-8 6,9 13 62,8-10-73,3 5-56,11-3 6,-9-15-96,15 3-50,4-10 146,1-9 195,7-17-72,-23 0 11,-2-10 28,-14 10 319,-1-14-195,-2 8 105,-7-33-150,-12 18 24,-1 10 1,-3 3-216,-20 0-319,-19 14-471,26 21-930,-5 15-2839,19 2 4559,-1 4 0,10-13 0,3-4 0</inkml:trace>
  <inkml:trace contextRef="#ctx0" brushRef="#br0" timeOffset="14267">5428 6382 12242,'-43'51'1087,"8"-5"-824,26-9-202,5-12-61,0 14 0,4-18 23,13 15-34,3-9-79,7 6-95,6-15 140,-10-11-44,15 1-438,0-7 466,-1-7-12,-2-4 129,-12-17 34,-8 7 111,-3-15-78,-6 16 583,0-27-258,-8 14-168,-4-12-118,-4 20-167,-12 3-466,-15 14-425,7 5-504,-15 14-1659,22 5 3059,-1 8 0,14-12 0,3-3 0</inkml:trace>
  <inkml:trace contextRef="#ctx0" brushRef="#br0" timeOffset="15168">5523 7358 11441,'-21'27'454,"0"-1"0,-13 21-1,24-12-346,6-12-68,-2 12 17,5-16-56,1 1 5,1-3 7,14 13-18,-4-13-61,13 7 61,-9-16 6,2-3-11,8 1-101,3-4-67,14-5 33,-8-12 146,-2-4 51,-9-21-51,-13 13 246,2-23 6,-9 22 224,-6-17 95,-26 7-72,-8 4-427,-10 7 164,-4 19-242,16 18-145,3 0-1949,9 21-2432,14-10 4532,2 9 0,5-18 0,1-4 0</inkml:trace>
  <inkml:trace contextRef="#ctx0" brushRef="#br0" timeOffset="19217">5285 3667 15479,'1'41'50,"1"2"-50,1-15 12,2 4-12,-1-6-90,2 24 17,-3-17-28,3 18 57,-5-26 27,0 11 17,-1-10-34,2 18-11,1-1 12,0 1 83,3 11-50,-2-27-33,1 5 89,-3-19-96,0 0 91,0 5-107,1-5 50,-1 3-5,1-2-51,0-9-509,0 1 302,-1-5-1119,-1-1 1388,1-1 0,0 0 0</inkml:trace>
  <inkml:trace contextRef="#ctx0" brushRef="#br0" timeOffset="21150">5118 3929 14572,'11'-21'5,"1"-5"12,0-1 0,0-1-11,0 0 72,0 0 23,-6 13-101,2-2 5,-6 12 7,-1 3-12,0 2 39,-1-2 11,2-2 1,1-1-1,-1-1-72,0 3-34,-1 2-208,1 1 264,2 0 96,5 5-85,-1-1 62,11 10-17,0 1-45,0 0 22,6 5-21,3 0 4,-4-2-16,3 1 6,-12-10 56,3 2-107,-2-4 45,-1-1-11,-6-2 11,-4-3-308,-2 2-544,0 0-4307,2 4 5159,-2-2 0,1 0 0,-3-4 0</inkml:trace>
  <inkml:trace contextRef="#ctx0" brushRef="#br0" timeOffset="23168">5023 2929 14398,'20'7'101,"-1"2"-90,0 4-11,-1-1 6,0 1-1,-2-1 1,4 5-101,3 4-45,-1 2-90,2 1 17,-8-8-571,-1-6 303,-3-6-1659,1-3 2140,-6-1 0,0 0 0,-5 0 0</inkml:trace>
  <inkml:trace contextRef="#ctx0" brushRef="#br0" timeOffset="23702">5404 2929 13889,'-12'39'1136,"-1"-1"-816,-1-13 67,-10 21-259,7-9 1,-1 2-96,3-7 1,1 0-31,-4 9 0,2-3 64,0 4-67,2-2 6,1-2 50,-2 16-51,6-23-5,-1 10 0,8-28-67,0 4 56,1-8-566,-1 3-1355,2-9 1932,0-3 0,0-2 0</inkml:trace>
  <inkml:trace contextRef="#ctx0" brushRef="#br0" timeOffset="24532">5666 2500 15121,'-16'32'140,"1"1"0,-15 26-51,5-10-83,9-20-6,5-5 0,9-19-56,1-2 45,1-2-12,0 1 23,1 0 17,5 4-11,0-1 38,11 8-38,3 2 5,15 11-5,-2-2-12,-2-1-134,-2 1-39,-16-13-219,4 4-330,-12-11-2363,0-2 3091,-2-1 0,0-1 0,-2 0 0</inkml:trace>
  <inkml:trace contextRef="#ctx0" brushRef="#br0" timeOffset="25118">5833 2667 12371,'12'-17'325,"2"4"-219,-5 11 107,0 5 442,1 18-554,-6-5-95,-1 17 50,-3-13-6,-6 10 12,-4-1-12,1-6-212,1-8 162,11-14 33,3-1 46,9 2-79,-2 0 0,5 1-96,-6 1-895,0 0 991,2-3 0,-7 0 0,0-1 0</inkml:trace>
  <inkml:trace contextRef="#ctx0" brushRef="#br0" timeOffset="25666">5976 2524 13200,'38'29'1069,"-3"-2"-861,-13-2-197,8 6 78,-1-3-83,0-2 39,-16-16-40,-4-2 35,-6-6 296,-1 2-62,-2-3 343,0 3-281,-6 7-208,-14 17-105,-4 6-774,-10 7-705,10-13 1456,-3-4 0,15-15 0,-1 0 0</inkml:trace>
  <inkml:trace contextRef="#ctx0" brushRef="#br0" timeOffset="26718">5095 2786 13497,'7'-35'268,"1"4"-212,5 15 45,-1-1 174,6-10-119,-4 6 46,6-11-118,-6 10-45,-2 5 12,-4 6 38,-7 9 40,0 2-67,5 8 100,3 6 12,16 24-124,-2 0-50,2 1-280,-5-9-476,-10-16 756,2 2 0,-8-12 0,0 0 0</inkml:trace>
  <inkml:trace contextRef="#ctx0" brushRef="#br0" timeOffset="29630">3357 6358 14202,'32'15'17,"-4"-3"112,-19-10-12,2 0 7,2-1-63,2 0-16,3-1-39,-6 0 72,5 0-89,-7 0 11,4 0 0,-4 0 0,0 0 45,8 0-34,-3 0-17,14 0 12,-8 0-12,1 0 1,2-3 128,-10 0-73,5-4-44,-5-1 50,6-2-56,-5 3-6,3 0 45,-2 2-22,2 4 17,-1 0-17,7 0-23,-3-2 62,12-2-56,-12 0 11,2 0-5,-13 2 11,6 1-6,-4 0 0,10-1-11,-8 1 0,8-1-34,-8 1 62,8 1-28,-3 1 17,10-1-11,-3 1-6,0-2 5,-2 1-5,-10 1 0,9 0-5,-9 0 10,12 0-5,-10 0-50,16 0 78,-3 0-28,1 2-6,-1-1-27,-12 0 27,0-1 1,-3 0-1,0 0-5,4 0 5,-5-1 1,9-2 5,-11 0 0,6-1 0,0 2 5,3-1-5,14-2-5,-5 2-107,9-1 112,-18 4-140,5 0 140,-14 0-34,4 0 34,-4 0-67,9 0-23,-4 0 90,3 0 0,-3-2-5,-2-1 55,8-3-28,-7 2-16,4-1 0,-10 4-1,4-1-5,-4 1 0,2 0-61,-2-1 61,-2 2 0,-1-1 5,1 0 1,-3 1-1,1-1-5,-2 1 6,-1 0 5,1 0-11,-1 0-11,5 0-39,0 0 50,1 0-6,0 0 0,-1 1 1,-1 0 5,1 1-51,-2-1-206,-3 0 246,-1-1-17,-8-9-40,2 3 57,-9-13 6,6 8-29,-3-4 23,4 4 5,0 1 6,-5-6 23,0 1 83,-9-4 45,6 6-72,2 3 89,7 8-129,5 1-269,0 1 275,10 7-39,-3-1 27,13 12-27,-2-2-1,-1 0 7,2 3-7,-10-9 1,4 6-6,-8-6 0,2 3 0,-4 2 33,-1 5-38,-9 18 5,-7-1-67,-12 10-23,3-17-5808,-18 10 5898,20-22 0,-4 4 0,19-16 0</inkml:trace>
  <inkml:trace contextRef="#ctx0" brushRef="#br0" timeOffset="33048">3952 5572 14443,'-19'14'1210,"-8"16"-1087,11-2-61,-12 33-51,12-20-5,0 10 5,12-26-22,1 9-90,2-10-101,13 15-207,4-19 241,8 1 6,8-11-124,-2-7-44,12-8 257,-15-1 73,3-16 61,-19 5 18,1-10-74,-5 5 96,-2-3 78,-1-14 85,-2-6-136,-3 1-55,-10-4-34,-9 19-106,0 6-207,1 10-1832,6 11 2106,5 6 0,1-3 0,2 3 0</inkml:trace>
  <inkml:trace contextRef="#ctx0" brushRef="#br0" timeOffset="33431">4143 5572 14981,'-12'57'67,"4"-5"-22,6-23-17,2 2-28,4 1-6,3 2 0,15 10-94,-2-14 27,8 3-123,2-19-146,1-12 157,0-7 185,5-28 0,-23 19 0,4-14 0</inkml:trace>
  <inkml:trace contextRef="#ctx0" brushRef="#br0" timeOffset="35783">4262 5215 14857,'-19'29'62,"-1"1"-79,7-14 6,0 0 11,-2 0 6,6-6 5,-5 2-6,7-5 35,-5 1 72,6-3 11,1-1-56,3-2-84,2-1 56,5 4-39,7 3-5,11 9-68,8 5-17,6 2 34,0 1-5,-10-8 16,-1 1-39,-12-4 17,-2-3-135,-3-2-11,-8-6-179,1-1-196,-2-2-1647,3 0-56,-2 0 2291,2-1 0,-1 1 0,-2-1 0</inkml:trace>
  <inkml:trace contextRef="#ctx0" brushRef="#br0" timeOffset="36565">4404 5405 12942,'6'-33'487,"3"-2"-296,-2 21-23,3-2-6,-6 5-78,0 4 6,-1 0-135,-1 4 6,0 2 212,-2 1 163,2 9-212,2 6-119,0 6 12,7 19-107,-2-13-78,3 5-347,-4-14-2039,-1-12 2554,-3-2 0,0-3 0,-4-1 0</inkml:trace>
  <inkml:trace contextRef="#ctx0" brushRef="#br0" timeOffset="37182">4499 5167 14236,'39'33'717,"4"1"-673,-17-12-38,0-4 0,-4-3 5,-11-8-11,1 2 33,-7-4-21,-1-1-1,-1 0-6,-1-1 51,0 3-16,-1-2-35,-1 3 40,0-1 22,0 2 6,0 0 39,-5 10-45,0-4 7,-12 17 26,-8 16-77,4-9-90,-10 19-2482,14-29 2549,5-5 0,3-12 0,9-11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25:41.5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5809 6310 12349,'35'11'582,"-4"-1"-459,-18-6 6,6 0 123,3-1 73,8-1-286,-1-2-17,0 0-16,-11 0 22,8 0-22,-12 0-6,7 0 39,-10 0-101,8 0 68,9 0-17,10-1 16,0 1 62,-1-2-67,-16 2 6,5 0-6,-11 2 28,5-1-28,-6 0 0,1 0 0,14 0 50,-3-1-44,14 0-6,-14 0-39,5 0 50,2-3 0,-5 0-11,5-2 11,-16 1 1,9-1-12,-8 2 11,11 0-11,-14 2 5,9 1-5,-12 1 0,8 2 12,-4-1-7,14 1 1,-3-2-6,1-1 39,6-5-45,-14 1 6,9-4 0,-13 3 6,-1 0-6,1 0-6,13-5-5,3-1 6,5 0-1,-8 2 0,-9 5 1,-8 1-1,5-1 6,-3 1 0,4-1-33,-5 2 33,1-1-56,10 0 89,-6 1-78,10 0 23,-12 2 84,6 0-62,-10 0-45,5 0 39,-7 0 51,7 1-45,-6-1-28,6 2 28,-9-1 0,3 2 0,-5-1 0,2 2 0,-2-1-17,6 2 23,-3-1-1,1 0-10,0-1 5,-2-2-39,1 1-157,1 1 106,-4-2-128,3 2 5,0-1 73,0 0-95,-1 0 145,-4-1-22,-2 0-253,-2-1-144,-7-1 408,-2-4 79,-10-7 61,4-2 45,-8-9-39,10 9 5,-4-4 23,7 7 56,-5-5 50,-3-4-174,2 4 63,-2-3-63,10 12 315,-4-5 134,3 5 22,-3 0-409,6 2 45,2 3 56,4 2-90,11 6-22,2 4-28,16 11 17,-5-1-39,-2-3-18,-1-1 12,-10-8 34,2 2-34,-6-4 0,0-2 0,-2 1 6,0-2-1,1 4 6,0-3-16,-1 2 5,-3 0 0,-2 0 17,-4 9-12,-2-3 40,-10 14-45,2-8 39,-12 16-22,10-13 112,-10 12-12,9-5-122,2-4-1709,4-2 1714,7-13 0,3-4 0,-1-2 0</inkml:trace>
  <inkml:trace contextRef="#ctx0" brushRef="#br0" timeOffset="3938">7404 4405 13530,'3'36'107,"-1"-4"-107,1-17 50,-1 0-50,-1 1 6,1 0-1,-1 2 51,0 0-56,2 9 11,-1-5-11,2 6 6,0 0-62,-2-7 118,2 15-51,-4-7-62,1 18 51,-1-16 6,0 4 50,0-18-90,0 13 51,0-12 39,0 10-33,0-13-23,0-1-6,0 0 6,0 1 11,0 11 12,1 12-29,0 3-16,2 6 27,-1-19 6,4 10-5,-4-11 0,2 5 5,-1 1-11,-2-12 0,3 17-11,1 2 11,0 2 16,4 7-16,-4-22-5,1-1 5,-4-12 0,1 1 0,-1 1-73,1 7 79,1 3-6,1 7 33,-1-8-22,3 3-11,-2-8-11,3 16 6,-3-10-1,1 14 6,-2-1 0,-1-9 106,0 4-106,-1-12 45,-1-7 0,1 9-17,-2 5 112,1 4-45,-1 8-95,0-12 34,0 3-29,0-14 141,0 14-135,0-12 28,0 11-27,0 0 38,0 6-44,0-1 5,0 5-11,0-16 5,0 7 7,0-11 21,0 20-27,0-6 5,0 16-5,0-11-1,0-4-61,0 0 56,0-9-5,0 8-1,0 3 17,0-5-11,0 5 0,0-18-5,0 6 10,0-7 18,0 18-23,0-15 44,0 9-32,0-10-7,0 0-38,0 11 27,0 0 51,0 18-79,0-11 62,0-4-28,0-5 0,0-13 0,0 6-17,0-8 17,0-1 0,1-2 0,-1 0 0,1 9 0,0 3 0,-1 4-5,0-1-34,0-11 33,0-1-5,1-2-51,-1-7 62,0 4 39,1-3-33,-1 3-6,1-2-62,0 6 96,0-3-34,-1 2-17,1 3 12,0-6-96,0 3 45,0-5-34,0 2 90,1-3-73,1 2 62,-2-6-168,0 0 112,-1-3 72,0 1-10,1 4-46,0 1 119,0 1-68,1-3 0,-2-3-51,0 0 68,0 2-17,1 1-39,1 1 33,0-2 23,4-5 28,1-1-101,5-1 56,-2 1 0,2 1 0,-3 1-6,1 1 6,-1 0 11,3 0-11,-1-1 40,6 1-119,0-1 79,1 0-5,2 1-7,1 0-60,-2-1-52,2 0 74,-8 0-84,5-3 134,-4 2-101,10-3-17,-10 4 17,4-1-44,-6 2-68,0 0-22,4 0 89,4 0 107,8 0 33,-2 0 1,-3 1-1,-6 0 6,-5 0 0,8 0 0,-7 0-5,6-1 5,-10 0-6,8 0 12,-3-1-1,12-1-5,-6 1-22,-1-1 89,-1 1-61,-7 0-6,1 1 0,-3 0-23,-1 0 23,1 0 0,-2 0 79,2 0-85,-3 0 0,0 2 6,1 1 0,-1 0 0,4 2-11,-4-3-1115,0 0-2330,-4-2 3456,-1 0 0,-1 0 0</inkml:trace>
  <inkml:trace contextRef="#ctx0" brushRef="#br0" timeOffset="7148">7451 4453 13413,'7'-14'28,"0"3"0,12 7-34,-8 2-16,9-2 16,-11 3-5,1 1 11,-1 0 33,1 0-33,5 0 0,-3 0 12,9 3 44,3-1-56,0 1 16,10-3 24,-14 0-40,0 0 0,-9 0-6,3-2 23,3-1-17,-1 1 0,2-1 5,-11 3 1,7-1 0,-3 1 5,9-1-22,-2 0 11,-1-1 0,-4 0 0,-1 0 0,-2 0 5,3 1-5,-4 0 39,4 0-44,4-1 5,5 1 0,-2 0-11,-4 1 11,-8 0 0,-1 0 0,-4 0 0,3 0 0,-2 0 0,5 0 0,-2 0-84,5 0-62,0 0 34,-1 0-151,0 0 229,-5 0-27,-2 0 21,-1 0-16,1 0 56,-1 0 0,1 0-67,-2 0-22,0 0-1,0 0 90,-1 0-11,1 0 84,2-4-225,3 1 147,0-2-141,-1 1 28,-3 4 359,-2-1-168,-1 5-73,0 0 34,-1 9 22,-1 6-62,0 5 6,1 0-28,1-5 17,0-3 5,0 7 6,0-4 0,0 13 0,0-14-89,2 13-18,0-12 35,0 13 72,-2 8-12,0 3 7,0 18 55,0-26-100,0 4 50,0-17 0,0 9 45,0 14-68,0-6 18,0 20 5,0-28 78,0 23-78,0-14 11,2 20-16,-1-15-7,2-3-4,1 4 60,-2-13-44,0 9 6,-1-11-6,-1-6 11,0 22-28,0-3 174,1 13-50,0-11-107,0-15 268,1 9-256,-2-17 27,2 7-39,0-9 5,1-2 113,0 21-79,0-7 196,3 26-111,-2-18-124,1 5-6,-2-19 56,1 3-50,-1-13-11,0 13 22,-1-13-89,2 13 72,-2-12-5,3 16-45,-3-5 56,1 2 39,0 7 6,1 2-45,2 2-5,-1-3 16,0-5-11,-3-15-17,2 14 23,-1-13-6,0 7 44,0-9-111,1 14 67,-1-5 0,1 21 0,-2-13 0,-2 0 11,2 21-11,-1-29 0,1 20 12,0-22-7,-2 6-10,0 14 27,0 0-22,0 5 0,0-16-28,-1 8 34,1-19-1,0 12 1,-1-2-1,0-6 7,-3 12-1,0 1-6,-1-1 1,1 11-6,2-20 0,2-7 0,0-8 6,0-2-6,0-3-12,0 6-94,0 0 22,0 1-123,2 5-219,0-5 185,1-1-224,0 0 45,-1-8-123,0 2-28,-1-6-393,-1-1 964,0-2 0,0-1 0</inkml:trace>
  <inkml:trace contextRef="#ctx0" brushRef="#br0" timeOffset="8581">7832 4762 11732,'-32'-9'1177,"3"1"-965,20 8 85,-3 0-134,0 0 61,-1 0 11,1 0-73,1 0 146,-8 2-235,6 3-123,-9 8-1,10 3 18,0 1 33,4 10-73,6-6 73,-1 5-51,3-6-44,2-6 95,1-1-190,6 3-85,8 3 175,5-1-102,6 0-61,4-4 173,-11-5-83,6-2 55,-16-6 68,8 0-34,-9-1 11,4 0 11,-6-2-5,3-7 145,-3-1 51,4-12 6,-4-10-68,-2-3-11,-2 1-51,-4 9 51,-1 10-11,-5-4 11,0 6-56,-5-1 34,3 6 5,-1 1 6,-10 0-163,1 3-4402,-19 1 4520,16 5 0,-1 0 0,15 0 0</inkml:trace>
  <inkml:trace contextRef="#ctx0" brushRef="#br0" timeOffset="9631">7761 5548 13267,'-32'20'386,"0"0"1,-21 16-174,40-23-174,1 0-6,-1 12-33,6-3-5,0 4-46,6 0-66,10-4 78,-1 0-353,17 3 229,-8-12 68,8 3-95,-6-8-18,9-2 197,-7-3 11,5-1 0,-3-3-5,0-6-46,-2 1 40,-1-10 22,-6-8 40,1-4-51,-4-1 0,-4 4 0,-4 8 207,-1-16 45,-3 6-219,-4-6 40,-3 11-28,-13 4 33,-4 2-128,-13 2-667,7 15 717,-4 30 0,22-14 0,-1 14 0</inkml:trace>
  <inkml:trace contextRef="#ctx0" brushRef="#br0" timeOffset="10683">7880 6429 12489,'-46'13'1204,"12"-4"-1143,19 17 40,5-1-95,2-5-1,2 6 40,2-1-45,3 0-39,1-1 33,6 3-100,5-9 100,1-1-11,8-1-39,-7-9 56,5 2-5,-5-4-135,12 2 140,-8-2 0,7 1-112,-12-5 22,4 0 85,-5-4-40,6-7 39,-2-15 152,-1-7-79,1-8-28,-7 12 359,-3-11-219,-3 21-22,-6-10-34,-2 17 6,-24-4-124,-1 6-178,-25 0-2085,16 20 2258,-1 10 0,24-4 0,7-1 0</inkml:trace>
  <inkml:trace contextRef="#ctx0" brushRef="#br0" timeOffset="11748">7880 7310 12981,'-41'19'286,"6"6"-163,28-7 23,-2 13-23,4-2-112,2 1-11,1-3-39,4-8 39,1-9-6,8 2-22,9-5 23,2 1-1,6-1-61,-9-2-23,8 0-16,-14-3 61,7 0 40,-10-2-46,8-2 51,-4-7 0,9-16 6,-9-5 5,-3-4 39,-3-4-55,-6 16 5,1-7 73,-3 12-12,0-7-61,-2 8 191,-13-12-40,-6 14-22,-28-6-191,7 13-1092,-15 6-2279,27 3 3433,2 3 0,22-3 0,2-1 0</inkml:trace>
  <inkml:trace contextRef="#ctx0" brushRef="#br0" timeOffset="13665">7904 8287 14325,'3'51'28,"3"13"-22,-2-27 13,0-1 1,0 0-20,1 12-5,3 15 5,-4-19 0,2-5-6,0 6 6,2-3 45,0-2-45,0-10 5,-3-12 1,-2-8 5,-1 8-5,-1-3-6,-1 2-62,0-2 73,0-8-61,1 2-420,-1-5-1844,1-4 2314,0-15 0,0 9 0,0-10 0</inkml:trace>
  <inkml:trace contextRef="#ctx0" brushRef="#br0" timeOffset="14365">7784 8525 12774,'4'-51'1456,"7"-5"-1176,6 21-218,-1-1 11,5-3-73,-12 21 50,5-2-44,-8 14 5,1 2-11,-2 3 67,2 2-22,1 4 61,6 6 129,3 6-235,0 2 112,5 8-106,-8-9-6,4 6-302,-7-9-684,-1 0 986,-1 2 0,-4-8 0,-1-1 0</inkml:trace>
  <inkml:trace contextRef="#ctx0" brushRef="#br0" timeOffset="15852">7761 9215 12163,'26'20'1227,"-1"-2"-852,-5-6 281,14 7-220,18 11-346,3 3-87,-18-10 0,-3-1 13,4 3-16,4 3-56,-28-18-89,2 1-152,-8-5-2436,-2 0 2733,-3-3 0,-1-1 0,-2-1 0</inkml:trace>
  <inkml:trace contextRef="#ctx0" brushRef="#br0" timeOffset="16200">7880 9620 12746,'14'-64'963,"-3"23"1,3 0-654,1 5 1,2 0-222,3-11 1,1-1-93,3-2 1,0 3-404,-7 13 0,0 4 406,19-16 0,-24 35 0,-2 7 0</inkml:trace>
  <inkml:trace contextRef="#ctx0" brushRef="#br0" timeOffset="16968">8284 8715 14353,'-16'34'266,"0"-1"0,-13 26-170,19-36 10,0 0 12,1-4-79,3-2 22,0-1-55,3-8 11,0-1 39,3-6-112,0-1 50,2 4 6,4 0 6,4 5-1,5 1 40,1 0-56,10 9 11,-7-4-224,14 12-1585,-6 0 1809,1 3 0,-11-9 0,-8-8 0</inkml:trace>
  <inkml:trace contextRef="#ctx0" brushRef="#br0" timeOffset="17535">8404 8811 13301,'41'-16'336,"-6"5"61,-24 26-290,-6-3-51,2 12-51,-7-9 1,0 2 33,-3-1-33,-1-2-85,-6-1-61,5-7 62,0-10 72,11 1 68,10-3-51,-2 11 23,4 4-29,-11 1 404,-2 9-286,-2-7 62,-5 11-79,-8-8-106,-1-1-313,-8-5-4498,4-23 4811,3 4 0,4-9 0,7 12 0</inkml:trace>
  <inkml:trace contextRef="#ctx0" brushRef="#br0" timeOffset="17983">8618 8668 13508,'25'24'459,"0"-1"0,26 21-341,-22-26-68,-5-3-39,0 0 96,-17-7-18,0 7 180,-4 1-196,-2 5-23,-8 8-688,-8 11 638,-20 14 0,15-17 0,-5-6 0</inkml:trace>
  <inkml:trace contextRef="#ctx0" brushRef="#br0" timeOffset="19489">7666 3691 11043,'-10'-19'2258,"3"4"-1138,5 10-980,2 2-34,-1-3-61,1-6-34,-1 0 62,1-4 0,0 8-40,0 3-22,0 3 286,0 13-207,0 3-51,1 13 45,3 4-22,7 22-62,0-9-3,-1 1 0,0 3 3,-3-14 0,-2 1 3,3 14 0,-2 0-3,-1 13-51,-3 1 46,-1-32-7,-1 4-38,1-18 50,-1-3-67,0 9-140,0-5-157,1 5 117,0-10-397,2-5-521,2-5 319,-1-8 846,1-9 0,-4 4 0,0-2 0</inkml:trace>
  <inkml:trace contextRef="#ctx0" brushRef="#br0" timeOffset="20155">7499 3762 13961,'18'-19'448,"-3"-1"-285,-7 7 117,10-20-112,-7 13-95,9-13-62,-10 25 11,1 1 157,5 21-33,10 22-96,2 9-50,0 3 6,-3-6-1020,-5-16-173,-4-7-1888,-1-9 3075,-10-10 0,-2 0 0,-2 0 0</inkml:trace>
  <inkml:trace contextRef="#ctx0" brushRef="#br0" timeOffset="21787">7356 2858 11956,'28'22'362,"1"1"1,3 2-1,-1-2-188,10 4-130,-12-8 1,-1 0-50,9 5-130,-3-2-660,-22-13-3322,-2 0 4117,-5-2 0,0-1 0,-5-3 0</inkml:trace>
  <inkml:trace contextRef="#ctx0" brushRef="#br0" timeOffset="22167">7761 2929 15894,'-19'44'269,"2"-4"-264,6-18 40,-6 18-45,1-4 0,-5 17-22,5-11 16,0 1-28,4-8 1,0 0-578,-2 5-2172,-3 4 2783,14-52 0,3 0 0,0-9 0</inkml:trace>
  <inkml:trace contextRef="#ctx0" brushRef="#br0" timeOffset="23010">7380 2715 12802,'2'-37'1238,"7"-1"-790,14 11-331,-1 1-105,4-2-63,-13 15-66,-4 6 55,-7 7 51,2 0 11,0 0 269,6 8-90,0 1-50,5 11 39,-1 0-163,3 4 62,10 16-767,2-1 700,14 5 0,-22-21 0,2-11 0</inkml:trace>
  <inkml:trace contextRef="#ctx0" brushRef="#br0" timeOffset="23901">7975 2500 13973,'-21'36'530,"0"1"0,2-3 1,0-3-459,-5 2-4,7-8-35,10-13-16,2-2-6,3-6-11,0 0-5,2-3-23,10 4 61,6 7-22,24 17-235,-1 2-90,8 9 29,-20-14-847,-1-5-128,-13-14 1260,3-1 0,-11-6 0,0 0 0</inkml:trace>
  <inkml:trace contextRef="#ctx0" brushRef="#br0" timeOffset="24433">8142 2596 10550,'13'-3'1255,"-2"1"-566,-11 2 818,0 0-1311,18 26-40,-13-10-116,13 22 100,-24-12-140,1-8 0,-4 0-6,4-12-100,2-3-561,2-2 594,0-2 129,5-4-128,11 1 122,2 3 90,7 15-17,-11 1 208,-5 12-96,-6-12 34,-6 7-107,-1-12-442,-14 1-728,4-12 1008,-10-18 0,14 11 0,1-12 0</inkml:trace>
  <inkml:trace contextRef="#ctx0" brushRef="#br0" timeOffset="24902">8356 2524 14723,'28'35'823,"-2"-2"-699,9 11-34,-3-11-96,8 11 6,-15-24 6,-14-12 89,-5-3-6,-4-3 63,-1 1 200,-1 0 18,-11 13-364,-6 6-914,-22 26 908,14-20 0,2-1 0,-9 11 0,4-6 0</inkml:trace>
  <inkml:trace contextRef="#ctx0" brushRef="#br0" timeOffset="26450">6475 5501 12371,'-37'-8'1372,"4"2"-773,16 18-403,4 0 67,-9 21-229,10-8 61,-4 21-89,10-2-12,4 23-39,7-23-72,6 0-62,2-29-152,19-6 275,-2-10 62,6-5-1,-3-17 119,-8-16-12,-2-16-62,-8-3 34,-13 0-84,-8 23 67,-7 0-67,4 20 0,-2 0 0,7 10-78,1 3-107,2 2 112,0 0 62,1 8 67,6 13-50,1 5 22,19 33-23,-3-16 1,2 1-6,-6-8 0,1 0 0,6 8 0,-1-5-45,0-6-465,5-9 510,2-29 0,-11 7 0,-3-19 0</inkml:trace>
  <inkml:trace contextRef="#ctx0" brushRef="#br0" timeOffset="27384">6523 5096 14936,'-21'31'616,"-3"0"0,0-1-436,0-3-178,-1 2 1,2-1-3,10-11 6,0 3-1,10-14-5,0-2-89,2-3-107,7-1 213,22 2-1,6 5-10,18 8 0,-17 1-6,4 11-84,-19-11-286,8 9-907,-10-11-1843,3-3 3120,-10-6 0,-3-5 0,-6 0 0</inkml:trace>
  <inkml:trace contextRef="#ctx0" brushRef="#br0" timeOffset="27785">6690 5191 13329,'31'-3'1024,"-5"4"-844,-22 13-18,-1 3-44,-2 2 139,-2 9-190,-5 8-67,4-4 28,-3-5-28,14-14 0,-2-9-72,9 1 72,-3-4-342,4-1-660,-4 0 1002,5 0 0,-12 0 0,1 0 0</inkml:trace>
  <inkml:trace contextRef="#ctx0" brushRef="#br0" timeOffset="28302">6832 5096 12690,'8'6'991,"-1"-1"-302,-7-5 118,33 26-600,-13-11-151,22 17 73,-25-19-129,-6-5 79,3 5-79,-4-3 0,1 5 207,-3 2 134,-5 5-145,1 3-89,-6 5-68,-1-10-33,-2-2-1,-3-1 1,2-6-6,-5 7-157,1-5-252,0 0-1014,0-4 1423,0-2 0,5-3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37:03.1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8284 6263 13905,'66'10'88,"-17"-6"1,15 1-1,6-1 1,-2 1 0,-12-2-2917,8 1 1,-1 0 2829,-7-1 0,10 1 1,3 0-1,-9-1 0,-19 0-2,-9 0 1482,9 2-1409,1 1 0,1-1-68,6 1 458,10 1 1,-1-1-459,-14-3 17,-5-1 1,-2 1-23,-11-3 3269,30-8-3336,-14-5 11,17-2 114,-1 1 1,-2 2-59,-18 4 0,9 1 0,13 0 0,-6 2 22,-6 4 1,-3 0-26,8-1 1,-1 0 16,-6 2 0,-8 2-3,-22-1-129,9 0 107,-15-1 5,-1 0 236,-2 0-124,-6 0-162,-16-4-44,5-1 100,-10-3 50,-27-37 34,27 26-62,-22-24-22,35 38 0,7 5 12,0 0 55,-10-8-6,4 3-55,-5-4-12,7 6-313,4 3 627,-1 0-481,15 9 173,-6-2 33,11 8 57,17 16-85,-21-21-5,19 16 51,-18-19-40,-6-1-11,11 8 39,-32 17 40,1-4-85,-15 7 0,-11 9 1,5-6 66,-6 6-78,-5 9 1,5-8 55,27-33-95,3-1 50,5-8 6,2-8 0,0 4 0,0-5 0</inkml:trace>
  <inkml:trace contextRef="#ctx0" brushRef="#br0" timeOffset="2209">9308 5382 13211,'-40'34'466,"0"0"0,0 0 0,28 23 1,11 4-921,-11-3 1,11-6 478,30-15 0,10-17-25,-5-26 0,-6-16 185,-20-37 0,-13-5-45,-2 20 193,-3-4 0,0 15-232,5 37-79,21 47 1,14 15-60,-11-34 1,3 0-48,2 10 0,2 4 0,3-16 84,34-34 0,-33 3 0,3-31 0</inkml:trace>
  <inkml:trace contextRef="#ctx0" brushRef="#br0" timeOffset="4033">9618 5048 12819,'-48'22'2139,"0"2"-1971,11 1 0,1 0-145,-2 1-1,-2 4 73,36-26-263,23 20 174,-7-9 13,29 25 1,4 3-20,-15-17 14,10 12 0,-3-9-14,-26-30 0,0 8 0,-7-13 0</inkml:trace>
  <inkml:trace contextRef="#ctx0" brushRef="#br0" timeOffset="5118">9737 5215 12242,'44'-6'2162,"-37"13"-2644,-1 33 185,-23-15 258,27 2 291,9 0-73,-31 17-179,-7-33 0,-31 9 0,31-40 0</inkml:trace>
  <inkml:trace contextRef="#ctx0" brushRef="#br0" timeOffset="6353">9927 5072 13553,'25'23'448,"0"-1"0,20 17-129,-1-2-224,-20-16 465,-55 33-560,15-31-9,-19 26 1,-1 0-165,20-28-315,-19 24 113,34-45 375,3-3 0,-1 2 0,1-2 0</inkml:trace>
  <inkml:trace contextRef="#ctx0" brushRef="#br0" timeOffset="13516">17045 4215 14460,'43'19'58,"-7"-6"1,4 0-25,5-2 0,1 0-88,7-1 1,-1 0 53,-11-1 0,-1-2-9,3-5 1,-2-1 148,9-4-140,2 3 62,-15-3-118,-34 3 129,3 0 145,-4 0-1105,1 0 1,-3 0-1</inkml:trace>
  <inkml:trace contextRef="#ctx0" brushRef="#br0" timeOffset="17374">17092 4310 12533,'-8'49'367,"0"1"0,2 0 0,-1 4 0,2-2-358,3-6 0,0-1 1,0 0 1,0 2 0,-1 0 0,0 0 170,-2 5 0,-1 0 0,1 0-77,1-3 1,0-1 0,1 3-66,-2 4 0,0 4 0,0 1 1,1-5-29,1 2 0,1-3 0,0-1 11,1-3 1,0 0 0,1-1 18,0-1 0,1 1 0,0-2 26,0 22 0,1-3-64,-1-9 0,1-3 33,-1-11 1,1-1 22,-1 2 0,0 0-85,2-1 1,-1 1 56,0 0 0,-1 0-40,2 13 1,0-6 14,-2-14 13,0 22 1,0 0-20,-1-26 45,1 8 0,0 3-73,1 21 11,0-22 0,0 0-17,0 18-16,0-12 0,2-23-80,1 1 74,2 4 39,2 8 34,-4-20-95,4 23 78,-6-30-56,2 16-95,-3-22 145,0 6 0,-2 6 6,2-8 0,-1 8 45,1-7-84,0 4-39,-1-3 117,4 25-50,-3-27 16,2 18 29,-3-15-124,-1-2-425,0 0 621,0-2-94,0 1-68,0 1 67,0 0 73,0 3-62,0 13-324,0-1 391,1 1-341,1-16 152,1-9 273,2 2-134,3 0-184,31 2 167,-22-3 29,25-2 21,-8-4-27,3 7-42,1-2 0,3-2-14,22-1 55,-5 2 52,-13-9-35,-24 9-27,3 0 173,7 0-168,-19-1-44,8 0 55,-18 0-63,-2 0 0,0 0 0</inkml:trace>
  <inkml:trace contextRef="#ctx0" brushRef="#br0" timeOffset="19863">17687 4405 12931,'5'50'124,"-1"-1"0,0 1 1,0 5-1,-1 1 1,-1 1-120,1 6 1,-1 2-1,0-4 15,-1-14 1,0-2 0,0-1-13,-2 22 1,-1-2 125,1-2 1,-1 1-65,0-15 1,0 2 0,0 2-52,1-1 1,-1 5 0,0-2 0,0-9 64,1-6 0,-1 0 13,-1 22 0,-1 9 0,1-15-52,0-12-6,0 17 0,0 7 182,2-4 1,0-3-197,1-19 0,0-1-22,0 18 0,0-2 72,0-20 1,0-2-3,2 6 0,-1 0-73,-1-1 0,0 2-29,3 14 1,-1-3 28,-1 1 40,2 13-29,-3 0 1,0-5-18,0-23 9,0 13 0,0-1 47,3-23-89,1 28 47,-1-9 1,1 2-1,-2-14 0,0 0-33,3 16 0,-1-4-20,-2-15 22,4 31 23,-4-37 6,1 9-40,-1-20 68,0 11-34,0-4 0,-2-2-1098,0-10-935,0-8 2033,0 1 0,0-2 0</inkml:trace>
  <inkml:trace contextRef="#ctx0" brushRef="#br0" timeOffset="22136">17283 4620 12858,'-35'14'846,"13"8"-863,1 5 17,16 3 56,28 25 6,-13-31-138,15 13 0,3-4 82,-13-24-6,19 11 196,5-21-56,-14-5-140,16 3 11,-15-10 320,-13-4-79,0-7-34,-29-31-201,3 17-17,-11-7 403,3 5-50,-7 19-689,-15-10 330,14 17 6,-4 14 0,30 1 0,-8 4 0</inkml:trace>
  <inkml:trace contextRef="#ctx0" brushRef="#br0" timeOffset="24755">17283 5334 12472,'-38'33'1618,"14"18"-1618,0-27-5,19 12 100,17-2-95,-6-17 0,8 20 39,0-5-39,-9-22 202,29 24-34,-11-30-101,13 6-11,-14-9-39,6-12-17,-19 7 162,15-16-100,-15 10-62,1-1 5,-4 4 219,-1-6-224,-2 7 67,3-10-67,-6 11 129,2-17 0,-1 8-123,0-6 84,-2 6-90,0 9 50,-13-20-61,2 8 22,-8-10 90,0 9 5,-10 12-94,11 1-119,-15 6 107,11 0 0,7 1 0,0-2 0</inkml:trace>
  <inkml:trace contextRef="#ctx0" brushRef="#br0" timeOffset="26871">17259 6263 13177,'-16'5'1098,"-7"1"-863,8 13-207,-2-7 39,-3 43-78,15-37 50,-4 27-27,13-10-7,-2-12-19,7 13 0,2 0 14,-3-18 0,10 28 0,-11-36 51,20 4-51,-14-5 28,19 1 44,-3-3-212,8-6 258,3-5-107,-13-1 219,-6-27 33,-7 3-263,-1 1 353,-13-25-347,-8 34-15,-9-13 1,-1 1 8,1 10 8,-10-5 1,-1 2-3373,4 12 3358,-12-6-3281,-8 20 3287,25 9 0,-15-3 0,27 2 0</inkml:trace>
  <inkml:trace contextRef="#ctx0" brushRef="#br0" timeOffset="28978">17307 7096 11648,'-19'21'731,"-1"6"0,2 2-675,7 10-45,-14 17 152,37 0-12,3-29 129,18 16-151,12-28-129,-18-3 11,16-11 73,-34-1-84,7 0 0,-12-1 11,-2 0 129,9-11-78,-3 3 5,10-17-56,-10 11 213,4-19-207,-10 17 67,-4-13-73,-5 14 34,-5-4 22,-4 2-39,-7-1-33,7 6-51,-16 1 196,14 7-163,-7 0 18,11 3-2308,5 2 2313,4 0 0,-1 0 0,3 0 0</inkml:trace>
  <inkml:trace contextRef="#ctx0" brushRef="#br0" timeOffset="59479">15140 6072 13838,'35'0'174,"-4"-2"33,-8-2-201,-1-1 122,0 0-94,-6 2 0,-4 1-29,-1 1 90,5 0-95,-3 1 191,9 0-186,4 0 119,3 0-35,8 0-89,-15 0 107,1 0-35,-13 0 96,13 0-112,-2 0 51,4 0-107,-1 0 50,3 0-22,1 0 51,14 0-62,-12 0-17,-1 0 11,6-4-11,-7 1 6,4-2 67,-6 0-73,-8 3 117,16 0-100,-5 1-11,6 0 33,-5 0-118,-7 0 96,-1 0-17,2-1 34,-10 1-45,4 0 11,-3 1 0,1-1 16,10 1-16,-5-2 6,14 2-23,-8 0 17,-1 0 23,2 0-23,-2 0 0,-4 0 0,1 0 0,-11 0 16,5 0-21,10 0-6,-4 0 55,15 0-44,-19 0 12,13 0-12,-7 0 16,7 0-32,-8 1 16,-3 0 78,-4 0-117,-7 0 39,6-1 0,-5 0 45,2 0-45,-5 0-45,5 0 28,-4 0 34,3 1-17,-4 1-6,0-1-33,-4 0 78,2 0-61,-5-1 22,3 1 39,0 1-39,0-1 0,4 2 17,0 1-17,1-1-62,5 3 62,4 2-11,-3-1 11,1 0 0,-11-6 11,-3 1-22,0-2 17,-1 1-12,0 0-123,0-1 180,0-3-51,-3 1-17,-3-6 56,-3 0-33,2-1 5,-6-2-11,7 4-17,-5-3 34,4 3-17,-1-2 56,-4-2-73,3 1 23,-6-4 33,5 3-45,-1 0 6,1-2 0,-3 1-33,2 0 33,1 3 0,3 4 39,4 4-213,1-1 191,1 7 56,2 0-73,6 6-17,-1-3 56,6 3-39,-6-5 34,2 1-17,-3-2 5,7 5-22,-2-2-22,5 7 22,-6-5 16,0 5-16,-5-7 62,-2 2-96,-1-5 34,-1-1 0,0 0-28,0 0 129,0 3-90,0-2-11,-1 1 23,0-2 83,0 1-106,-1-1 0,-5 4 0,-1-2-5,-8 9-18,-11 10 74,4-3-79,-16 14 16,14-12 52,0-2-40,4-3-45,10-10-448,3-1-661,2-5 1154,5-2 0,-1-1 0,0 0 0</inkml:trace>
  <inkml:trace contextRef="#ctx0" brushRef="#br0" timeOffset="73795">17402 8096 12388,'-6'-16'677,"1"2"-615,5 11 84,0 0-90,1 0-12,-1 0-44,1 0 0,0 1 247,0-1 279,-1 1-100,1 0-202,-1 18 5,1-2-139,4 29-6,0-14 28,6 29-112,-3-21 28,5 27-28,1-4 62,0 0-96,1 4 40,-9-33-6,-1-2 16,-4-16 35,0 0-57,0 0-44,1 14 55,0-10-5,1 12 0,-2-13 6,0 4-6,0-4-90,1 5-162,0-11-117,-1-2 150,0-5-2078,0-3 1,-1 0 0</inkml:trace>
  <inkml:trace contextRef="#ctx0" brushRef="#br0" timeOffset="74712">17259 8311 12511,'29'-31'1154,"0"-2"-1048,-8 0 79,-2 6-56,-1 0 134,-1 3-129,2-1-33,-2 4-101,-3 6 39,-9 11 68,-3 3 273,-2 1-324,3 3 118,1 1-34,3 4 12,12 12-152,-4-6 117,9 7-44,9 3-28,-4-2-45,7 3 0,-10-6-11,-11-9 50,2 3-39,-7-4-146,1 0-560,-6-5 706,-2-3 0,-1 1 0,-1-2 0</inkml:trace>
  <inkml:trace contextRef="#ctx0" brushRef="#br0" timeOffset="75740">17307 9001 13799,'42'38'543,"-3"-4"-347,-17-15 107,24 16-275,-16-13-17,15 10 34,-22-18-34,4 3 84,6 3-95,-8-3 0,3 4 6,-19-12-6,2 3 0,-7-7-611,0-1-1102,-4-3 1266,1-1 1,-1 0 0</inkml:trace>
  <inkml:trace contextRef="#ctx0" brushRef="#br0" timeOffset="76307">17330 9358 12068,'23'-31'1009,"-2"2"-701,-5 13-62,-1-2 174,12-12 22,12-17-251,1-2-174,-3 3 55,-12 16-77,-15 19 5,-1 3-34,-6 7-212,-3 0-1569,7-1 1815,-3 0 0,3 0 0,-4 1 0</inkml:trace>
  <inkml:trace contextRef="#ctx0" brushRef="#br0" timeOffset="77224">17926 8549 15098,'-18'37'269,"0"-2"-269,3-14 6,0 0 100,-6 8-78,7-8-22,-5 7-1,10-15-27,2-1-96,5-7 113,4-3 5,4 0 0,1 1 134,8 5-55,9 11-62,-5-3-12,13 12 74,-5-8-118,-2-2-1211,-1-3 1250,-15-11 0,-3-2 0,-6-2 0</inkml:trace>
  <inkml:trace contextRef="#ctx0" brushRef="#br0" timeOffset="77955">18092 8573 14796,'44'0'476,"0"0"-476,-11 1 61,-7 0-33,-6 3-78,-5-1-1076,-1-1-1411,-4-1 2537,-2-7 0,-7 5 0,-1-4 0</inkml:trace>
  <inkml:trace contextRef="#ctx0" brushRef="#br0" timeOffset="78224">18235 8572 10517,'-9'-10'3708,"2"2"-3232,7 8-219,0 0-89,-1 30 56,0-1-162,-1 17-62,2-12-6,0-13-27,0-3-2594,3 7 2627,-3-6 0,3-2 0,-3-9 0</inkml:trace>
  <inkml:trace contextRef="#ctx0" brushRef="#br0" timeOffset="78772">18449 8763 14762,'26'40'437,"11"12"-420,-14-26-62,4 5-605,-7-12-425,-11-12-4722,1-1 5797,-7-5 0,-1-1 0,-2 0 0</inkml:trace>
  <inkml:trace contextRef="#ctx0" brushRef="#br0" timeOffset="79040">18425 8953 11144,'-7'-4'1171,"0"0"-124,7 4-324,0 0-382,17-24-72,1 1-177,4-4 1,2-2-93,6-2-415,6-6-593,-17 20 1008,1 0 0,-10 8 0,0 0 0</inkml:trace>
  <inkml:trace contextRef="#ctx0" brushRef="#br0" timeOffset="79739">18711 8430 14729,'44'34'1417,"-1"0"-1204,5 0-180,-15-12 7,4 2-40,-19-13 50,8 7-50,-10-7 39,7 7-28,-15-11 34,-2 0 78,-3-3-95,-5 1-28,-2 2-44,-4 2 60,-2 3 29,-18 28-39,-2 3-6,-7 10-353,14-20 0,1-1-3467,-8 6 3820,-3 4 0,18-24 0,9-12 0</inkml:trace>
  <inkml:trace contextRef="#ctx0" brushRef="#br0" timeOffset="107542">17330 3358 16605,'1'46'34,"0"-1"50,-1-16-45,0 19-39,0-10-6,0 28 46,0-10-24,-1-13 1,0 0-17,-1 15 6,-2 7-79,1-35 62,-2 18-73,1-19 84,-1 13 0,2-24-101,-1 6-5,1-6 50,-1 10-68,1-7 57,1-3-280,1-6 134,1-9-2800,0-2 3013,-3-13 0,2 9 0,-2-9 0</inkml:trace>
  <inkml:trace contextRef="#ctx0" brushRef="#br0" timeOffset="108441">17164 3548 13373,'16'-19'236,"-1"1"60,2 0-128,0-2-100,-1-1 128,2-1-163,-7 9 158,1-1-191,-6 8 61,-2 3-61,-3 3 297,5 5-11,6 8-169,2 2-5,11 13-22,-9-9-17,14 12 45,-1-3-129,-1-1 16,-4-6-10,-12-9-220,-5-8-5241,1 0 5466,-3-2 0,0-1 0,-5-1 0</inkml:trace>
  <inkml:trace contextRef="#ctx0" brushRef="#br0" timeOffset="109460">17069 2786 15227,'32'46'353,"3"-1"-353,-2-15 28,6 4-129,-5-7-112,-7-6-291,-3-4-386,-17-13-723,-1-2-1216,-2-1 2829,-1-3 0,-1 2 0,-2-1 0</inkml:trace>
  <inkml:trace contextRef="#ctx0" brushRef="#br0" timeOffset="109827">17426 2762 15726,'-21'42'778,"1"-1"-537,0 7-124,7-11 1,-1 1-39,-7 25-79,9-25 0,0-3 0,3 2 17,-4 10-29,6-14-301,-2 3-74,6-19-105,1-5-2539,1-5 3031,1-5 0,0-1 0,0-2 0</inkml:trace>
  <inkml:trace contextRef="#ctx0" brushRef="#br0" timeOffset="110675">17069 2643 12561,'40'-39'1126,"0"-4"-947,-28 25 247,12-14-241,-11 13-12,9-11 174,-6 8-139,-3 4 111,-4 5-229,-6 11 156,-2 1-307,0 3 61,2 3 173,7 15-33,0-1-72,13 25 100,6 5-157,0-2-162,3 1-45,-18-27-516,-3-8-795,-9-11 1507,1-2 0,-2 0 0,0-1 0</inkml:trace>
  <inkml:trace contextRef="#ctx0" brushRef="#br0" timeOffset="111594">17687 2286 16818,'-26'38'302,"-13"9"-262,10-21 44,-15 15-73,16-15-56,7-6-89,9-8 122,10-10-206,2 0 140,6 4 111,1 0 29,7 7-12,2-1-50,1 4 6,2 1 44,10 12-50,-7-6 62,11 14-1,-17-17-77,7 9-91,-10-11 29,-2-2-342,-3-3 0,-5-8-326,-1-1-738,-1-2 505,-1-2 1,1 0 0</inkml:trace>
  <inkml:trace contextRef="#ctx0" brushRef="#br0" timeOffset="112076">17807 2334 14320,'39'2'588,"-4"1"-342,-8 1-235,-7 1 62,7 0-73,-11-2-17,-2-1-442,-1-1-851,-7 0 1310,1 0 0,-7-1 0,0 0 0</inkml:trace>
  <inkml:trace contextRef="#ctx0" brushRef="#br0" timeOffset="112310">17925 2357 11732,'-3'-6'1938,"0"2"-717,3 4-61,-5 77-931,1-26-545,1 7 0,0 0-2468,0-10-2465,3-13 5249,0-26 0,0-7 0,1-2 0</inkml:trace>
  <inkml:trace contextRef="#ctx0" brushRef="#br0" timeOffset="112709">18068 2596 14661,'34'21'432,"-5"-1"-376,-12-5-1288,3 2 1232,-2-5 0,-4-3 0,-9-9 0</inkml:trace>
  <inkml:trace contextRef="#ctx0" brushRef="#br0" timeOffset="112943">18211 2596 13289,'-9'39'1297,"-1"1"0,-5 22-1230,-11-1-341,12-28-466,-1 4-795,9-20-2150,2-6 3685,1-5 0,3-3 0,-1-3 0</inkml:trace>
  <inkml:trace contextRef="#ctx0" brushRef="#br0" timeOffset="113926">18306 2310 14359,'38'17'818,"8"9"-611,-11-2-202,-1 2 102,6 2-34,-10-5-22,-6-6-35,-1 0 96,-17-13 112,0 0 415,-5-4-174,-1 1-359,-6 5-39,-1 1-44,-15 19-23,4-5-17,-9 15 67,3-5-126,3-1 1,-1 2-1168,-12 19 1243,15-21 0,2-2 0,2-2 0,13-18 0</inkml:trace>
  <inkml:trace contextRef="#ctx0" brushRef="#br0" timeOffset="133869">12046 6334 10046,'0'0'0</inkml:trace>
  <inkml:trace contextRef="#ctx0" brushRef="#br0" timeOffset="134913">12641 6287 8231,'0'0'0</inkml:trace>
  <inkml:trace contextRef="#ctx0" brushRef="#br0" timeOffset="136017">12070 6334 13967,'15'-14'-112,"-4"6"162,-6 11-10,-3 9-24,-10 5-10,-1-1-6,-3-2-45,-1-8-274,4-4 313,2-5-117,1-8 118,4-1-102,0-10 74,6 5 27,6-1-67,5 7-156,2 5 285,-5 5 78,-5 12-95,-5 10 6,-3-3 17,-2 1-62,-3-14-594,-3-2-2610,-4-24 3204,3 7 0,2-10 0,7 16 0</inkml:trace>
  <inkml:trace contextRef="#ctx0" brushRef="#br0" timeOffset="136816">12593 6310 13133,'18'30'190,"-9"-5"-319,-15-21-212,-1-8 341,4-11-6,6-4-44,6-5-1,2 11 51,0 3 314,-2 5-79,-6 10-145,0 2 33,-3 4-118,-1 2 40,-5 1-45,2-5-593,-2-1 593,4-17 0,1 7 0,1-8 0</inkml:trace>
  <inkml:trace contextRef="#ctx0" brushRef="#br0" timeOffset="137450">13093 6287 13614,'15'-13'73,"-3"3"67,-10 12 22,-1 5-195,-2 4 33,-1-1-168,-4-1-639,1-8 807,1-3-44,2-3 4,2-3 12,6-3 23,0 3-146,8-2-2695,1 7 2846,-4 3 0,-1 0 0,-9 1 0</inkml:trace>
  <inkml:trace contextRef="#ctx0" brushRef="#br0" timeOffset="138218">13736 6263 12158,'-12'14'-135,"-2"-3"-184,9-12 207,-1-4-778,5-6-225,9 1-711,-3 0 1826,7 6 0,-7 4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4:47.3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310 9096 14146,'35'51'196,"-8"-10"-196,-1-8 34,-6-8-34,1 1 56,10 10-51,-1 1-5,-9-10 0,0 0-246,8 13 112,-5-5-622,-10-15 414,-9-14-184,0 1-85,-4-7 84,-1-1-979,0-3 1506,-3-2 0,2 1 0,-2 1 0</inkml:trace>
  <inkml:trace contextRef="#ctx0" brushRef="#br0" timeOffset="631">905 9001 14023,'-13'66'1042,"-1"-10"-841,2-34 6,-11 20-151,2-2 1,-1 4-54,3-8 0,1 1 19,-8 15 0,1-2-1267,9-18 0,1-2 1231,-1 1 0,-1 2 288,-5 11 0,-1 2-269,2-3 1,-2 3 13,-5 12 1,1-1-20,7-17 0,1-2-79,2-3 0,2-5-89,3-7 140,6-11 28,5-12 713,1 0-6740,0-5 6032,0 0 0,0-1 1,0 3-1</inkml:trace>
  <inkml:trace contextRef="#ctx0" brushRef="#br0" timeOffset="1215">1072 9263 15507,'-1'-26'191,"1"7"-836,0 17-1259,0 4-1025,0 6 2929,0 4 0,0-3 0,0-1 0</inkml:trace>
  <inkml:trace contextRef="#ctx0" brushRef="#br0" timeOffset="1402">1095 9573 13110,'9'1'2510,"-2"-1"-2174,-7 0-174,0 0-162,-5 4 0,4-3 0,-4 3 0</inkml:trace>
  <inkml:trace contextRef="#ctx0" brushRef="#br0" timeOffset="3989">2214 9287 12275,'31'-26'953,"-4"0"-746,-16 7-17,3-3 90,8-16-140,-2 7-33,6-11-12,-7 13 84,8-12-117,-8 12-17,10-12-17,-13 19-23,-2 5-94,-7 9 77,-5 8 29,-2 0 84,0 3 185,0 2-169,0 5 79,0 24-196,0 7 28,-1 3 0,1 5-81,-2-4 0,0 1-20,0 1 0,0 0-59,-3 7 1,-1-3-15,-2 11 45,0-11 1,0-1 66,-1 3 34,-2 12 0,5-28 17,-1 3 73,4-16-85,0 4 40,2-19-51,1-1 6,0-6-1159,0-1 543,2-8-947,1 0 1563,-1-6 0,1 6 0,-3 1 0</inkml:trace>
  <inkml:trace contextRef="#ctx0" brushRef="#br0" timeOffset="5728">4999 9096 14393,'45'-25'235,"-9"4"-168,-14-2-61,-7 6 100,7-8-67,1-1 40,11-13-79,-9 12 5,-3 3 1,-12 15-85,-7 7 124,-2 2 95,-1 5 291,0 11-189,0 39-240,0-22 1,0 5-62,0 26 1,-1 3-49,-1-9 0,-1-2 68,1 0 0,-1 0-326,-3-3 1,0-5 358,-2 6 23,2-12 0,-1-1-17,0 1 0,-1 6-6,3-23 1,1-2-1,1-9 17,1-2-5,1-8 39,1-2-969,0-2 1446,0-5-830,0 0-6789,0-16 7097,0 6 0,0-2 0,0 10 0</inkml:trace>
  <inkml:trace contextRef="#ctx0" brushRef="#br0" timeOffset="7637">7618 8906 13939,'-30'-3'1170,"-2"9"-839,-8 19-292,12-2-5,-11 20-34,22-19 0,-3 8 90,6-6-85,-2 27-89,9-3 45,-2 11-169,13-4 46,6-14 128,2-1-16,11 2-12,-7-22 62,5 5-39,-4-11-95,11 4 39,-5-8 78,8 3 11,-7-8-27,1-3 27,12-2-72,-9-2 78,18-4 16,-6-13 35,0-8-23,-5-4-23,-11 2-5,-7 4 90,13-28-79,-11 16 34,8-21-39,-13 24-1,-3-1 68,2-15 11,-6-5-39,-6 14 0,-2 0 11,-13-22 67,-3 7 17,-16 24-28,1 18-79,-2 3 18,0 6-51,6 3-101,0 0-1853,-32 5 1954,14-4 0,-3 4 0,27-4 0</inkml:trace>
  <inkml:trace contextRef="#ctx0" brushRef="#br0" timeOffset="10089">10760 9049 13379,'36'-20'364,"-4"1"140,0-16-218,0 1-118,6-6-12,-9 10-16,-13 14-22,4-4-118,-10 9-90,4-2 12,-9 11-12,0-1 40,-3 3 61,0-1 348,-1 7-158,-1 15-167,-2 0 39,1 13-62,-1-9 6,-1 4-17,0 19 0,0-11 0,1 3-20,-1 0 0,0 0-2,0 0 0,1 0 22,-1-3 0,0-3-6,1 6 0,-2 8 1,4-19-34,-1 5 39,1-11 0,0 3 0,0-13 0,0-2 0,0-1 5,0-4-5,0 1 0,0-5-39,0 0 11,0 0 34,0 1-1,0 1 1,0 0-6,0-1-11,0-1-1171,0-1 1182,3-5 0,-3 3 0,3-4 0</inkml:trace>
  <inkml:trace contextRef="#ctx0" brushRef="#br0" timeOffset="12238">14141 9001 13474,'24'-25'213,"-3"0"-67,-7 7-1,1-2 74,1-2 33,2 0 140,8-8-202,-3 4-128,-2 2-23,-8 11-39,-10 10-6,-1 1 241,-2 2 35,0 10 43,0 30-301,0 14-12,0 10-101,0-7 67,0-18 1,0 1 10,0 18 12,0-13 5,0 14-38,-1-19 38,-2 23 0,2-19 12,-1 17-6,0-34 6,-1 1-12,0-16 0,1 1 6,0-7 0,2-1-5,0-2 5,0 0-56,0-2 106,0 0-55,0 1 5,0 0 0,0 0-147,0 0-2569,0-1-1496,3-6 4212,-1 0 0,3-1 0,-4 2 0</inkml:trace>
  <inkml:trace contextRef="#ctx0" brushRef="#br0" timeOffset="13989">17354 8906 14230,'-20'18'611,"-2"4"-483,6 1-4,0 2-85,1 5 45,1 12-11,1 11-57,6-10 1,3 1-107,1-8 1,4 0 2,9 5 0,5-4 87,8-3 135,20-9-23,-15-21 78,17-4-156,-10-5 78,22-11-95,-25 0 22,20-17-33,-23 11 5,16-19 45,-13 2 19,-13 4 1,-3-3-70,3-16 47,-11 18 0,-4 2-2,-7-10-32,-7 4 1,-3 0 53,-5-8 13,1 10 1,-3 4 25,-5 11-11,-20 6-95,8 9-9,3 10 0,-2 6-213,1 6 1,0 5-343,3 0 1,2 2-87,2 1 0,6 3 644,5 14 0,15-22 0,1 1 0</inkml:trace>
  <inkml:trace contextRef="#ctx0" brushRef="#br0" timeOffset="15689">20116 8858 13284,'-20'-4'885,"3"4"-633,3 10-17,-1 14 50,-8 35-201,9-13-84,7-12 0,1-1 0,4 7-34,1-6 1,2 2-73,9 18-45,1 10 145,8-29-33,-1-16 39,1-4 0,11 1-95,9-4 27,0-3 197,4-13-95,-17-6 72,8-21-106,-13 5 31,-3-2 0,1-2 14,2-10 22,-5 1 0,-2 0 23,-2-11-23,-4 9 0,-5-3 42,-10 3 0,-4 0-78,2 3 0,-5 0-101,-13-3 0,-4 5 8,-7 5-167,-8 11-141,21 17-425,2 5-1205,-1 9-3404,3 4 5404,1 8 0,10-10 0,3-3 0</inkml:trace>
  <inkml:trace contextRef="#ctx0" brushRef="#br0" timeOffset="17520">21330 8811 14297,'-22'18'129,"-3"14"-90,6 11 29,2 3-57,10-12 0,2 2-45,5 0 1,2-1 33,3 23-26,3-22 1,3-5-14,5-6 0,13 9-84,-4-14 61,13 1 118,-4-10-50,-2-10 162,5-15-118,-11-1-11,19-21-5,-17 12 22,8-8 28,-12 8 45,10-18 16,-14 3-72,2-8 34,-19-4-107,-19 0 0,-1 1-62,-3 17 0,-2 4-778,-8-1 790,-11-4-51,10 21 6,0 6-347,-15 5 61,11 8-2375,-20 16 2756,28-3 0,1 2 0,19-13 0</inkml:trace>
  <inkml:trace contextRef="#ctx0" brushRef="#br0" timeOffset="19023">22972 8834 12438,'-32'34'680,"8"-7"1,0 2-418,-4 18-252,-6 11-47,24-22 0,5 1-37,7 3 0,3-1 17,5 25 78,3-24 1,4-3 206,23 0-139,3-5 61,-10-19 0,2-4-22,20-3-73,-14-13 0,-2-3 11,8-6 17,2-16 45,-27 10-50,0-2-18,-3-2 1,-1-3 285,2-32-178,-11 2-80,-10 7 1,-7-1-110,-3 13 1,-4 3 19,-1-1 0,-4 4-89,-6 5 1,0 5 71,-9 1 17,-15 0 17,11 16-73,-23 6-185,15 8-513,12 3 1,1 3-865,1 14 1618,-4 21 0,25-26 0,2 3 0</inkml:trace>
  <inkml:trace contextRef="#ctx0" brushRef="#br0" timeOffset="25596">24258 8763 12438,'-19'7'543,"1"-1"-431,8-6 68,-7 5-130,3 1 17,-12 9-22,10-3-34,-9 13 28,11-9-27,-5 14-7,7-4 1,3 0 39,1 7 50,6 2 0,0 3-101,4-1-10,7-3 16,-1-14 16,11 10 68,-8-14-84,10 9 6,-9-11 33,9 5 23,-5-7-62,4 0 89,-6-6-77,-2-2-7,-6-3 12,-1 0 33,0-1-10,1 1-7,0-1-33,2 0 0,-1 0 79,1 0 5,1 0 39,0 0-34,0 0 91,3-2 16,1-6-107,0-2 169,8-11-107,-8 6 107,11-13-123,-9 11 100,12-15-151,-11 11 11,10-19-11,-8-1-11,-1-1-34,-3-12 202,-9 4-79,-2 2-72,-5 7-90,-3 17 0,-3 9-6,-3 1 6,-10-3 6,1 6-85,-20 1 18,13 7-494,-25 7-694,4 7 1249,5 6 0,1 1 0,-1-1 0,-7 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0:59.3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976 6358 11357,'35'6'1070,"-5"-2"173,4 0-957,-10-1-90,25 4-45,-21-3 56,10-1-168,-15-3-11,3 0 62,-12 0-28,8 0 10,8 0-66,-5 0 117,10 0-50,-11 0-73,-1 1 50,6-1 1,1 1-1,1-1-50,-2 0 39,-11 0-67,-6 0 28,6-1-11,-4 0 50,4-1-39,-2 0-11,9-3-34,1 2 101,8-2-61,-10 1 5,-2 1-6,-3-3 6,-8 5 0,8-5 51,-7 4-85,3-1 40,-3 2-6,-2 0 67,7 0-62,5-1-66,1-1 61,5-2 33,-3-1-33,-8 3-50,5-1 50,-11 3 67,10 1-67,-8-1 0,6 1 0,-5 0-11,7-1 11,-5 1 45,10-1-124,-5 1 12,-1-1 67,-5 1 0,-8 0 39,-3 0-39,1 0 0,-1 0 17,1 0-11,-2 0-6,1 0 73,2 0-68,0 0-10,5 0 117,-3 0-118,0 0-44,0 0 50,-4 0-12,1 0 7,-3 0-191,1 0-118,-2 0 247,0-2 73,0-2 61,-1-3-78,-5-7 5,2 4 34,-9-7 28,-4-2-50,1 4-6,-6-5 112,6 11-107,0 2-5,-1 0 140,1 3-95,0-1-39,3 2 33,4 1-39,4 0-28,2 0-84,0 1-230,2 0 96,6 1 67,7 1 302,5 4-118,-1 1 102,3 7-102,-9-4-5,7 8 0,-9-8 56,5 6 34,-5-2-79,0 1-11,-2-1 0,-3-1-28,-3 3 135,-3 14-107,-4-4 33,-13 19-33,-9-8-117,-1 1-264,-14 2-935,18-22 1316,-10-1 0,23-13 0,1-3 0</inkml:trace>
  <inkml:trace contextRef="#ctx0" brushRef="#br0" timeOffset="1360">1310 5620 13144,'-41'28'901,"6"-2"-632,23-9-202,-1 9 12,6 6-51,2 23-34,13-6-39,1-3-50,14-2-157,-3-24 0,9 3 235,-10-16-72,8-9 89,-10-4 39,9-10-5,-11 1-34,6-15 95,-10 0 95,-1-22-27,-6 15-158,-8-7 40,-1 21 369,-14-9-156,8 16-140,-6-6-174,13 19 56,1 5 218,7 13 130,14 34-348,3 10 14,-8-25 0,1-1-14,8 19-6,-7-19-1008,10 7-11,-10-19-823,8 1-1866,-13-24 3714,-2-5 0,-4 1 0,-1 0 0</inkml:trace>
  <inkml:trace contextRef="#ctx0" brushRef="#br0" timeOffset="2146">1524 5215 14549,'-37'36'1071,"0"2"-954,6-10 29,3 0-141,11-8 96,-4 5-50,10-11-51,-2 3 0,11-14-68,1-1-77,0-2-6,1 3 212,7 4-50,17 15 68,-2-4-74,12 11-5,-14-12 6,0 1 61,-1-1-67,-2-1-67,7 8-662,-7-9-27,2 2 756,-7-13 0,-9-3 0,2-2 0</inkml:trace>
  <inkml:trace contextRef="#ctx0" brushRef="#br0" timeOffset="2661">1667 5429 14544,'-31'22'364,"6"5"-387,23-3-5,15 12-95,-4-12 118,11-1-158,-7-16-16,-1-3 179,0-3-95,-1 0 156,5-18 40,-8-2-95,2-9 5,-14-4-364,-9 6-526,-12-8 190,5 15-655,0 5-1676,16 12 3020,2 3 0,1-1 0,1 1 0</inkml:trace>
  <inkml:trace contextRef="#ctx0" brushRef="#br0" timeOffset="3144">1762 5263 11239,'6'9'2588,"30"23"-2179,-19-22-208,24 20-72,-23-18 56,4 4-95,-5-5-1,5 5-61,-12-9 51,3 5 10,-7-7 214,-2 1 117,-2-3-5,-2 3-253,-3-1-89,-8 14-73,0-5 5,-7 10-21,4-7-304,-4 5-481,7-7 801,-5 5 0,10-14 0,1 1 0</inkml:trace>
  <inkml:trace contextRef="#ctx0" brushRef="#br0" timeOffset="6660">167 3596 15395,'15'46'225,"-1"-2"-113,-1-9-118,1 3 6,0-2 0,2 1 0,-8-20 6,1 5-74,-5-13 29,-1-2 78,-1-5 113,-2-16-1,0-18-151,1 2 39,3-17-123,4 19-84,0 5-521,1 6-347,-5 10-2751,5 0 3787,-3 2 0,0 0 0,-4 4 0</inkml:trace>
  <inkml:trace contextRef="#ctx0" brushRef="#br0" timeOffset="7193">429 3739 10769,'37'9'554,"-2"-5"-464,-25-11-17,1-3-73,-4 0 190,-4 1 56,-1 1 343,-1-4-130,-6 2-78,0 2 17,-9 3-258,4 4 44,-7-1-66,3 10-56,0 0 206,0 24-161,9 6-23,8 7-135,10-2 107,17-14-403,-7-14-67,6-5-533,-10-12 947,7-11 0,-11 8 0,1-8 0</inkml:trace>
  <inkml:trace contextRef="#ctx0" brushRef="#br0" timeOffset="7660">714 3691 14975,'-14'48'213,"3"1"-157,16-22-84,6 6-112,13 0 45,-4-14-393,5-5-77,-10-12 565,18-22 0,-20 15 0,12-15 0</inkml:trace>
  <inkml:trace contextRef="#ctx0" brushRef="#br0" timeOffset="8058">881 3453 11306,'4'9'1474,"-1"-1"-365,-3-8-68,1 44-340,2 1-620,-2-11 0,2 3-11,3 6 0,1-1-70,6 8-429,-2-16 1,1-1-1762,3-5 2190,-3-14 0,-9-11 0,-3-5 0</inkml:trace>
  <inkml:trace contextRef="#ctx0" brushRef="#br0" timeOffset="8276">762 3643 14073,'37'6'157,"0"-1"0,28 4-689,-29-9-4369,3 1 4901,-6 1 0,-11-1 0,-15 1 0</inkml:trace>
  <inkml:trace contextRef="#ctx0" brushRef="#br0" timeOffset="8660">1119 3715 14555,'-4'40'147,"-1"1"1,4-3-1,3-5-208,4-10-135,8-6 190,-5-14-190,6-7 196,-3-4-73,8-23 163,-12 0-437,-7-24-684,-16 19 1031,-16 7 0,13 16 0,-2 13 0</inkml:trace>
  <inkml:trace contextRef="#ctx0" brushRef="#br0" timeOffset="9207">1286 3667 11850,'12'11'1501,"-3"-3"-314,-9-8-649,4 49-101,-2-8-432,3 22 29,-4-28 39,0-24-73,-1-4 0,0-3 39,0-2-235,0-1 229,1-7 12,2-10-22,0-3 28,6-19-51,5 6-34,1 1-84,15 7 73,-13 16-929,17 8-5843,-7 12 6817,-3-2 0,-6 2 0,-12-9 0</inkml:trace>
  <inkml:trace contextRef="#ctx0" brushRef="#br0" timeOffset="10290">238 4310 15928,'-19'30'425,"6"3"-425,9-10 0,3 2-11,2-8 11,6 4-230,-1-6 230,5 2-347,2-7 196,-3-5-354,7 0 298,-2-6 112,9-16 84,-5-3 11,-3-8 140,-10-9-101,-15 13 62,1-3-101,-8 10-39,2 9-118,1 3-510,-4 2-3455,3 4 84,1 2 4038,4 0 0,7 0 0,0-1 0</inkml:trace>
  <inkml:trace contextRef="#ctx0" brushRef="#br0" timeOffset="10756">572 4096 15911,'-6'32'918,"-6"12"-912,0-17-6,-1 14 45,7-10-12,3 3-27,3 15-6,4-11 50,1 9-50,4-15-73,1-5-139,4 5-528,-2-8-3052,0 0 3792,-5-13 0,-4-7 0,-3-4 0</inkml:trace>
  <inkml:trace contextRef="#ctx0" brushRef="#br0" timeOffset="10974">429 4405 12718,'6'4'1467,"0"-1"-1231,-6-3 184,34 6-359,-15-3-61,30 4-543,-22-4 543,26-2 0,-31-1 0,16 0 0</inkml:trace>
  <inkml:trace contextRef="#ctx0" brushRef="#br0" timeOffset="11625">857 4215 13749,'40'5'655,"-5"-2"-291,-11 4-275,-6-1 287,4 15-141,-13 5-151,-2 2 84,-12 12-89,-9-3-202,2-3 67,-1-7-29,11-15 79,2-5-246,18 0-2335,20-3 2587,-6-3 0,2-1 0,-28-4 0</inkml:trace>
  <inkml:trace contextRef="#ctx0" brushRef="#br0" timeOffset="11859">857 4334 10786,'9'12'1310,"-3"-2"-307,-6-10-796,0 0-50,52 0-196,-29 0-678,45 0-941,-44 0 1658,0 0 0,-11 0 0,-5 0 0</inkml:trace>
  <inkml:trace contextRef="#ctx0" brushRef="#br0" timeOffset="12457">1190 4334 12965,'33'-17'509,"-5"2"-318,-12-2 100,-8 6-218,1-3 195,-12 7-144,-2 4 16,-5 0 95,-1 1-112,-3 2 56,2 0-67,0 0-28,-3 9 84,6 11-95,0 5 90,8 19-163,10-7-891,12 6-151,-1-19-554,10-12-3562,-13-18 5158,-1-3 0,-7 1 0,-4 1 0</inkml:trace>
  <inkml:trace contextRef="#ctx0" brushRef="#br0" timeOffset="12859">1357 4239 11183,'10'9'1401,"-2"-1"-864,-8-8 113,0 0-230,3 44-230,0-9-150,2 23-80,-1-31-195,-2-18 22,-2-8 45,2 0 168,-1-6 146,1-3-140,2-8-1,-1-5 102,8-29-107,3 11 22,3-9-39,6 22-414,-2 19 431,11 14 0,-16-4 0,0 9 0</inkml:trace>
  <inkml:trace contextRef="#ctx0" brushRef="#br0" timeOffset="13274">1619 4191 15412,'-7'66'185,"1"-8"-140,6-28-135,7-6-151,2-2 101,4-11 45,5-14 134,3-26-28,-5 6-11,0-16 0,-13 18-22,-4-7-376,-11 4 62,-5 3-1366,-10 15-1149,8 13 2851,3 8 0,11-6 0,2-2 0</inkml:trace>
  <inkml:trace contextRef="#ctx0" brushRef="#br0" timeOffset="13706">1833 4167 12673,'8'4'2761,"-2"-1"-2351,-6-3 318,-18 14-476,5 2-191,-11 8-61,12-2-33,7-6-7,2 11-161,11 1 100,2 3 95,5-10 6,-3-10 0,-6-6 34,0 1-34,-4-2 67,0 3-61,-5 1-12,-3 1-1098,-21 8-794,3-5 1898,-13 3 0,21-10 0,4-2 0</inkml:trace>
  <inkml:trace contextRef="#ctx0" brushRef="#br0" timeOffset="15157">786 4810 15098,'20'39'235,"-2"-3"-229,-8-10 78,10 15-39,-2-9-84,18 20-17,9-11 95,4-2 11,-1-7-50,-14-15 0,-11-4 90,12 9-90,-6-4 68,3 4-68,-12-10-152,-6-4 57,-2-2-96,0-2 57,-5-2 128,-3-2-5,-2 0 353,-2 0-342,0-3 11,-2-1-6,-2-2 29,-1 0-34,-2-3-22,1 1-6,-4-6 0,4-1-34,-2-15 96,4 8-23,0-6 28,3 11-39,-1 2 0,1 1 28,0 5 253,-1 1-281,1 5 22,0-1 73,0 4-89,4 19 44,1-7-50,3 15 0,2-11 17,-1-1 22,1 4-39,-4-6 17,0 3 28,-3-6 0,-2 4-45,-3-2 95,-9 11-34,-20 8-38,-8 0-62,-2-1 33,5-13-252,13-10-3366,-19-4 3624,18-2 0,-6-1 0,24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1:54.8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22353 4286 6339,'0'0'0</inkml:trace>
  <inkml:trace contextRef="#ctx0" brushRef="#br0" timeOffset="1964">22044 4334 14348,'22'-3'56,"-1"1"-51,-6 2 35,2 0-40,0 0 33,5 0-27,-3 0 111,10-2-111,-9 1-6,2-2 6,-12 3 55,8-1-55,-6 0-12,6 0 1,-7 0-18,4 0 57,-2 0-1,10 0 1,4-1-28,2 1-6,6-2 56,-14 1-51,6-3 40,-12 1-39,4 0-6,-7 0 11,-1 2 22,10-1 57,0 2-45,12 0-40,-9 1 63,8 1-68,-14 0 11,10 1-11,-13 1 45,3-1-40,-7 1-5,-2-1 67,0 0-61,-2-1 67,2 1-68,-2 0 46,1-1-51,-4 0 106,-1-1-993,-2 1 1,-1-1-1</inkml:trace>
  <inkml:trace contextRef="#ctx0" brushRef="#br0" timeOffset="4131">22020 4382 11441,'12'62'1283,"-2"-17"-1166,-10-11 371,0 5-427,0-13 197,0 17-185,0-17 11,0 2 28,0 1 106,-2 29-39,0-24 0,0 0-25,-2 8 0,1-1-95,-1-6 0,0-3 64,-2 17-78,1-16 0,-1 13-45,3-12 0,0 7 0,2-14 0,1-1 73,0 23 33,0-5-47,0-4 0,0 1 13,0 21-75,1-16 1,-1-1 7,1 7-10,2 9 10,0-29 29,1 15 51,1 18-80,-3-11 51,0 9-50,-2-29-6,0 1 50,-3 15-50,-3 6-3,0-13 1,0 1 4,2-5 1,0-1-3,-1-1 0,1 0 36,1 0 1,0-2-37,-1 7 34,-1 13-29,3-19-5,0 0 39,-1 2-39,1 2 101,-1 26-93,3-30 1,-1 0-6,0 7 0,1 0 16,-1-5 1,1-2-20,0 11 5,-1 8-5,1-28 40,0 15 4,0-17 52,-2 18-68,1-12-23,-1 17 1,2-18 27,0 0-33,0 7 174,0 19-135,0-11-33,-1 14-6,1-32 5,-1 8 29,0-7 50,-3 20-84,3-20-67,-2 14 67,2-24-6,1 3-33,0-13-11,0-1 16,0-4 96,0-2-6,0 5-23,0 0-10,2 4-23,-1-1-23,2 3 57,2 2-23,1 2-22,-1-6-213,-3-5 157,-2-5 44,1 0 23,2 0 0,1 0 34,7 2-29,4 0 51,18 1 6,1-1-34,11-1-28,-15-1 39,7 0-33,-14 0 61,17 0-123,6-1 56,-8-1 0,6-1 6,-22 0-34,20-4 16,-8 1-94,20-9 112,-22 3-6,-3 0 78,-10 3-67,-5 5 62,-3 1-73,2 3 11,-4 0 17,1 0-39,6 1 0,-3 0 11,0 0 33,1 0-66,-5-1-118,9 0 72,-5 0-162,3 0-100,-5 0-3048,6-10 3389,-5-6 0,-1 2 0,-6 0 0</inkml:trace>
  <inkml:trace contextRef="#ctx0" brushRef="#br0" timeOffset="5641">22806 4405 13245,'11'42'705,"-1"1"-531,-10-5-169,0 4 102,2 24-96,1-14 20,-2-18 0,1-1-26,0 14 14,-2-13 1,1 0-14,0 18 33,-1-7 0,0 2-33,0 2 0,-1 1 10,0 2 1,-1 1 14,0 8 0,0-2-29,0-21 1,0-2-68,0 8 1,0-2 120,1 6 8,0-8 1,0 1-65,0 4 56,0-6 0,-1-1-56,1 8 85,-1-9 1,0 4-36,0 2 1,-1 2-46,1 2 1,-1 1-20,-1 9 0,1-3 14,1-17 0,0-3 3,1 7 0,1-2-3,0 4 6,3 12-1,2-19 12,2-1 56,-2-2 0,0 4 134,1 28-159,-2-16 0,-1 0 8,-2 17 124,-1-27 1,-2 2-128,0 0 0,0 0 31,-1 26-65,0-29 1,2-2 14,0 0-34,1-4 5,1-3 85,0-3-51,3 10 34,-2-8 45,1 21-118,-2-18 56,0 21-56,-1-6 25,0-13 0,0 1-25,0 25 78,0-6-72,1-4 16,0-20 46,2 23-29,-2-22 50,1 23-83,-2-22 39,0 16-6,-4-6-73,1-5-33,-2-2 6,2-20-1009,3-8-319,0-8 319,1-19-1064,4-7 2134,1-18 0,0 21 0,-2 3 0</inkml:trace>
  <inkml:trace contextRef="#ctx0" brushRef="#br0" timeOffset="6717">22377 4667 13306,'-42'24'1406,"2"1"-1272,22 2-44,2 6-90,6 3-11,7 9-62,6-17-28,10 17 56,0-21 0,8 5-134,-2-14 95,0-3 28,12-3-117,1-5 89,16-18 145,-16-8 79,-5-34-84,-19 17 11,-11-11-67,-5 22 56,-6 0 129,-8-6 157,-6 4-292,-1 6-55,4 10-729,1 11 734,-4 16 0,11-9 0,-3 10 0</inkml:trace>
  <inkml:trace contextRef="#ctx0" brushRef="#br0" timeOffset="7485">22377 5334 13743,'-34'17'862,"4"-1"-710,16-1-91,1 2 102,1 3-113,2 11-39,4 5-72,10 10 61,5-11-40,16 5-189,13-12 173,-7-7-6,20-8-5,-15-29 162,8-21 28,-19 2-39,-7-10-50,-17 19-28,-6-1 44,-12-13-112,-12 3-150,-19-2-1177,0 27-426,6 15 1815,10 20 0,21-9 0,2-3 0</inkml:trace>
  <inkml:trace contextRef="#ctx0" brushRef="#br0" timeOffset="8281">22329 6263 14661,'-41'46'325,"4"4"-325,32-6-45,0 4 40,9 2-74,9-6-27,1-21-101,15 5 173,-8-19 34,8-2 67,-7-10 79,20-27-6,-12-5-56,5-12 95,-21-6-56,-19 7-123,-7 2 79,-21-1-74,6 27-139,-18 4-230,19 21-4357,-19 27 4721,21-4 0,0 3 0,15-19 0</inkml:trace>
  <inkml:trace contextRef="#ctx0" brushRef="#br0" timeOffset="9016">22401 7096 13827,'-36'18'332,"0"-1"0,2-1 1,6 2 64,5 22-223,9 22-174,9 2-106,12-4 33,13-23 73,0-20-34,27-5 40,-16-8 61,18-9-67,-27-7 56,9-25 106,-17 0-100,-9 3 0,-5-3-28,-22-17-68,-7 2-78,-16 20-303,18 22-2144,-25 25 2559,23 3 0,-2 6 0,19-11 0</inkml:trace>
  <inkml:trace contextRef="#ctx0" brushRef="#br0" timeOffset="10662">22139 8572 12315,'6'-31'935,"1"2"-739,3 15 224,20-27-190,-9 12-135,16-20 51,-15 21-102,0 2 40,-5 4-72,1 3 10,-9 9-22,0 1 56,-8 9 62,1 0 139,1 5-44,7 9-67,0 2-96,6 7-44,-1-4 38,1 1 18,1-1-51,0 0-22,0-2 11,6 2-196,-1-5-6,-2-1-1864,-5-7 2066,-10-5 0,-2 0 0,-3-1 0</inkml:trace>
  <inkml:trace contextRef="#ctx0" brushRef="#br0" timeOffset="11260">22282 8406 13973,'22'33'952,"-2"1"-835,-16-4 57,2 24-169,-2-8 87,-2-2 1,0 1-93,0 14 19,-2-6 1,0 1-20,0 11-22,0-12 0,0-1 16,0 4 3,0-17 0,0-1-75,2 0-202,-1-6-314,4-18-1455,-1-29-3278,-1 1 5327,1-14 0,-4 15 0,0 5 0</inkml:trace>
  <inkml:trace contextRef="#ctx0" brushRef="#br0" timeOffset="12426">22092 9668 12718,'26'39'633,"1"1"0,3 3 0,-1-3-152,10 7-341,-9-14 0,1 0-89,9 9 38,2-2-27,-23-24-62,-2-2 6,0-1-51,1 1-6,-6-4-89,1 1-73,-7-5 1,-1 0-180,-2-1-1014,-1 1 1406,-1-3 0,-1 1 0,0-4 0</inkml:trace>
  <inkml:trace contextRef="#ctx0" brushRef="#br0" timeOffset="12778">22425 9716 11295,'4'3'1916,"-1"0"-236,-3-3-1238,-29 44 214,-1 6-497,1-3 1,-3 5-42,-1 7 0,-1-1-160,6-7 0,1-1-788,3-7 1,3-6-643,1-2 1472,31-53 0,-7 8 0,8-12 0</inkml:trace>
  <inkml:trace contextRef="#ctx0" brushRef="#br0" timeOffset="13662">22710 9144 14101,'-22'27'538,"0"0"0,-18 21-292,21-23-190,1 0 68,1 0-51,3-3 83,-1 2-212,7-8 45,1-3-6,5-8 17,5-2 90,9 7 16,11 10-27,4 3-49,-2 1 1,1 1-19,10 10-7,7 6-218,-11-13-2044,-14-16 2257,-2-2 0,-8-7 0,-6-3 0</inkml:trace>
  <inkml:trace contextRef="#ctx0" brushRef="#br0" timeOffset="16778">22996 9120 14751,'0'25'414,"-2"13"-313,-2 0-67,1 3-34,1 10 0,2-22-11,2 7 11,3-14 0,2-3-124,10 2 74,-5-8-185,14 1-684,-6-10 63,1-1 856,3-11 0,-16 6 0,3-6 0</inkml:trace>
  <inkml:trace contextRef="#ctx0" brushRef="#br0" timeOffset="17114">22901 9287 10511,'-6'-2'1070,"1"1"-673,5 1 74,1 8 593,12 0-845,7 6-219,19-6-67,-5-4-2034,16-4-1277,-22-4 3378,6-1 0,-22 1 0,-4 2 0</inkml:trace>
  <inkml:trace contextRef="#ctx0" brushRef="#br0" timeOffset="17797">23234 9168 13508,'25'28'285,"0"1"1,20 20-140,-30-30-96,2-2-44,-2-3 33,-1-2-39,-1-3 0,-2-3-6,-3-3-61,-2-1 67,-1-1 241,-3-1 89,-1 0 1,-1 4-203,-4 5 35,0 3-74,-11 14-83,3-6 90,-13 19-1,-8 5-185,0-3-145,1-3-1406,10-20-1233,14-12 2874,1-2 0,5-4 0,2 0 0</inkml:trace>
  <inkml:trace contextRef="#ctx0" brushRef="#br0" timeOffset="19652">22353 3453 13732,'7'49'403,"-2"0"-330,-7-11-73,1 4 73,-2 2-17,1-1 0,0 4-26,0-8 1,0 0 16,0 16 1,0 0-20,1-8 0,0-5-28,0 14 6,1 2-6,0-35 11,0 2-22,0-10 11,0-1-207,0-2-112,0 0-253,0-3-2676,0 2 3248,0-5 0,0-1 0,0-3 0</inkml:trace>
  <inkml:trace contextRef="#ctx0" brushRef="#br0" timeOffset="20337">22210 3667 11284,'35'-26'1205,"0"-2"-629,-21 12-105,8-5-186,-5 6-285,-1 4 0,-3 7-50,-6 3 168,4 1-6,-4 3 162,8 7-224,-5 2 68,11 15-79,-1-2-61,0 0 22,13 8 0,-22-22 0,10 6 0</inkml:trace>
  <inkml:trace contextRef="#ctx0" brushRef="#br0" timeOffset="23632">22068 2715 11446,'24'29'493,"1"1"0,8 6 0,-3-4-375,-6-7 0,15 11-354,1 9-2088,-15-15 2324,9 14 0,-24-29 0,-8-10 0</inkml:trace>
  <inkml:trace contextRef="#ctx0" brushRef="#br0" timeOffset="24282">22425 2834 15883,'-19'31'78,"2"1"-72,6-2 67,-1 3-73,0 0 0,-1 1 22,1 0-16,-6 10 10,2-4-262,-5 7-46,7-19-1673,0-5-46,9-16 2011,1-2 0,4-5 0,0 0 0</inkml:trace>
  <inkml:trace contextRef="#ctx0" brushRef="#br0" timeOffset="25083">22091 2524 12584,'35'-31'795,"2"-6"-487,-14 9-302,-2 2 5,-8 12 67,-6 8-67,5-2 45,-7 5 12,4-1-68,-6 3 212,1 1-111,-1 0 330,6 10-123,0 4-140,9 16-156,-3-4-220,1-2-363,-7-10-823,0-5-763,-3-2 2157,2 0 0,-4-3 0,-2-2 0</inkml:trace>
  <inkml:trace contextRef="#ctx0" brushRef="#br0" timeOffset="26023">22401 2738 10074,'9'34'163,"-4"-1"-130,-8-22 40,-1 2-73,2-4 207,1 3-22,-1-1-297,0-1-437,-1-3 549,-1-4 0,2-2 0,-1 0 0</inkml:trace>
  <inkml:trace contextRef="#ctx0" brushRef="#br0" timeOffset="26921">22687 2334 14017,'-38'37'880,"3"-2"-572,13-16-208,3 1 18,-1 3-112,5-5-1,2 2-89,7-10 56,3 1-11,3-3 33,0 1-78,3 5 140,13 13-50,-2-5-6,11 10 56,-8-13-56,1 0 101,6 4-96,-1-1-430,1 0-2645,-10-9-1069,-6-6 4139,-6-10 0,-2 2 0,0-3 0</inkml:trace>
  <inkml:trace contextRef="#ctx0" brushRef="#br0" timeOffset="28165">22829 2381 14449,'-1'30'739,"-7"26"-739,1-25 56,-3 34-101,7-17-11,3-8-45,4-4 28,2-23-503,6 0 94,-3-7-924,7-1-2761,-3-6 4167,-3-1 0,-2-1 0,-7 1 0</inkml:trace>
  <inkml:trace contextRef="#ctx0" brushRef="#br0" timeOffset="28416">22734 2643 10394,'-14'-14'2011,"2"3"-1031,12 11-728,8-10-157,-1 6-84,9-7 39,-2 10 62,4 1-106,2 0-1535,27 6 1529,-6 0 0,-1 0 0,-19-1 0</inkml:trace>
  <inkml:trace contextRef="#ctx0" brushRef="#br0" timeOffset="28964">23020 2310 13743,'26'33'310,"1"0"0,-4-3 0,0-3 82,11 12-308,-14-17-84,11 10 16,-19-20-10,-3-3 28,0-1-34,-3-3 100,0 0 63,-4-4 56,0 2 190,-4 1-314,-9 6 0,-21 21-95,5-7-342,-11 11-560,17-14 902,0 4 0,10-12 0,0 1 0</inkml:trace>
  <inkml:trace contextRef="#ctx0" brushRef="#br0" timeOffset="32377">22853 4905 12275,'32'7'494,"-6"-1"-394,-17-6 52,1 0 77,5 0-139,-2 0-12,5 2-72,-3-2 78,10 1-23,3-1 63,9 0 139,5 0-263,-8 1 101,8 2-96,-19 0-5,1 1 135,-10-1-79,7 1 61,-4-1-111,6 2 212,2 1-95,2 1-123,0 1 0,7 2-11,-8 0 123,14 9-33,-7 0-46,-2 0 68,4 5-95,-16-13-6,10 7 0,-12-9 16,7 4-49,10 6 50,8 4 22,-1 3-34,-9-6-10,-10-5-34,-7-4 5,-1 0 0,-1 0 34,-1 1 34,4 7-28,-4-4-12,4 5 12,-1-2 27,2 3 34,7 11-50,-6-4 45,1 6-57,-9-11 57,2 11 16,-6-15-72,2 10-6,-5-14 73,1 8-6,-2-6-61,1 5-1,-2-8 6,2 11 63,-2 1-7,1 22 11,-2-7-78,-1 1 34,-2-4 5,1-15-28,-3 13 34,2-16-39,-3 14 139,-1 1-83,-2 3 16,-6 14-27,3-15-51,-1-1 5,-2-4 63,7-15-68,-4 6 0,4-9 72,0-1-60,-5 5-29,-8 6 56,-8 12 0,-1-1-39,4-5 0,9-8 11,7-8-11,-11 11 45,2-3-45,-5 4 0,-3 0 11,10-9-50,-14 10 6,-3 0 27,-2-1-28,-11 4 46,20-16 38,-2-1-50,14-6 0,-6 1 34,-12 6-1,6-2-33,-15 5 6,22-9 5,-15 5-11,10-5-62,-9 1 68,12-4 56,0-3-57,9 0 62,-4-1-61,4 1 22,-12 1-34,10 0 12,-13 0 39,1-1-12,0-1-27,2 0 0,3-1-6,8 0 11,-5 0 28,6 0-11,-2 0-22,4 0-29,-6 0 23,8 0 0,-9 0 0,8 0 11,-7 0 34,9 0-22,0 0-141,5 0-235,2 0 398,5-3-45,6-2 11,1-2-11,10-5-5,-10 4 44,7-4-78,-7 3 27,4-6 18,-1 2 0,0-2-29,6-3 29,-8 8-6,4-3 0,-9 8-6,-1 0-11,0 2 29,0-1 16,-2 3-34,-2-1 107,-1 2-28,-12 6-73,2-1 0,-8 6 0,3-3 0,0 1 11,-6 5 22,-7 4-44,3 0 17,-1 0-1,13-10 63,4-2-63,5-4-5,-1 2-78,4-3 39,-1 2 39,2 1 22,10 6 101,8 7-56,4 1 34,15 11 17,4 5-118,-2-2 28,-2-3-34,-12-12-179,-12-10-100,0-2-331,-6-3-3417,0-2 4033,-3 0 0,2 0 0,-5 0 0</inkml:trace>
  <inkml:trace contextRef="#ctx0" brushRef="#br0" timeOffset="34292">23853 5620 14023,'-33'-5'90,"7"1"-34,17 6-51,3 0 51,1-1-50,-1 0 190,3 0-62,0-1-352,3 1 431,18-1-107,-4 0-5,22-3-12,-16 2-89,5-2 6,-9 2 22,-1 1-17,4 0-5,1 0 11,-1 0 44,3 0-55,0 0-1,14-2-5,-9 1 6,4-1 16,-16 0-16,5-1-28,-6 3 27,3-2 18,0 1-12,1-1-11,0 1-6,5-2-16,-3 2 22,-2-1 0,-4 1 0,-9 1-11,-2 0 39,4 0-23,-1 0-5,3 0 0,-4 0-5,-1 0-29,0 0 45,-2 0 40,-1 0-102,0 0 79,2 0-17,1 0-72,-1 0-46,-2 0 135,-1 5 51,0 5-74,0 3 130,0 10-141,-1 1 12,1 1-6,-1 11 0,1-15 50,0 9-50,0-9 56,0 12-50,0-7-1,0 8 1,0 2 22,0 0-28,0 0 11,1 3-11,-1-6 6,0-1-40,0-7-78,0-12-61,0-7-1446,-2-2-1209,2-2 2828,-3-1 0,2-2 0</inkml:trace>
  <inkml:trace contextRef="#ctx0" brushRef="#br0" timeOffset="35511">23805 5596 10674,'6'56'588,"0"2"-471,-2-38 102,0 7-85,-1-8 785,-1 15-594,-1-6-51,1 20-89,-1-16-129,0-3 106,3-5-61,0-11-22,0 2-35,-2-6-38,1-2 50,-1-1-6,0-2 51,1 5-11,-1 2-17,1 2-68,-1 6-44,0-5-67,3 0 106,-1-7 84,0-5 140,-2-2-56,-2 0-168,4 0 263,12 0-140,8 2 196,16 2-207,-6 1 37,0 0 0,0 1-60,4-1-83,23 2 44,-30-6-55,15 3-23,-13 1 72,9 4 1,-22-2-45,1 0 56,-7-4-11,-3-1-84,-4 0 0,-7-2-992,0 0 1031,-6-5 0,5 4 0,-5-3 0</inkml:trace>
  <inkml:trace contextRef="#ctx0" brushRef="#br0" timeOffset="37942">23853 5667 13205,'-8'36'129,"0"-4"-123,-2-13 5,-1 4 51,4-8-398,1 0 560,15-17-124,1-3-100,9-7-72,-2-2-7,5-5 79,-7 5-5,4-2 5,-13 10 78,-1 2 62,-4 5 73,-7 9-118,-5 5 0,-13 20-39,3-7-22,1-1-107,9-15-196,8-9 90,1-1 179,9-13-56,1 1-162,7-11-51,12-9 179,-1 8 40,4-1 543,-12 17-157,-12 12 22,-8 13-190,-5 1-157,-4 9 51,-3-5-62,-1 1 78,-11 15-39,9-15-559,-2 3 587,22-37-258,26-34-245,-4 3 200,15-13 158,-19 25 28,0 6 50,-2 3 0,-1 7 44,0 6 304,-8 7 189,-3 19-464,-14 1 61,-13 27-83,-12-3-71,5-11 1,0 1 19,4-9 0,1-1 0,-18 20-549,23-33 543,21-21-162,9-13-207,12-9-499,15-22 468,-13 18 0,1 0 610,5-1 1,1 2 10,-6 5 1,-1 6 1145,8 11-1075,-23 24 100,-20 30-324,-3-9 16,-11 16-78,0-11 6,-4 3 19,2-6 0,-1 1-19,-9 12-337,12-14 1,5-12 414,13-24-34,38-55-55,-5 1-88,-6 14 1,1 1-42,0-7 117,-8 17 0,2 0 171,3 3 0,0 1-154,12-16 437,-2 19 117,-25 30-263,-9 23-195,-17 22-169,-3-4 0,-3 3-90,-1-4 1,0-1 134,-1 0 0,0-1 22,1-5 1,4-5-1,4-7-190,-4 3-207,21-27 319,1-5 84,2-8 6,23-42-51,-3 11 0,4-3 78,6-5 1,2 0-920,-2 3 1,0 5 885,-5 15 0,-1 4 56,7-1-118,1 8 62,-14 7 375,-4 7-27,-12 12-158,-4 7 780,-11 12 0,-5 5-948,1-1 0,-3 1-78,-10 17 0,-2-1 34,9-15 0,2-3-6,-1 0 0,2-3-723,5-7 622,2-4 225,23-39-57,2-3-37,4-8 1,2-4-8,6-12-113,-5 6 1,0-1 61,0-2-68,7-13-167,-17 40 543,-4 20-179,-22 41-67,3-3 38,-11 13 24,11-28-119,0 1-279,7-13-169,0-1 499,11-17 90,11-17-23,18-24-72,-3 2-163,-1 3 750,-22 47-509,-10 11 123,-10 41-129,1-22 23,-4 12-90,7-22 0,3-5-68,1-8-133,3-7 279,11-14-313,6-15 89,4-2-240,2-10-449,-10 20 835,-4 1 449,-5 27-304,-5 0 68,-5 27-11,-2-7-331,1-8-1339,10-25 1468,7-19 0,0-3 0,-2 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4:07.8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3000 8287 15429,'34'38'224,"-5"-2"-45,-2 25-223,-9-20 38,7 17-112,-13-29 68,-5-14 50,-1-2-124,-3-7 85,-1-4-370,-2-1 404,0-5 5,0-10 78,0-12-39,-1-4-39,0-23 59,1 20 0,1-1 19,6-32-5,-2 5-73,6 32-6,-6 18-178,0 4 122,-2 5 62,2 1 241,-2 6 51,14 26-259,1 10-106,1 0 1,2 2-161,-4-8 0,-1-1 191,1 0 0,-1-3-176,5 8 145,-8-21-101,1-4 124,-4-7-96,2-2 146,-5-5 62,-2-4 224,6-20-23,-4-10-134,4-24-45,-6 11-12,-1-15-72,-1 27-145,1-12-555,-3 28-5187,3 4 5887,-2 11 0,0 4 0,-1 0 0</inkml:trace>
  <inkml:trace contextRef="#ctx0" brushRef="#br0" timeOffset="698">3619 8549 13407,'-39'53'532,"9"-11"-532,27-13 22,3-10-78,6 1 0,0-6-33,6-2-124,1-8 157,1-12 17,-1-2-51,1-19-72,-8-2 162,-1-15 45,-6 17-34,-3 1 78,0 23-89,0 3 34,3 7 128,1 7-89,2 4-62,3 3 57,2 3-141,6 4-3142,7-6 3215,-4-3 0,-2-10 0,-11-7 0</inkml:trace>
  <inkml:trace contextRef="#ctx0" brushRef="#br0" timeOffset="982">3714 8549 14191,'20'29'274,"0"0"1,16 21-219,-8-20-644,-2-6-622,0-2-4027,-6-9 5237,-13-9 0,-2-2 0,-4-1 0</inkml:trace>
  <inkml:trace contextRef="#ctx0" brushRef="#br0" timeOffset="1199">3761 8763 12892,'-11'-1'1534,"1"1"-408,37-36-980,-11 14-45,20-28-101,-17 23 0,5-4 0,-13 17 0,3-1 0</inkml:trace>
  <inkml:trace contextRef="#ctx0" brushRef="#br0" timeOffset="2501">5880 8072 13760,'19'34'231,"0"-1"1,-1-2-1,-4-1-158,-3 4 33,-1 1-106,0-2 17,3 10 45,-1-9-549,4-2 487,-4-24 128,-2-17-100,-3-17-22,-3-5 50,-1-7 0,-1-3 39,1-9-90,-2 10 1,1 1 67,-1 0-118,2 17 348,3 12-130,9 50-139,-3-5-28,6 28 27,-3-5-111,-3-13-57,2 10-44,-1-14 6,-4-17-91,6-2 348,-6-24 157,9-62-207,-10 22-1,0-9 1,-1-1-202,1-2-487,1 4 655,8 18 0,-11 23 0,6 5 0</inkml:trace>
  <inkml:trace contextRef="#ctx0" brushRef="#br0" timeOffset="3051">6475 8287 15098,'-28'41'550,"4"-4"-332,14-3-218,5-10-258,6 9 56,4-22 202,7-1-101,0-18 101,10-25-112,-7-1 118,4-18 22,-12 26-28,-4 7 17,-3 21 22,1 6 28,2 6-56,3 8 107,3 3-118,3 1-39,3 1-1540,18 1-5227,-2-18 6806,4-3 0,-17-13 0,-13 0 0</inkml:trace>
  <inkml:trace contextRef="#ctx0" brushRef="#br0" timeOffset="3267">6690 8263 13054,'5'10'1389,"0"-3"-1053,-5-7-11,22 41-241,1-7-538,-5-6 1,1 1 453,10 14 0,-17-28 0,-3 1 0</inkml:trace>
  <inkml:trace contextRef="#ctx0" brushRef="#br0" timeOffset="3466">6713 8525 15597,'24'-60'257,"-7"24"1,2 4-863,9 3-4402,8-9 5007,-14 18 0,-10 9 0,-5 6 0</inkml:trace>
  <inkml:trace contextRef="#ctx0" brushRef="#br0" timeOffset="4709">8427 7834 13945,'13'48'884,"2"-2"-587,10 6-202,4 8-87,-6-18 1,1 1-40,-7-11 1,1-1 24,12 19-442,-16-30 95,-9-16 353,-1-2 56,-1-9 51,-1-6-107,1-10 100,-1-9-38,0-6 0,-1-5-18,1 9 1,1 0 11,-1-8 0,1 2-151,9-7 151,-1 35 218,2 11-184,7 32-28,-2 20-34,3 4-28,-2 6-398,0-1 202,-3-16 146,2 6 5,-5-28-95,3-8 218,-4-11 253,8-26-147,-9-8 1,-2-5-146,0-3 1,0-1-40,0-4 0,-1 2-34,0-18-162,-2 28-2094,2 9-2035,-1 12 4325,1 10 0,-5 2 0,-1 4 0</inkml:trace>
  <inkml:trace contextRef="#ctx0" brushRef="#br0" timeOffset="5210">9165 8215 14129,'-34'47'443,"7"-5"-443,27-16 45,0-3-314,13 4 258,2-14-29,12-15 35,-8-12-102,-2-25 113,-10-3 28,-1 8-34,-6 0 0,-3 24 0,0 4 100,0 9-21,2 5 66,4 8-100,3 3 0,3 1-185,8 2-213,-2-6-1675,11-1 2028,-8-11 0,-3-2 0,-5-2 0</inkml:trace>
  <inkml:trace contextRef="#ctx0" brushRef="#br0" timeOffset="5427">9356 8168 11508,'5'-1'3193,"31"55"-3137,-20-28-20,3 8 0,3 0-1027,7-1-274,-11-16 1265,7 4 0,-19-18 0,-3 0 0</inkml:trace>
  <inkml:trace contextRef="#ctx0" brushRef="#br0" timeOffset="5628">9332 8382 14409,'28'-22'381,"1"-1"0,22-19-381,-24 9 0,2-1 0,6-4 0,-16 17 0,0 3 0</inkml:trace>
  <inkml:trace contextRef="#ctx0" brushRef="#br0" timeOffset="7043">18021 7644 14953,'8'39'282,"1"0"0,-1-1 0,-1-3-176,-1 12 12,-1 2-113,1-3-5,0-3-50,2 5-432,4-12 163,-1-9 319,5-34-28,-7-15 30,-1-19 1,-1-7-84,-2 5 0,-1 0 81,2-8 0,0-1-31,0 2 0,1 6 31,0 4 95,7 4 353,-4 54-324,-1 8-9,-2 10 0,-2 6-73,2 8 0,-1 0-37,-1-9 1,0 0-6,1 4 0,0-4-202,5-7 202,0-16 286,12-22-219,-7-18-11,9-21-56,-6-5 6,0-6-6,-1-1-160,-6 21 1,1 0-503,3-8-771,2 4 1433,-8 41 0,-5 0 0,-2 9 0</inkml:trace>
  <inkml:trace contextRef="#ctx0" brushRef="#br0" timeOffset="7526">18664 8001 15277,'-46'45'673,"9"-5"-673,32-18-11,3 1-174,18-12 191,2-18-6,7-9-45,-5-17 45,-7 7-62,1-9 62,-6 9 34,2-3-85,-7 15-21,-1 6 54,0 4 103,3 11 116,5 15-234,10 18-1110,4-3-873,-1-5 2016,-2-22 0,-13-8 0,-1-2 0</inkml:trace>
  <inkml:trace contextRef="#ctx0" brushRef="#br0" timeOffset="7742">18902 7930 13077,'9'9'2352,"-1"-1"-2296,7 29 140,-2-14-712,19 27-273,-14-33-527,1-7-488,-11-10 1804,-1 0 0,-4 0 0,-2 0 0</inkml:trace>
  <inkml:trace contextRef="#ctx0" brushRef="#br0" timeOffset="7960">18949 8144 15838,'18'-32'425,"-1"0"1,17-25-325,-8 25-507,-1 6 0,3 1 406,9-6 0,5-5 0,-27 28 0</inkml:trace>
  <inkml:trace contextRef="#ctx0" brushRef="#br0" timeOffset="9339">23020 8168 14006,'16'42'476,"1"1"0,0 1 0,-1 0-426,-6-11 1,1 0-51,2 5 0,2-2-157,16 7 331,-10-16-162,6-32 38,-17-61-50,-1 7-57,-5 17 1,0 2 56,0-9-50,-1 6 5,2 4-28,1 24 550,6 51-415,0 28-20,-3-11 0,0 1-42,-4-15 0,1-1-23,3 4 1,1-5 22,0-11 67,7 3 135,-5-37-40,12-29-117,-4-5-43,-2-1 1,0-7-28,-3-2 0,-2 0-463,-1 8 1,0 3 487,11-13 0,-17 43 0,1 28 0</inkml:trace>
  <inkml:trace contextRef="#ctx0" brushRef="#br0" timeOffset="9873">23639 8525 15233,'-12'35'235,"0"-1"1,-6 26-242,17-29-207,6-13 157,13-2 112,-4-19-56,9-8 0,-11-8 22,1-12-22,-5 7-28,-1-16-78,-5 13 22,-2 5 128,0 29 113,0 9-78,4 18-68,0-10 29,4-2-40,1-4-113,2-3-1242,8-6-499,-4-5 1854,3-6 0,-11 1 0,-3-3 0</inkml:trace>
  <inkml:trace contextRef="#ctx0" brushRef="#br0" timeOffset="10139">23925 8525 11973,'4'4'3019,"0"0"-1994,18 45-980,-5-21-135,0 3 1,1-1-287,-1-10-4693,0-10 5069,-12-8 0,2-1 0,-6-1 0</inkml:trace>
  <inkml:trace contextRef="#ctx0" brushRef="#br0" timeOffset="10339">24043 8549 16213,'-8'35'298,"0"1"1,-4 4 0,-2-2-814,-11 6-774,0-4 1289,5-14 0,14-20 0,1-2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5:35.3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953 6763 13261,'28'38'1238,"4"13"-1076,-10-6-75,-6-9 0,2 2-42,-3-7 0,-1-1-34,13 27-45,-8-16-5,-11-21 78,1 1-39,-3-8-5,-3-6-1,-1-1-352,0-4 234,-2-2 141,0-5 146,0-12-7,0-13-111,0-3-11,0-23-34,0 21 95,4-32-95,1 26 0,3-11 28,1 18-22,0 5-6,-1 7 0,-2 6-51,-1 7 6,-1 5 90,3 14 67,3 11-5,5 22-107,-1-2 25,-3 0 0,0 1-81,1 3-3,-1-3 0,0-1 3,-2-10-67,4 8-207,-5-27 604,4-18 185,-2-26-335,1-10 21,-6 9 1,-1-3 34,5-23-175,0 0-5,-1 10 0,0 21-45,-1 6 45,-2 4-1305,3 7 1305,-4 26 0,0-12 0,-3 17 0</inkml:trace>
  <inkml:trace contextRef="#ctx0" brushRef="#br0" timeOffset="686">1571 7168 14779,'-36'41'616,"3"5"-616,25-24-11,2 6-84,4-10-314,6 2 73,6-10 117,13-18 259,-3-15-24,-1-8-16,-8-7 0,-8 16 101,0-10-101,-2 13 73,0 4-6,-1 8 23,0 25 16,1 5-89,6 18-874,9-4-352,-3-15-444,4-7-2816,-8-14 4469,0-1 0,-4 0 0,-2 0 0</inkml:trace>
  <inkml:trace contextRef="#ctx0" brushRef="#br0" timeOffset="1219">1786 7215 14762,'-20'11'538,"3"1"-499,10-1 101,1 15-190,3 0 44,3 4 6,5-7-140,3-9-235,7-1 196,-4-6-258,8-4 330,-8-10-217,4-13 268,-8-8 173,0-17-117,-6 14 140,-2 1-89,-1 20 5,0 7 89,6 15 90,4 3-145,14 26-140,-3-15 50,8-4 0,0-1 0,-9-7 0,17 4 0</inkml:trace>
  <inkml:trace contextRef="#ctx0" brushRef="#br0" timeOffset="2911">3881 6691 14303,'27'35'678,"5"14"-673,-16-15 51,10 22-17,-12-26-27,2 4-7,-5-14 62,-5-7-117,0-3 0,-4-5 50,-1-5-404,-1 1 477,1-14 6,0-12-35,0-36 214,1-4-96,-1 7-162,-1 23-145,2 28 111,-1 7 34,3 6 219,5 17-214,1 3 62,11 35-78,0 1-246,0 0 195,-8-26 0,0-4-66,0-1-85,10-1 213,-12-23 207,4-14 235,0-30 41,-2-28-369,-6 31 1,-1-1-68,-1-3 1,0 2 3,-1-14 5,1 5-51,0 8-5,2 4-481,-2 15-35,3 4-290,-2 12-1272,1 7 2078,2 12 0,-4-8 0,0 7 0</inkml:trace>
  <inkml:trace contextRef="#ctx0" brushRef="#br0" timeOffset="3415">4452 6929 14034,'-16'33'196,"-1"0"0,-9 24-302,23-25-85,6-8 102,8-6 89,2-17 0,2-13 5,-5-8 46,1-11-18,-6 8 119,0-7-108,-4 9 1,-1 7-202,0 4 398,3 29-196,4 8-45,1 9-2235,16 1 57,-10-25 2178,10 2 0,-17-14 0,-2 0 0</inkml:trace>
  <inkml:trace contextRef="#ctx0" brushRef="#br0" timeOffset="3799">4571 6953 12247,'10'11'1412,"-1"-3"-975,-9-8 95,-10 51-482,8-28-100,-8 39 50,10-43-84,0-6 50,2-5-167,1-4 195,7-10-156,3-22 246,1-5-84,-2-6 0,-7 10 112,-3 14 84,1 3-90,-1 6 196,3 10-150,0 8-91,15 26-1394,8-14 1333,16 8 0,-18-24 0,-2-8 0</inkml:trace>
  <inkml:trace contextRef="#ctx0" brushRef="#br0" timeOffset="8511">6237 6620 13345,'22'50'734,"-2"-3"-336,-6 4-242,-3-11-94,5 11 0,-2-11-57,-3-14-5,2 2 0,-5-17-17,-2-5 107,0-4-34,-2-8 11,2-18-67,-3-1 0,2-14-5,-1-24-1,1 19 0,0-8-139,2 33 145,3 28 95,0 5-11,3 16 22,2 18-100,-4-9 22,-2-5 0,0 0-73,1 2-100,6 8 290,-3-31 247,6-26-268,-2-12-77,-4-7 1,-1-6-23,-1 2 1,-1 0-26,1 0 0,0 1-168,8-28-315,-8 30-771,1 12-1474,-2 11 2728,-2 7 0,-3 3 0,-3 0 0</inkml:trace>
  <inkml:trace contextRef="#ctx0" brushRef="#br0" timeOffset="9009">6785 6810 15081,'-23'43'222,"0"-1"1,4-8-1,3-2-222,4 15-95,8-22 28,6-4-135,9-16 39,12-41 113,0-1 50,-1-15 84,-11 7 50,-8 19-134,-1 6-145,-2 10 145,0 11 106,0 7 152,1 16-213,4 13-762,10 16-95,-3-18-588,6-7 1400,1-30 0,-10 2 0,5-7 0</inkml:trace>
  <inkml:trace contextRef="#ctx0" brushRef="#br0" timeOffset="9409">6928 6858 11687,'10'0'2784,"-1"0"-2482,-9 0 342,0 0-380,-8 35-107,2-2-146,-3 34-112,6-32-118,9-7-83,2-24 78,3-9 78,0-19 34,-2-23 196,-2 0-84,-3 1-84,-2 24 818,6 31-560,0 6-90,15 33-5971,28-13 5887,-10-2 0,7-19 0,-32-14 0</inkml:trace>
  <inkml:trace contextRef="#ctx0" brushRef="#br0" timeOffset="10503">8927 6620 14381,'18'55'717,"-1"-1"-538,3 9-139,-4-16-40,4 13 0,-5-27-140,4-3 173,2-16 68,-1-12-101,-1-19 6,-5-13 50,-1-7 11,-1-5-62,-3 0-5,-3 0 51,-3 5 28,-2 6-79,-1 8-57,0 10-38,0 6 157,4 23 73,0 5-74,8 41-22,-6-28 1,0 1-40,1 0 0,0 0-34,1 2 0,1-4-72,2-4 184,9-8-66,-4-31 100,6-16-45,-2-16-67,2-9-258,-2-1 0,2-3-1081,-6 18 1,1 1 1338,3-10 0,0 5 0,-3 12 0,-10 26 0</inkml:trace>
  <inkml:trace contextRef="#ctx0" brushRef="#br0" timeOffset="11051">9618 6882 15636,'-19'35'17,"0"1"0,2-2 0,7-4-214,17-5-128,6-9 146,1-21-73,7-19 219,-10 2 33,4-11 0,-8 11-40,-2 0 40,-1 2 45,-1 1 28,-1 8 89,0 9 18,0 10-1,1 23-246,8 14-365,0-9-447,5-2-622,-1-28 1501,4-14 0,-8 5 0,1-7 0</inkml:trace>
  <inkml:trace contextRef="#ctx0" brushRef="#br0" timeOffset="11436">9832 6882 12438,'8'7'2425,"-1"-1"-1904,-7-6-151,0 0-96,-14 37-83,9-17-79,-9 39-112,13-37-34,8 3-162,10-27-89,5-17 189,2-6 91,-7-9-34,-8 11-1,-2-9-156,-4 15 196,1-2 67,-2 25 253,6 23-242,11 20-2095,11-18 1,5-2 2016,13 11 0,10-16 0,-38-24 0</inkml:trace>
  <inkml:trace contextRef="#ctx0" brushRef="#br0" timeOffset="13078">15664 6406 13575,'19'36'986,"-2"1"-880,-7-2 0,0 0-33,3 8-73,-3-7 0,-1-3 11,1-4-22,1-2-67,-3-13 78,1-2 61,0-21 57,4-20-118,0-5 42,-3 2 0,-1-3-17,-2 1 0,0 1-165,6-19 140,-4 10 107,-5 46 16,-1 33 6,2 28-129,-2-31 0,-1 2 5,1 2 1,-1-2 0,3 14-12,0-7-84,3-2 85,4-21 78,1-14 16,8-44 1,-1-17-96,1-3-373,-7 15 0,2-6 0,-3 8-484,0-4-766,2 1-1597,-7 32 3226,-2 8 0,-2 4 0,-2 0 0</inkml:trace>
  <inkml:trace contextRef="#ctx0" brushRef="#br0" timeOffset="13541">16212 6715 14908,'-21'40'130,"1"-1"1,2-2 0,5-3-266,13 8-89,6-16-44,20-29-102,1-25 280,5-6 12,-5-22 112,-15 24-29,-1-14 158,-8 26 105,-2 17-94,-1 28-174,2 10-431,7 17-773,3-26 1204,13 0 0,-13-19 0,3-3 0</inkml:trace>
  <inkml:trace contextRef="#ctx0" brushRef="#br0" timeOffset="13927">16497 6739 11704,'3'4'2291,"0"-1"-947,-3-3-1114,-31 30-23,19-2-201,-20 16 0,28-7-202,10-19-124,9-8 40,6-21 218,1-5 79,0-21-95,-11 21 78,0-5 268,-7 23-72,-2 7-56,2 9-84,5 19-705,5 1-1261,5-5 1910,7-11 0,-13-18 0,1-2 0</inkml:trace>
  <inkml:trace contextRef="#ctx0" brushRef="#br0" timeOffset="19536">23996 6572 15827,'9'34'280,"-1"-1"0,6 19-275,-8 11 40,1-5-1677,-2-19 1632,3 7 402,-3-25-435,1-6 253,0-7-220,1-4 61,1-7 7,6-21-1,7-39-157,-10 23 1,0-1 35,0-3 1,-1 1 8,-2 6 1,-2 4 44,6-12-12,-1 9-251,5 8 263,-6 14 816,3 12-575,-7 16-109,0 14 131,-1 36-199,-3-25 1,-1 0-48,1 1 0,0 0-17,-2 3 0,2-4-140,4 1 140,2-8 269,25-58-269,1-27-12,-13 18 1,-1-1-26,-2 0 1,-3 1-31,4-14-348,-5 17 1,0 1-3557,4-1-342,3 0 4313,-14 37 0,-4 1 0,-2 2 0</inkml:trace>
  <inkml:trace contextRef="#ctx0" brushRef="#br0" timeOffset="20066">24591 6858 16224,'-32'47'236,"6"4"-231,22-24-61,12 0 6,7-16-68,7-13-100,8-20 218,-12 3-51,5-8 46,-10 7-57,-3 2-16,-3-7 95,-4 9-23,-1-6-56,-3 16 197,-1 6 111,0 21-139,0 12-102,1 1-274,10 2-302,0-21-3736,19-2 4307,-10-10 0,1-3 0,-12 0 0</inkml:trace>
  <inkml:trace contextRef="#ctx0" brushRef="#br0" timeOffset="20534">24924 6858 10982,'11'-2'2571,"-3"1"-1911,-8 1 236,0 0-285,-33 22-364,17 12-197,-19 8-50,27-7-134,8-19 134,3-12-258,7-4 106,1-6-83,6-6-213,3-14-364,3-14 381,-3 3 588,-4 4 918,-11 38-308,1 34-767,-2-3-162,6 10-426,3-34-4061,16-14 4649,-8-6 0,4-2 0,-17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6:09.23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2976 3215 12438,'29'31'778,"-12"-2"1,-2 1-611,-3 4 6,6 22 5,-6-21-179,-4-13 0,3 6 5,-6-18-100,-1-2-157,-1-5 252,0-4 79,3-12 33,-1-2-112,3-13 89,-2 0-50,-1-2 163,1-13-135,-3 15 96,2-6-421,-2 24 213,5 16 314,7 25-168,0 7-62,-2-4 0,0 1-95,3 8-3,-4-11 1,0-1-38,1-3 63,4-2 38,-8-21 858,6-28-140,-2-24-561,0-10-61,-6 12 0,-1-3-99,1 2 1,0 2-42,-2 8 0,0 1-45,8-29-487,-6 48-376,-1 8-515,-1 6-3669,0 8 5131,-2 5 0,-2-3 0,-1 1 0</inkml:trace>
  <inkml:trace contextRef="#ctx0" brushRef="#br0" timeOffset="400">3476 3453 13401,'35'32'-179,"0"0"0,-4-5 0,-3-4 179,1-7 0,-14-9 0,-4-7 0</inkml:trace>
  <inkml:trace contextRef="#ctx0" brushRef="#br0" timeOffset="684">3643 3453 11049,'6'1'3209,"-1"-1"-2610,-5 0 175,-4 63-617,-7-15-157,6-4 0,-1-1-6,-9 8 6,5-20-1681,0 8-3040,5-19 4721,0 2 0,4-19 0,1-3 0</inkml:trace>
  <inkml:trace contextRef="#ctx0" brushRef="#br0" timeOffset="1333">3833 3500 15378,'-20'30'-28,"4"-3"-73,12-2-235,2-6 101,2 2-409,6-9-129,7-9 236,1-8 32,6-18 505,-7-5 0,-3-3 34,-6 2 0,-3 14 61,-1-4 0,-1 10 376,-1 2 279,-1 2-823,1 5 437,-1 12-151,4 1-62,8 21-111,5-6-46,2 0-1120,10-10-560,-9-17 1686,5-5 0,-13-1 0,-2 0 0</inkml:trace>
  <inkml:trace contextRef="#ctx0" brushRef="#br0" timeOffset="2679">5690 3239 14398,'9'37'364,"1"1"0,6 21-361,-4-25 0,0-2 36,3 2-17,7 11-22,-11-26-89,1-3-6,-6-11 95,-1-3 22,1-13-22,-2-2 101,4-28-96,-4-21-38,0 1 33,-4 3-62,1 27-111,0 22-12,2 2 28,2 8 56,1 7-78,6 19 381,3 23-202,1 3-56,-7-16 0,1 0-28,2 11-51,0-4 34,-3-21 101,-4-18 163,0-5 374,3-20-55,1-18-303,-1-8-5,0-10-134,-5 13-40,1 5 0,0 0-796,2 0-83,5-16 879,-2 59 0,-5-3 0,0 9 0</inkml:trace>
  <inkml:trace contextRef="#ctx0" brushRef="#br0" timeOffset="3060">6094 3429 12735,'39'39'756,"2"3"-756,-25-23-560,11 5-398,-12-15-4856,7-1 5814,-13-9 0,1 0 0,-8-1 0</inkml:trace>
  <inkml:trace contextRef="#ctx0" brushRef="#br0" timeOffset="3293">6237 3429 11749,'13'12'1496,"-3"-3"-225,-17 32-952,1-16-207,-7 36-73,2-26-263,-5 15-330,5-15-1373,-4 16 1927,8-29 0,2-3 0,3-14 0</inkml:trace>
  <inkml:trace contextRef="#ctx0" brushRef="#br0" timeOffset="3862">6452 3453 14219,'-29'32'157,"3"7"-168,21-12-118,0 8-67,7-14-163,6-6 197,2-15-23,9-14 101,-7 0-5,8-22 89,-8 3 39,-2 0 0,-5-1 454,-5 14-353,-2 4-140,2 7 11,-2 16 269,2 2 185,7 22-398,-1-7-17,7 10-481,6-8-2694,10-11 3125,-2-2 0,-4-11 0,-14-2 0</inkml:trace>
  <inkml:trace contextRef="#ctx0" brushRef="#br0" timeOffset="4939">8094 3215 13189,'5'55'800,"0"-1"-676,1-13-68,1 1-51,2-3-5,-1-4 0,1-7-56,0-7-112,1-5 219,1-10 94,2-20-145,-2-5 6,2-30-6,-6 16-6,0-11 6,-4 15-50,0-2-337,-1 12 163,0 3 224,1 17 17,1 8 56,1 9 33,1 9 247,3 24-306,-4-16 1,1 2-53,6 29-118,-2-9 50,-2-37 73,-3-16 420,4-15-258,-1-4-50,4-14-5,-4-3 55,3-21-212,0-4 44,-1 2-274,0 10-2621,0 22-2129,-1 12 5030,1 3 0,-6 8 0,-2 0 0</inkml:trace>
  <inkml:trace contextRef="#ctx0" brushRef="#br0" timeOffset="5361">8523 3477 13536,'28'25'30,"0"1"1,20 16-428,-34-35-2477,6-3 2874,-6-3 0,-1-2 0,-9 0 0</inkml:trace>
  <inkml:trace contextRef="#ctx0" brushRef="#br0" timeOffset="5562">8689 3381 11878,'11'3'2425,"-2"0"-1994,-12 33 320,-6 10-620,-1 3 1,-1 3-373,2-13 0,-1 0 241,-3 5 0,1-5 0,4-7 0,0-10 0</inkml:trace>
  <inkml:trace contextRef="#ctx0" brushRef="#br0" timeOffset="6161">8951 3429 14863,'-28'60'280,"5"-7"-280,21-30-39,0-1-157,7 5-409,4-14-224,10-10 90,-2-24 375,2-27 353,-11 11-40,-3-5 51,-5 23 140,0 4 264,0 5-304,0 4 785,3 16-325,5 16-325,1 4-201,11 15-1003,3-21 969,29-18 0,-27-2 0,11-18 0</inkml:trace>
  <inkml:trace contextRef="#ctx0" brushRef="#br0" timeOffset="7837">17687 3262 14348,'14'39'801,"5"25"-785,-6-11-16,-1-10 0,-1-1-1349,3 2 1349,2 4 252,-7-27-353,-1-7 123,-1-5 34,-2-8 51,5-20 5,1-19-56,0-8 310,-3 8 1,-1-1-339,0-11-25,-2 4 0,0 1-59,-2 8-157,2-10-201,-4 42 291,4 16 263,2 22 0,2 7-65,-3-2 1,0 0-76,0 11-37,-1-12 1,0-3-42,0-1 72,2-1-89,-2-22 95,0-5 89,1-5 572,9-20-448,7-21-208,-6 7 1,0-2-6,-2 3 0,-1 0 0,0-1 0,-1 1-263,4-8-1770,0 3-101,-6 18 2134,0 17 0,-7 6 0,-1 9 0</inkml:trace>
  <inkml:trace contextRef="#ctx0" brushRef="#br0" timeOffset="8189">18140 3500 13614,'23'40'56,"0"-1"0,-3-3 0,2-6-56,14-2 0,-18-13 0,3-12 0</inkml:trace>
  <inkml:trace contextRef="#ctx0" brushRef="#br0" timeOffset="8438">18283 3548 10730,'12'8'3461,"-8"48"-3086,-16-12-370,6-8 1,-1 0-6,-8 12-952,3-11-2649,1-10 3601,2-5 0,4-12 0,4-9 0</inkml:trace>
  <inkml:trace contextRef="#ctx0" brushRef="#br0" timeOffset="9039">18592 3524 14264,'-24'43'666,"1"9"-688,16-25 61,1 14-39,5-22-151,6 3-73,-1-16-73,6-1-78,0-6-6,1-6-358,9-14 504,0-12 235,-2-1 5,-4-12 298,-10 10 49,0 8-312,-4 8 895,4 37 84,7 33-946,0-7-99,-1-9 1,3-2-3632,22-10 3657,-10-5 0,3-13 0,-21-6 0</inkml:trace>
  <inkml:trace contextRef="#ctx0" brushRef="#br0" timeOffset="10399">22710 3191 13905,'8'56'619,"-2"-19"0,-1-1-401,6 22-2454,1 1 2241,1-7 690,0-15-662,-1-8-38,0-5 324,-3-12-392,-5-10 107,4-6 16,0-5 1229,10-21-1273,-5 1 39,5-13-29,-5 4 24,0-3-34,-1-1-12,3-10-174,-4 15-139,-1 7 78,-5 20 241,-3 15 90,1 7 61,1 9-33,-1 9 218,0 27-263,-1-11-73,-2 16-51,0-21 46,0-6-1,1-7-106,3-3-11,2-12 695,16-23-444,-4-8-60,10-22-7,-7 2-55,1-6 16,-6 7 1,0-1-23,8-21-6,-6 13 0,1 2-756,3 1-240,-2 6-1894,-7 55 2896,-9 5 0,-1 9 0,-3-16 0</inkml:trace>
  <inkml:trace contextRef="#ctx0" brushRef="#br0" timeOffset="10770">23258 3453 14325,'26'46'488,"-2"-5"-668,4-7-492,-11-16-3024,17 4 3696,-20-18 0,-1-4 0,-9 0 0</inkml:trace>
  <inkml:trace contextRef="#ctx0" brushRef="#br0" timeOffset="10986">23448 3453 11172,'5'4'2946,"-2"-1"-1232,-3-3-1394,-16 46-24,3-15-251,-6 12 0,-2 3-224,5-14 0,0-3-505,-15 31-4200,11-9 4884,14-31 0,4-4 0,2-13 0</inkml:trace>
  <inkml:trace contextRef="#ctx0" brushRef="#br0" timeOffset="11620">23686 3453 14090,'-27'36'353,"4"-3"-347,18-10-1,2-1 1,2-2-1,1-2-33,8-1-84,6-9-28,4-3 101,11-20 185,-5-17-17,-3-8-68,-5-2-61,-12 13 6,-4 12 156,2 5-117,-2 6 543,2 16-179,-1 6-28,3 15-196,0 14-202,5-2-762,18-1 779,27-52 0,-22 11 0,9-33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52:54.1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7118 2405 6686,'0'0'0</inkml:trace>
  <inkml:trace contextRef="#ctx0" brushRef="#br0" timeOffset="2281">7118 2405 11441,'-2'46'171,"-1"0"1,1 0 0,0-3-49,2 21-42,0-30 1,0 0-43,0 21 12,0 11-32,-2-16 1,0 0-20,-1 14 30,0-16 0,-1 7 0,1-10-30,0-3-26,-1 11 1,1-3 81,2-22-50,1 13 5,0-20 0,0-3 34,0-2-45,0-3 39,0-7-33,0 2-1,0-3-5,0 2 0,0-1 0,0-1-28,0 1-50,-1 6-28,0 7 106,-1 0 5,0 3 1,1-9-1,1-3-5,0-4-39,0-2-57,0-3 147,2-7 73,3 3-124,5-4-62,0 5 62,1 1 0,-1 1 0,0 3 34,1 0-34,2 3 33,1-1-33,0 1 17,7-2-45,-4 0 28,5-2 39,-6 0-5,13 0-34,8 4-6,-1-1-338,2 3 339,-15-3-7,22 8 18,-3-2 78,18 4-56,-24-8 0,-1-2 45,7 1-23,12-3 12,-34-3-51,-1 0 67,-1-1-38,-1 0-35,9 0 62,-7 0-67,8 1-33,-8 0 382,10 1-309,12 0-40,1-1 44,11 1 12,-21-1-50,-1-1 5,-14 0 28,-5-1-39,4-1-11,2-1 6,0 1 10,17-5 40,-2 4-34,1-1 12,4 1-186,-4-2 40,2 0-95,0-6 162,-12 0 16,-10 2-10,-3-2 201,-8-1-151,1-1 23,-4-1-23,0 3 5,0-3-5,0-1 11,0-3-11,0-1 6,0-2-6,0-3 0,0-1-45,0-19 101,2 7-56,0-15 0,3 9 11,0-1 1,0-2-12,0-14-330,0 3 0,-1-3 352,-2 13 1,-2 1-23,1-3 0,-1 2 0,0 2 0,0 2 6,0-14 33,2-8 11,-2 26-45,1-1 1,0 0 45,0 2 33,-1-6-23,0 23 7,0 12 753,0 3-692,0 3-90,0 1-27,0 0 16,0 1-28,0 1 0,-1-1 0,0 0 0,0-1 5,0 0 1,0 0 55,1 1 281,-3-1-112,-3 2-174,-1 0 44,-11 2-55,6 0 151,-48 7 56,17-3-121,-10 1 1,-3 0-34,23-3 0,-1-1-92,-25 1 0,-1 0-6,25-2 0,1 1-134,-4-2 0,1 1 179,-18 0-6,24-1 0,-6 0-33,-7 1-84,-10 3 27,1-1 51,0 1-500,23-1 500,1 1 23,0-1 236,2 1-355,-34 2-88,8-3 245,9-4 1,2-2-113,0-1-83,3-6-280,31 7-3144,-13 4 3558,5 4 0,-1 0 0,9 1 0</inkml:trace>
  <inkml:trace contextRef="#ctx0" brushRef="#br0" timeOffset="5324">2214 9001 10338,'14'41'644,"1"8"-448,-10-21 61,6 22 163,-5-4 12,0 20-303,-2-8-62,-3 4 6,-1-14-3,0-12 0,0 2-65,0 18 51,0-20 0,0 1 79,-2 26-107,1-18 11,-1 19-33,1-30-1,1 8-5,0-12 0,0 2 6,0 2 61,1-1-61,0-3-1,2-2-5,-1-6 0,1-1-78,1-1 78,-1-5 0,0-3-45,0-5-78,-2-6-381,0 1 402,2-2 102,1 0 0,1 1 0,0-1 219,10 0-123,9-6-85,3 1 50,4-3-55,-8 3 50,15-2-56,-7 2 0,11-1 73,1 0-62,-9 3 78,2-1 1,2 0-1173,16 1 1089,11 0 44,-29 1 1,-1 1-623,1-1 628,20-1 0,-25-1-17,0-1 29,2 0 44,16-6-107,-9 3 1,12-5 72,-16 3-78,0 0 0,-3-1 1156,8-2-1156,-12 3 717,12-1-751,-20 7 68,3 2 5,0 2-39,-4 0 39,7 1-27,-6-1-1,3 2 22,0-2 29,14 0-28,-10-1-29,19-6-5,-20 1 0,12-11-33,-15 2 33,-5 1 0,-8 3 5,-10 5 23,0 2-117,0-5 94,0-5-5,-1-22 0,-2-9-23,1 11 1,-2-1 17,-1-20-21,-1 15 1,1 0-1176,-1-9 1156,-2-17-302,2 20 324,1 12 1,-1 1 17,-2-17 5,-4-11 39,2 24 0,0 5 11,-9-15-50,7 21 17,-7-18-11,9 16-45,1 5 72,3-9-33,2 9 1118,2 0-1118,-1 5 336,2 9-252,0 7 33,-1 0-66,-1 2-12,0 0 22,-1 0-55,1 0 0,-2 0-1,1 0 29,1 0-29,-1 0-5,1 0 40,-1 0-35,0 0-5,-2 0 56,-3 0-56,0 0-5,-9-2 5,4 1 5,-6-2 1,-5-2 111,-33-2-72,20 3-45,-21-1 0,37 5 0,-2 0 6,-9 0-1,7 0 79,-9 0-84,10 0 0,0 1 0,-1 1 0,-12 0 6,-3-1-6,1 1 11,-8-2-11,11 0 0,1 0 6,4 0-1,10 0-5,-40 0-61,27 0-446,-5 0 1,1 2 500,7 1-75,-9 4 30,-19 6 57,8-2-3017,-10 2 3022,20-4 40,12-4-51,5-1 634,0-1-1093,11-1-1086,7-2 1545,4-3 0,2 2 0,0-3 0</inkml:trace>
  <inkml:trace contextRef="#ctx0" brushRef="#br0" timeOffset="10697">2833 8882 9828,'-2'-28'1389,"-1"-7"-1120,-3 4-45,0-5-62,2 4 84,-1-22-190,1 9 48,3 4 0,-1-1-20,0-9 11,1-16-39,1 22 118,-2-15-23,0 1-84,-1 2 40,-2-7-102,2 27-5,0-13 124,0 14-102,0-19-16,0-8 55,1 0-61,1 2-934,1 19 979,0 1-6,-1 0 0,0-3 17,-1-19-53,0 5 0,0 0-3,0 1-6,1-9 6,1 31-5,0 0 10,0-2 40,0 1-6,0 0-44,0-13 1006,-4 1-917,0 2-84,-3 7-45,1 16 90,-3-9-67,-1 2 10,-1-9 12,2 10 0,2 2-33,3-5 33,1 6 0,1-10 5,2 12 7,0 2-12,0 3 44,0 0-32,0 1-7,0 6-5,0 1 0,0 9 0,0 0 6,0 1-6,0 0 5,0-3 23,0 0 6,0-7 0,1-8 83,1-3-22,2-7-61,-1 9 50,1-2-22,-3 12-62,0 1-247,1 7-38,-1 1 346,5 3 68,4 5-23,7 5-3436,7 6 3308,-7-5 22,8 0-6,-7-10 6,9 0 118,14-7-68,-11 2-50,8-4 11,-8 1-5,-8 2 11,6 0-17,-11 2 3397,-1 1-3386,1 0 29,-2 0-29,1 0-11,-1 0 22,9 1-22,-5 0 39,15 1-39,-12-1-5,7-1-6,5 0 11,0-3 0,0 1 56,7-5 11,-11 5-67,5-2-51,-11 4 51,-8 0 0,0 0 0,-3 0 34,5 0-28,8 0-6,6 0 0,19 0-34,-8 1 34,-3-1 6,-9-3 5,-15 1-6,8-5 7,-6 4-1,5-3-6,-5 3 12,5-1-50,-2 2 21,8-1 7,-5 1-23,-1 1 61,5 0-66,24 1 33,-14-1-56,16 1 56,-29 0 0,3 1 0,1 1 5,2 0-5,0 0 12,1-2-7,1 0-5,-1 0 0,0 0 6,-2 0 89,11 0-78,16 0-6,3 0-8,-25 0 0,-1 0 2,11 0 1,8 0-6,-21 0 5,8 0 29,-1 0-28,-11-1-6,8-2 0,-14-1 22,1-2-16,-7 3-6,-2-1 16,-9 3-27,-2-1 17,1-1-6,0 0 5,1-1-5,-1 2 6,-2 1 0,0 0-6,-1 1 386,1 0-145,0 0-236,0 0-10,4 0 5,-2 0 5,2 0-5,-3 0 6,0 0 0,-1 0-1,1 0 1,0 0-1,0 0-5,-1 0 6,2 0-6,-1 0 6,1 0-12,0 0 40,5 0-29,8 0 6,7 0 29,14 0-40,-3-3-28,8 1 33,-16-2 6,12-1-11,-14 2 6,9-1 0,-8 1-1,2 1-10,39 1-1658,-5 0 1668,-25 1 1,-1 0-507,17 0 501,-24 0 6,0 0 5,15 0-6,3 0-5,-10 0 0,2 1 808,-5 0 0,0-1-839,6 1 0,-2 0 31,14 0-3,-4-1 1,1 1 2,15-1 0,-10 0 0,-1 0 615,6 0-612,-22-1 0,0 0-3,18 1-11,10-1 11,-18 1 0,-11 0 0,-12 0 0,-3 0 72,29-2-128,-21 0 45,16-1 78,-32 1-67,-6 0-39,-4 1 39,0-1-39,0 0 39,3-1-45,-1 0 17,3-2 28,1 1 39,2-2-22,10-3 17,-3 0-40,18-6-33,-14 6 106,16-4-67,-17 8 0,3 0-84,-13 4 79,-3 1-1,-1 0-39,-2 0 45,1 0 6,-1 0-1,2 0 46,11-1-51,-5-1 39,21-4-33,-11 0 16,11-3-22,-7 2 0,2 0-6,0 0 6,-1 2 0,-1-2-11,-2 1 6,6-3-7,-5 1 12,-4 1 0,-9 3 0,-7 2-11,3-3 17,-1 1-6,1-1-6,-1 3 1,-2 1-1,4 1 12,-3 0-12,2 0 0,10 0 34,-9 0-22,9 0 0,-8 0-6,-2 0-23,0-2 18,-3 1-1,1-4-28,-2 2 34,2-2-95,1-2 95,-2 3 6,3-2-45,-4 3 5,1 0 34,-2 1-106,0 0 139,-1-1-66,4-1 38,-4 1-72,0 0 117,-1 2-61,-2 0 11,1-1-5,0 0-85,1-4 90,0-2 95,0-28-95,-2 16 6,-1-38-6,-3 26 67,-1-15-11,0 18-17,1-5 34,2 13-34,-1-7 45,2-13-95,-3-8 16,1 15 1,1 0-1147,-3-15 1146,0 7-5,3 20 0,-1-1 6,0-18-1,1 13 1,0-13 5,-1 2 12,1-1-23,-2-9 5,1 13 35,0 10-6,2 9 1141,-3-15-1175,2 12 0,-1-12-39,-2-1 100,2 1-55,-4-14 5,2 6-5,0 11-12,1-3-33,3 9 44,0 1 7,1-5 21,0 4-33,0-7 0,0 5 0,-3-5-5,-2 5-68,-2-25 67,3 21-28,1-11 0,3 15-55,2 6-2582,3-20-2819,-2 20 5490,-1-8 0,-3 20 0,-1 4 0</inkml:trace>
  <inkml:trace contextRef="#ctx0" brushRef="#br0" timeOffset="13935">4999 8763 12079,'9'37'427,"-1"1"1,2 5 0,-2 0-13,1 17-345,-4-19 0,0 3 39,0 10 0,0 2-31,-1-9 1,0 0-32,0-2 1,0-3-42,2 12 50,2-8-12,4 19-1580,-4-16 1547,1 11-75,-7-32 98,-2 2-241,0 1 257,0-2-50,0 0 45,0 7 61,0-3 1056,0-3-1162,0-10 511,0-12-511,0-5 247,0-1-370,0-2-62,2 2 202,1 3 33,1 0 17,0 5-67,-2-5 17,0 0-39,5-6 89,4-4 6,1-2-73,3-2 0,-3 2 33,1 1-33,2 0 6,2-1-1,12-3 51,-6 2-56,9-1-5,3-1 5,4 2-6,1-1-5,9 1 5,2 0 6,-8 1 12,5-2-12,-21 2 0,0 1 5,1-2 34,15-3-33,-10 3 5,24-3-16,-9 6-29,-1 2 17,10 2-347,8 2 275,-8 2 52,-21 0 1,-2-1-149,1 2 28,11-1 152,-18-2-51,9-3 50,-10-2-156,21-12 106,-11 3-208,11-4 253,-23 9 6,-5 5 5,-7 2 5,0 1-5,0-1 67,1-1-67,-2 1-44,9-4 44,-8 3 33,2-2-89,-1-1 0,-7 2 56,3-8 23,-8 3 21,-1-26-38,-1-4-6,0-9 0,0 1-62,0-8 51,0 12 6,0-14 5,0 17-12,2-16 12,0 11 20,1 9 0,-1-2-20,1-20 114,-2 16 1,0 0-53,-1-27-40,0 28 1,0 0 117,-4-11 89,-2 2 6,-7 14-223,3 15 32,-7-3-32,7 14 66,-9-8-84,10 9 6,-4-3 0,7 8 12,-1 0 105,1 2-117,-1 1 174,-2 0-118,-6 0 22,-3 0 6,-15 0-39,2-4-39,-13-3 5,12 0-11,-12-3 0,18 6 73,-7 1-73,10 2 56,1 1-6,-1 0-50,-2 0 6,0 0 44,-2 0-78,-12 1 22,-18 3 12,10-1 0,-6 1-1,12 0 1,10-2 16,-9 1-5,3-1-6,-12 1-5,9-2-6,-3 3 0,13 2 5,7 1 1,-7 2-6,8 0 6,0 0-6,-2 0 0,-1 0 22,-1-2-22,0-2 0,0-2 0,-1-1 0,-1-2 6,-11 0 78,9-2-84,-7 1-23,6-4 23,10 3 0,-2-1-101,7 3-4194,-10 24 4295,9-13 0,-4 13 0,17-19 0</inkml:trace>
  <inkml:trace contextRef="#ctx0" brushRef="#br0" timeOffset="15783">5595 8573 10382,'1'-26'980,"0"-6"-778,-3 13-73,1-7 229,-1-8-122,0 6-124,0-13 0,0 8 28,1-1-95,-2-2 145,0-14-117,-1-2 2,1 13 1,0 0 25,-3-27-56,0 4 28,1 17-40,0 12-27,0 0 114,-2-2 1,-1-3-1514,-3-27 1412,3 27 1,2-1-4,2 5 1,1 1 90,-1-26-107,-1-4 0,0 27 0,0 1 0,-4-10 11,-1-3 0,4 11 28,-2-6 12,4 11 16,-2-4-33,2 7-23,-1-1-6,-1 0-5,2 7 1595,-4-12-1629,1-10 85,0-14-40,3 9-61,3 3 38,1-5 18,1 13 39,2-19-45,-1 32 39,0 1-33,-2 13-1,0 0 57,0-1-57,0-6 1,0 4-6,0-3 39,0 6-39,0 2-5,0-1 5,0-2 5,0 3 23,0-5-28,-2 0-5,1 3 5,-2-8 0,3 6 0,-1 3-17,1 3 431,0 6-1237,0 2-1126,-1 4 1949,-1 0 0,1 1 0,-1-1 0</inkml:trace>
  <inkml:trace contextRef="#ctx0" brushRef="#br0" timeOffset="17245">7356 8525 14359,'-8'36'162,"4"5"-122,12 5-35,1 5 62,1 3-2075,0 2 2061,1 8 0,1 4-1235,-4-18 1,0-1 1184,-1-3 1,1 1 0,-1-4 13,-1-2 0,-1-6 898,1 11-915,-2-2 40,2 8-35,-4-16-5,1 7 39,-1-9-55,-1 12 787,1 1-771,-1-1-6,0-16 2753,1-12-2803,-1-3 22,1-3-5,1-2 39,1-2-6,1 0 6,-1 0-5,3 4-1,-3-3 1,1 2-35,-1-4 35,-2-3-1,1 0-39,-3-4-2514,2 2 2559,-1-15 0,0 11 0,-1-11 0</inkml:trace>
  <inkml:trace contextRef="#ctx0" brushRef="#br0" timeOffset="19058">7356 8572 11133,'37'-15'1272,"8"0"-819,14 9-313,-8-1-45,2 0-14,-20 2 1,3 0 4,6-3 1,3-1-81,7-2 0,-1-1 10,-4 1 1,-4 0-17,14-7 39,7-2 29,-24 8-99,1 2 0,-1 2 31,-4 1 34,10 3-34,-29 4 0,-1 0-6,21 0 17,-17 0-11,18-2 0,-18-2 11,13-6-78,12-4 67,-8 3-17,14 2 6,-32 7 0,6 1 11,-13 1-106,7 0 100,-4 0-128,11 0-1,1 0 130,-9 0-7,3 0 7,-17 0 5,2 0 17,0 0 162,2 19-78,-1-5-57,2 19-60,8 27-852,-4-12 1,0 2 867,-2-8 0,0 0 14,1 7 0,0 0-14,-2-1 0,-1-2-3,-2-10 0,-1 1 0,6 29 1,-1 0 2,-1-1-3,-4-21 0,-1 0 8,-2-1 1,0-2-6,2 16-333,-3-19 0,-1-4 333,1-12 5,-1 9 12,1 2 1621,0 26-1627,1-19 123,0 17-128,1-27-6,-3-6 5,2-10 1,-2-10 803,0-1-809,0 1 0,0-1-191,0 0 1,0-1 285,-13-6-22,2 1 196,-43-5-96,23 5 79,-27 6 0,-13 1 35,22 0 1,-1-1 0,1 1-242,2 0 1,1 0 0,-3-1-7,-3 0 1,-5 0-1,1-1 1,11-1-36,8-1 1,3 0 25,-28 0 0,4 0-877,10 3 1031,-14 9 0,-4 3-154,26-5 0,-1 0-132,-6 3 0,-6 2 0,9-4-2324,-8-4 2425,7-18 0,33 1 0,3-10 0</inkml:trace>
  <inkml:trace contextRef="#ctx0" brushRef="#br0" timeOffset="21032">7951 8572 11273,'-4'-46'1104,"0"1"-903,2 22 12,1 0 112,-1-16-157,4-16-39,0 8-48,2-5 0,0 1-1081,1 7 1003,-2 7 0,0-1-151,-2-24 193,-4 7-51,0-12 6,-5 5 45,3 16-6,0-19-28,3 22 51,2-2 22,0 20-12,1-9 1,0-3-17,0-9-34,0-1 1,0 0-23,-1 8 36,0 2 1,0-5-48,0-2 0,0-1 16,0-8 1,-1 0-6,1 6 0,-2 2-52,0 5 1,-1 4 57,0-1 240,-3-11-235,2-10 23,1 22-29,-1-16 1,3 32-6,-1 2 17,1-13-12,1 10-5,0-19 0,0 18 14,-1-11 0,1-2-14,-1 6 6,-1-29-6,1 42 11,-2-4 1173,0 5-1089,-3-15-101,-2-1 12,-1 0-6,2 0 0,2 12-3381,3-1 3381,-1 1 6,2-1-6,1 0 0,0-18 0,0 15 0,0-20-286,-2 20-2167,-5 2 2453,1 9 0,-2 8 0,5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2:29:35.9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4785 15812 24575,'0'23'0</inkml:trace>
  <inkml:trace contextRef="#ctx0" brushRef="#br0" timeOffset="11073">3857 16478 6512,'-24'0'0</inkml:trace>
  <inkml:trace contextRef="#ctx0" brushRef="#br0" timeOffset="59969">3833 15407 12769,'40'7'117,"15"0"-117,-18-7 39,18 1-14,-16-1 1,2 0-4,-7 0 1,0 0 10,8 0 1,-2 0 151,11-1-174,-18-1 258,6-3-230,-11 0 67,6-2-22,-8-2 17,-9 3-23,9-5-38,-10 5-40,5 0-62,-8 3 56,1 2 12,-8 1 89,6 0-89,1 1 27,4 1-44,-5 0-347,-4 0-779,-5-1-193,-2-1 1,-1 0-1</inkml:trace>
  <inkml:trace contextRef="#ctx0" brushRef="#br0" timeOffset="60861">4999 15383 13491,'46'20'655,"-3"-4"-543,-14-15 11,22 0-87,-10-1 1,3 0 52,5 0 1,3 0 11,13 1 0,-2-1-630,-17 1 0,-2-1 638,11-3 0,0-2-48,-10-3 1,-1-1-42,1-1 0,-1 0-15,-2-2 1,-2 1 55,14-5-27,-3 3 22,-4 2 170,11 3-158,-6 4-63,-4 2 40,-14 2-45,-18 1 40,-2 1-34,-7 0 33,-1 0-34,-5-2-467,-1 1 1,0-1 0</inkml:trace>
  <inkml:trace contextRef="#ctx0" brushRef="#br0" timeOffset="62030">7118 15311 12830,'-35'-2'907,"8"0"-895,26 2 27,1 2-28,3 0 79,4 1 38,5 1 57,20 2-84,-2-2 28,34 0-73,3-2-28,-33-2 0,1 1-6,1-2 1,0-1 7,2-2 1,2-3 72,4-2 1,1 0-23,1-1 1,0-1-32,0 0 1,-1 0-205,-10 2 0,1 2 204,25-4 1,2 2-51,-15 2 0,1 1 17,15 0 0,-2 1-17,-24 3 0,-4 2 5,22 0 1,-7 5 67,-1 2-71,-9 1 1,1 1 3,23 5-114,-12-2 1,2 0 107,-16-4 0,-1 0 0,-2-1 0,0 0 6,16 2-1,-20-7-5,-8 0 459,-3-2-426,-7-1-27,-7 0-1,3-2 295,2 0-306,1 1 6,4 0 0,-1 2 0,8 1-101,2 4-84,-2-2-828,1 5-2768,-8-3 3781,-1-1 0,-6-2 0,-5-1 0</inkml:trace>
  <inkml:trace contextRef="#ctx0" brushRef="#br0" timeOffset="65573">3523 14549 12830,'0'51'252,"-1"-1"-162,1-12 50,0 6 33,0 6-83,0 5-28,2 2-40,0-16 0,1 0 51,2 19-910,-2-22 1,1-2 842,-1 8-50,0-6 61,-1-6-149,0-5 138,-1-3-6,0-1 6,1 9 38,0-8 1234,2 16-1211,0-12 534,-1-2-494,0-7 237,-2-6-254,1-5 44,-1-1-10,-1-5-119,0 0 68,1 0-62,-1 1-22,2 3 61,-1 1-50,1-2 6,-1 1-6,1-3 22,4 1-22,4-2 34,6 1-28,5 0-12,-2 0 6,6-1 78,-1 0-44,9 0-34,-6-1 6,11-1 50,-13 0-56,9 0-45,-9 0 50,13 1 7,15-1 49,-8 1 1,6-1-51,-10-1 62,8-4-68,2 1 51,-17-1 0,0 0-50,9 0-6,-8 0 0,3 2 39,18-1-14,-21 1 1,0 0-21,17 0 34,6-5 130,-10 1-144,-12 1 0,1 0-81,14-2 56,5 0 62,-12 6-62,5 0-6,14 1 1,-13 1 5,-3 0 0,0 0 17,4 0-23,15-3 6,-25 1 0,0-1 0,-6 0 0,0-1 3,4 1 0,-1 0 69,20 0-60,-15 1-7,-5 1-5,-13 1 6,1-1-1,0 0 1,1-1 11,12 0-34,2 0 17,1-1 67,-3 1-61,-12-1 11,11-3-12,-9 2 51,21-4-84,-10 2 28,1 0 0,-4 3 0,-11 1 0,11 2-17,3 0 17,0 0 6,8 0 5,-7 0-5,25 2-6,-21-1 11,20 2-5,-35-2 27,9-1-33,-5 2 0,-9-2 17,6 2 39,-10-1-56,1 1 6,0 0-1,11 3-5,5 0 6,0 0-6,-2 0 5,-10-3 7,1-1-12,-1 0 5,1 0-5,13 1 0,5 1 11,0 1 6,-1-1-56,1 1 33,5-2 6,0 0 0,15-1 3,-29-1 0,1 0-3,23 0 3,-23 0 0,-3 0-3,3 0 5,14 1 1,-12 1-6,9 1 0,-15-2 0,-1 1 11,15-1-11,-12-1 95,25 2-89,-10-1-6,-1 1 0,-3 1-6,-15 0 6,0 0 6,-1 1-6,13 2-56,-10-1 50,9 1 1,-13-3 5,0 1-12,13-1 7,5-1 5,-2 0-6,-3-1 6,-2 1 6,-11-2-1,20 4-5,-22-2 28,17 2-28,-20-1 0,5-1 0,-11 0 0,0-1 34,-2 0-17,6 1-51,-1 1 1,0 2-1,2 1 34,-3 2 50,6 1-50,1-1 0,-7-2 0,-2-1 6,-6-3 5,10 2-11,-8-1 0,5 0-61,-6-2 49,-3 0 7,4 0-46,-6-1 51,2 0-39,-5 0-11,0 0-6,0 0 50,1-7 6,-3 0 6,1-7-6,-3-2 0,0-12 50,0-6-44,-1-1 33,0-9-39,2 5 0,-1-1 0,-1 0 0,2-7 0,-1-8 0,0 0 5,0 19 1,-1 2-6,0-5 90,1-20-124,0 30 34,1-6 0,0 8 56,-1 0-61,1 0-12,-2-3 17,0 12 73,0-7-12,0 14 18,0 1-79,0 7 5,0 2 18,0-5-23,0 2 28,0-5-73,0 2 45,0 3 5,0-2-5,0 3-5,0-1 5,0-2 50,0 0-50,0-1-33,-1 0 33,0 0 0,0 2 78,-1 2-72,2 1 5,-2 2-6,1 0-5,-1 0-50,0 0-73,0 0-84,1 0-23,-2 0-499,1 0-1359,-4 1-3279,0 4 5367,-4 1 0,5 0 0,1-2 0</inkml:trace>
  <inkml:trace contextRef="#ctx0" brushRef="#br0" timeOffset="67934">3547 14454 9873,'41'6'722,"-5"0"-335,-22-5-247,-1 1 112,7-2-62,0 0-140,2 0 102,10-1-91,-9-1 1,8-1 117,8-1-101,9-1-38,2-1 44,2-1-39,-13 1 39,20-2-45,-12 2-879,15-1 896,-17 5-39,-3 1 0,3 1 31,-9-1 0,0 1 10,18 0 1,-2 0 70,10 1-28,-26-1 0,0 0 44,23 1-89,0-3 14,-23 1 0,0-2-3,22-2-31,-21 2 1,0 0-37,-1 0 0,-1 1 39,20 0 970,9 0-920,-12-1-36,-18 2 1,0 0-15,19 0 72,-20 0 1,1 1-50,24-1-40,-22 1 0,0 0-10,20 0 60,8 0-10,-12 0-56,-1 0 5,12-2 134,3-1-111,-10 0 16,9-1-16,-29 4 5,17-1 0,4 1 17,1 0-56,-4 0 6,-15 0 33,3 0 45,2 0-22,23 0-17,-14 1-43,-19-1 1,1 0 22,7 0 1,0 1 4,-7 0 1,0-1-28,8 0 0,-2 1-3,16 0 11,0-1 73,-14 1-62,-6 0 1,-1-1-18,7 2-2,-8-1 0,1 0-59,5-1 50,13 2 1,-17-1 5,-1-1 39,1 0-33,17 0 5,4-1-11,1-1 5,-22 0 1,-1 0 0,23-1-1,-2-2-5,-7 2 11,-6 0-11,-12 1 0,22-1 6,-11 2 0,1 0-1,-4 1-5,-12 0 73,11 2-56,-9 0-17,8 2-17,-11-1 23,9-1-51,3 0 45,-1-1 0,-3 0 5,-12-1 1,0 0-6,-1 1 6,1 0-6,11 0 11,4 0 0,23 1-11,-18-1 6,7 0-6,-23 0 11,13 0-11,-10 0 5,9-1 1,-12 0 0,-1 1-6,-2-1 5,0 1 13,10-1-13,-9 0 6,19 2-5,-18-1 61,16 2-67,-19-1-28,8 0 28,-3 2 17,2 1-23,0-1 6,-5 1 6,-9-2 44,1 2-44,4-1 0,0 1 5,4 1-11,-8-2-62,-2 0 62,-10-2 0,2 0 39,-5-1-117,-1 0-1451,-1-5 1529,-2 0 0,2 0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5:16.4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7118 17193 11788,'17'0'465,"-1"1"-386,-9 2-23,2 0 22,6 1 12,3 2 5,19 3-84,-3-1-5,0-1 39,-2-3-12,-14-3-27,12 0-6,-12-1 22,15 0 17,7 0-39,16-2-5,2 0 5,0-1 0,-22 2 5,5 0-5,-17 1 0,12 0 0,-16 0 0,13 0 0,-13 0 0,4 1 0,-6-1 51,7 4-51,-6-2-6,15 5 6,4 5 0,-5-3 6,5 3 39,-17-7-34,2-1-11,0-1-11,1-2 5,10 0 12,-6-1-12,18 0 6,-18 0 6,16 0 5,-8 0 28,17 0-33,-16 0-12,4 0 6,-17 0 0,8 0 0,-7-2 11,6 0-11,-12-1 0,0 1 0,8-2 6,-6 1-1,17-3 12,-7 2 17,0-1-23,3 2 45,-9 2-45,-1 0 118,5 1-123,-12 0 55,6 0-22,-6 0 23,1 0 89,13 0-140,-7 0 85,19 0-18,-5-2 45,-1 1-84,-5-1-156,-16 0-673,-9-3 790,-8-7 0,0 5 0,-3-4 0</inkml:trace>
  <inkml:trace contextRef="#ctx0" brushRef="#br0" timeOffset="3233">3500 16216 10830,'11'51'1378,"-1"-5"-1030,-9-20-57,1 5-129,-1 6-22,1 5-53,0 5 0,0 4-84,-1-5 0,-1 3 15,1-3 1,0 3 0,0-3-519,0 2 0,-1-3 466,0 9 1,0-4 238,0 5-180,0-15 1,0-2-26,0 2-23,0 21 23,0-27-45,0 22 12,0-17 117,0-1-73,0-8 0,1-11 744,-1-5-816,0-5-51,0-7-348,0-2 623,3 0-130,-3 0 18,3 0-40,-1 0 0,4 0 0,2 0-5,2 0 11,7 2 33,-5-1-50,13 5 6,-8-2 55,7 2-55,-6-2 33,1 0-33,9 3-45,2-1 27,22 0 18,-7-3 44,20-6-44,-28 1-6,3-3 0,-22 3 6,0 1-1,10 1 6,15 0-5,6 0-6,-1 0 11,4 0-5,-6-1-6,-9 0 0,0-1 11,12 0-11,5-1 0,-29 2 0,9 1 0,-7 0 0,7 0 0,1 0 0,3-1 0,-1-1 6,7-1 10,-1 0 24,4 0-74,-3 2 68,-12 1-68,-9-1 34,0 0-17,13-3 17,-9 0 0,9-1 6,-10 0-6,-1 1 0,12-1 11,5-1-3,-8 4 1,2-1-4,29 1 1,-17 1 0,-1 0-6,10 1 0,-16 0 0,-1 0 0,-3 0 0,10 0-6,-15 0 40,27 6-34,-5-1-6,10 2 20,-18-4 0,0-1-14,-9-1 0,-1 1-671,7-1 0,-2 1 665,20 0-71,-26 1 77,14 2 0,-8-1 0,11 1 6,5 0 0,7 0-6,0-2 0,-24-1 0,0-1 0,-2 2 0,0 0 0,2 1 0,0 0 0,-3 0 0,-1 1 0,16 4 1331,-15-2-1320,-3-1 1,0-1-12,11 1 0,-11-2 0,-1-1 5,3 0 77,-2-1-116,13 0 34,2 2 6,-10-1 0,2 0-9,-6 0 0,-1-1 3,1 1 0,-1-1 3,1-1 0,-2 0-31,9-1 28,13 1 0,-16-1 5,-1 0-10,0 0 10,-1 0-5,30 0 0,-7 0 0,-25 0 0,1 1 0,-1-1 0,0 2 0,24 1 17,-12-2 0,1 0-17,17 1-6,-26-2 1,-2 0 5,2 0-34,18 0 40,-14 0-1,12 0-10,1 0 5,3 0 0,-2-1-17,10-2 11,-9-1 6,0-2 0,-9 2 0,-18 1 0,-10 2 0,18 0 0,-15 1 0,14 0 0,-19 0 0,6 0 0,-8 0 56,10 0-134,-2 0-45,-6 0 111,3-2-100,-9-2 79,-5 0 72,6 0-39,-9 3-78,0-1-158,-4 1 35,-1-4 380,0-2-56,0-9-106,0 0-11,-2-14-6,0 8 11,-2-6-11,2 9 0,0-2 0,-1-1 0,2-4-39,-4-27 55,1 4 12,-2-10-28,1 5 6,1 7 36,3 8 0,-1-2 31,1-14-37,0 21 1,1 0-32,0-2 65,0 2 0,0-1-70,0-7 0,0-22 28,-2 32-11,-3-11-11,0 10 50,-4-20-45,-1 5 78,0 4-44,2 8-39,4 20 5,2 7-73,-1-2 62,2 3 40,-2-2-35,2 5-5,0 3-425,1 0-1990,-2 1 2415,0 0 0,0 1 0,0 0 0</inkml:trace>
  <inkml:trace contextRef="#ctx0" brushRef="#br0" timeOffset="5692">3547 16312 9878,'42'-3'437,"-4"1"-263,-20 2-57,2 0-44,2 0 0,3 0-34,13 0 17,-7-1 34,24-1-51,-22 0 11,22-2 23,-11 3-45,23-1-28,-22 2 11,4 0-5,-22 0 5,11-1 0,-7 0-5,10-1 11,-12-1 39,2-1-56,0-1 0,2-1-23,-1-1 107,15-2-84,3 1 12,0 1-1,14 0 0,-7 3-5,2-1-4,-21 2 1,-1 1-741,7-1 738,15-1 5,-20 1-5,-1 1 11,-5 0 1,3 2 5,26-1-12,-16 0 1,1 1-6,14 0 11,-22-1 0,2-1 22,2 1 1,-1 0-31,-7 0 0,0 0-3,5 0 0,-4 1 0,1 0 56,16 0-56,-12 0 5,-6 0 1,0 0-6,8 0 3,-6 0 0,-1 0-3,8 0 2,-8 1 1,2-1 48,26 0-49,-14 0 1,3 0 22,-6 0 1,0 0 343,-2 0 0,0 0-358,13 0 1,-3 0-7,4 2-5,-13-1 0,-2 0-11,0 4 17,17 1-1,-14 0 3,-10-3 1,3 0-6,-1-1 0,0 1-3,2-1 0,0 1 0,5 0 0,-1 0 5,9 2 1,10 3-1,-29-4 35,10 2-40,-14-3 5,0 0 12,29 1-11,-7-2 2,-14-1 0,-1 1-8,12-1 12,10 0-12,2 2 5,-11-1-5,7 0-5,-26-1-46,14 0 46,-12-1 10,27 0 1,-27 0-6,11 0 0,-16 0 0,-1 0 17,12 0-12,2 4 40,24 4-34,-10 1-11,-1 0 11,-17-6-5,-9-1-6,-2-1 0,13 1 11,-9-1 40,17 3-46,-21 0-5,16 2-22,-12-2 27,13-1 40,-10-3-45,-6-1 34,-8 0-23,-11 1-5,1 0 5,-5 0 28,1 0-5,1 0-34,-1 2-6,5 1 12,1 4 5,2-1-11,6 0 0,3-3 0,-1 0-11,11-2 22,-14-1-11,5 0 0,-10 0 11,-1 1-5,4 1-6,-4-2-264,6 1 264,-9-1 0,-2 0 0,-4 0 0</inkml:trace>
  <inkml:trace contextRef="#ctx0" brushRef="#br0" timeOffset="7830">9856 11287 11217,'3'34'557,"1"1"1,3 29-180,-2-18 0,0 0-266,2 16-70,-1-10 0,0-1 19,-1 6-47,-2-18 0,0 1-8,-1 17 13,0-15 1,-1 1-14,-1 12-6,0-8-11,0-15-101,0-23-1827,0-5-121,0-6 2060,0-4 0,0 2 0,0-1 0</inkml:trace>
  <inkml:trace contextRef="#ctx0" brushRef="#br0" timeOffset="12562">9832 11382 8780,'48'-29'1384,"-10"7"-1149,-13 7-33,-7 8 162,6 4-235,-6 6 173,13 13-84,-14 0-50,14 16-100,-14-13-91,10 12 46,-12-6 245,-3 20-262,-10-12 89,-9 10-27,-7-16 78,-21 17-146,11-20-146,-13 8 146,19-26 112,-3-4-106,7-5-12,-1-2-67,11-1 68,7 0-7,4 5 63,7 4-12,2 3-5,18 17-74,-10-7 1,13 10-135,-18-11-11,4 20 320,-12-1-71,-7 0 0,-5 1 116,-16 19-141,0-17 1,-2-2-40,-10 2 28,-4-5 16,13-25 68,-1-3-61,-3-3-51,-4-2-740,-33-14-1427,14-5 240,-8-6 1856,32 3 1,19 14 0,3 3 0</inkml:trace>
  <inkml:trace contextRef="#ctx0" brushRef="#br0" timeOffset="12960">10332 11763 11586,'16'64'457,"-7"-22"0,-3 0-373,-3 2-1278,3 14 410,-2-34-380,1-17-1760,-1-16 2924,-3-6 0,0 5 0,-1 2 0</inkml:trace>
  <inkml:trace contextRef="#ctx0" brushRef="#br0" timeOffset="13144">10308 11573 10735,'10'-1'431,"-3"0"-531,-7 1-516,0 0-577,10-17-2330,-4 13 3523,8-12 0,-9 16 0,-2 0 0</inkml:trace>
  <inkml:trace contextRef="#ctx0" brushRef="#br0" timeOffset="13594">10641 11740 13519,'-18'31'353,"0"0"0,-14 26-152,18-23-139,3 0-62,5 2-23,4-4 23,6-2-11,25 2-62,2-17 73,18-14 40,-18-16-29,-2-30-118,-17-14-33,-9 8-207,-13-4-134,-12 30 139,-2 4 90,-2 2-241,3 6-213,5 4-2795,5 3 3501,7 3 0,3 2 0,3 0 0</inkml:trace>
  <inkml:trace contextRef="#ctx0" brushRef="#br0" timeOffset="13878">10689 11406 13306,'9'51'549,"1"1"0,0 4 0,0 0-513,1 4 0,-1-3-861,-1-9 0,0-1 223,3 5 0,0-5-334,3-2-481,2 1 223,-5-30-2710,-4-9 3965,-1-5 0,-4-2 0,-2 0 0</inkml:trace>
  <inkml:trace contextRef="#ctx0" brushRef="#br0" timeOffset="14128">10998 11787 12304,'11'56'504,"1"3"-3019,-1-27 2515,1-8 0,-2-7 0,-5-17 0</inkml:trace>
  <inkml:trace contextRef="#ctx0" brushRef="#br0" timeOffset="14310">10974 11549 11525,'-10'-24'2800,"2"5"-2800,11-16-901,14 17-1049,-1-21 1950,11 30 0,-16 7 0,-2 2 0</inkml:trace>
  <inkml:trace contextRef="#ctx0" brushRef="#br0" timeOffset="15012">11165 11787 11413,'8'44'330,"0"-1"1,-1-2 0,0-3-343,3 9-106,-3-17 124,-1-13 56,-3-14 95,2-13-40,-3-3-16,2-14 11,0-17 28,4-6 11,9-11-145,-1 18-12,12 12-2481,9 32 2487,1 10 0,-9 2 0,-12 1 0</inkml:trace>
  <inkml:trace contextRef="#ctx0" brushRef="#br0" timeOffset="15394">11522 11811 12046,'33'14'714,"0"1"0,26 4-535,-51-27-67,3-4-22,-6-3-6,-2-2-11,-2 2-23,-2-1 12,-21-12-51,-4 10 51,-8-3 117,-1 31-6,21 26-100,0 8-45,15-4 0,5 2-999,5 9 971,0-18 0,2-2-34,11 3-274,5-11-459,9-16-1704,1-14 2471,5-14 0,-21 7 0,-7 0 0</inkml:trace>
  <inkml:trace contextRef="#ctx0" brushRef="#br0" timeOffset="16011">12046 11763 12595,'-46'35'1176,"3"8"-907,29-8-213,1 1-6,30 7-44,1-20-6,33 5-247,-16-19-1808,26-4 235,-28-10 1820,6-3 0,-25 1 0,-6 1 0</inkml:trace>
  <inkml:trace contextRef="#ctx0" brushRef="#br0" timeOffset="16311">12284 11501 15104,'9'57'229,"-2"1"-226,-4-15 0,-1 2 0,0-11 0,1 1-3,1 14 0,2-2-280,2 10-258,2-5-145,-1-14-398,1-10-2000,1-17 3081,-3-14 0,-2-3 0,-4-2 0</inkml:trace>
  <inkml:trace contextRef="#ctx0" brushRef="#br0" timeOffset="16494">12165 11620 11250,'-1'-9'891,"0"1"-695,53 18-504,-5-1-250,-10-3 1,2 2 557,2 1 0,-5-1 0,-10-2 0,14 5 0</inkml:trace>
  <inkml:trace contextRef="#ctx0" brushRef="#br0" timeOffset="16664">12546 11644 10606,'10'16'1666,"-2"21"1,-2 6-1281,-1 6-736,0 3 0,1-6 350,4-25 0,-5-2 0,0-36 0</inkml:trace>
  <inkml:trace contextRef="#ctx0" brushRef="#br0" timeOffset="16830">12498 11430 11715,'62'21'-753,"-17"-7"1,-37-8 0</inkml:trace>
  <inkml:trace contextRef="#ctx0" brushRef="#br0" timeOffset="17212">12903 11716 13777,'-34'52'828,"8"-4"-783,19-11-50,9-2-51,11 2 22,1-16 45,11-12 28,-11-16 40,5-17-34,-10 0-40,-1-27-5,-5 18-173,-7-10-275,-6 12-292,-6 1-907,-11-3 1647,5 14 0,3 2 0,10 14 0</inkml:trace>
  <inkml:trace contextRef="#ctx0" brushRef="#br0" timeOffset="17845">13093 11668 12169,'0'60'1042,"0"-5"-790,0-19-50,0-2-102,-1 12-206,3-22 212,12-18-44,-2-23-28,11-23 27,5-21-55,-10 26-6,13-15 157,-18 41-45,2 13-62,-5 11-44,8 47-538,-4-8 151,-6-19 0,1-3-2834,10 6 3215,-2-30 0,-3-2 0,-3-9 0</inkml:trace>
  <inkml:trace contextRef="#ctx0" brushRef="#br0" timeOffset="18228">13498 11668 12909,'-12'48'446,"0"-1"0,3-2 0,1-3-446,2 7-56,5-12 50,5-23-38,7-7 44,0-11-51,5-8 46,-4-11-1,-1-4 62,4-34-6,-8 10 1,1-14-6,-4 45 139,10 58-184,-1 2 0,-2-5 0,1 0-369,6-1-897,7-6-1042,1-10 2308,3-9 0,-14-5 0,-3-4 0</inkml:trace>
  <inkml:trace contextRef="#ctx0" brushRef="#br0" timeOffset="18745">13926 11263 13273,'4'49'390,"0"-1"0,-1 2 0,-1-1-208,-2-7 0,-2 2 64,1 18 1,0 2-222,0-12 0,1 1-966,1-6 0,2 1 1,2-4 940,3-4 0,2-5 0,4 23 0,1-37 0</inkml:trace>
  <inkml:trace contextRef="#ctx0" brushRef="#br0" timeOffset="19828">15259 11358 10181,'-8'39'466,"-1"0"1,-2 26 0,2-1-182,3 3-156,2-14 0,-1 1 8,2-16 1,0-5-138,1 4-6,-1 8-72,3-40 100,0-2 186,0-28-77,1-7 1,0-6-37,1-17 0,-1-4-53,1 2 0,0 0 22,0 1 1,1 4 8,3-4 156,10-7-122,0 27 94,9-7-105,-2 29 60,4 7 46,23 31-84,-20 13-74,-11 2 1,-9 4-82,-15-5 1,-6 0 2,-1-2 1,-5-2-46,-9-4 1,-3-4 73,-4-1-1,-8 1 1,21-17-35,6-4 35,6-2-113,5-1 225,10 8-18,5 3 57,28 23-90,-5-7-34,-2-3 1,2 1-35,19 11-1355,-18-18 1,-1-1-3837,8 2 5203,-7-13 0,-28-8 0,-4-2 0</inkml:trace>
  <inkml:trace contextRef="#ctx0" brushRef="#br0" timeOffset="20429">15736 11382 12774,'1'40'409,"1"-1"0,0 22 0,-1-1-356,-2-20 0,-1 0-48,-1 15 1,0-1-45,-2 6-588,0-25 498,4-29 129,0-16 11,1-12-11,1-12 61,0-10 1,0-6-59,1 5 0,0-2 42,2-18 0,1 2-17,-1 23 0,1 6 336,13-10 28,5 90-353,-4-8-39,-6 6 0,-3 2 5,1 12 6,-4-19 1,0 0-7,2 16-36,-1-18 1,-1-3 2,1-10 78,8-16 6,-5-34-37,1-17 1,0-10-65,-3-4 1,-2-4-604,-1 14 0,0-3 1,-2 4-87,1-4 0,-2 5 734,-1-11 0,-2 47 0,0 2 0</inkml:trace>
  <inkml:trace contextRef="#ctx0" brushRef="#br0" timeOffset="20959">16116 11406 12892,'10'42'500,"-1"0"0,0-1 1,-2-2-266,-3 18-134,-1 0-65,-3-19 0,0 1 4,0 23-365,0-12 325,5-63-13,-1-23 0,-2-16 0,1 1-29,0-5 0,0-2-98,0 1 0,-1-4 0,0 8 109,-1 16 1,0 5 30,4-18 0,3 18 0,5 9 117,1 10 118,2 9-67,1 18-33,6 39-57,-6 0-8,-3-3 0,-2 4 11,-2-12 1,-1-1-54,3 8 0,0-3-28,4 6 72,1-22 449,-7-45-457,2-24 1,-2-7-65,2-19-90,-3 7 0,-1 0-341,-6-8-230,-1 11-884,-1 11 1545,-4 17 0,3 13 0,-2 9 0</inkml:trace>
  <inkml:trace contextRef="#ctx0" brushRef="#br0" timeOffset="22230">12093 12406 13905,'-36'38'1003,"1"2"-734,7-7-113,-3 10-10,-2 13-62,12-3 1,2 7-65,9-15 1,1 2-1,3 3-371,1 10 1,2 2 0,4-2 269,2-12 1,3-3 0,7-2-415,10 1 1,8-4 0,1-8-394,2-11 0,4-5 888,23 3 0,-2-7 0,-14-11 0,3-1 0</inkml:trace>
  <inkml:trace contextRef="#ctx0" brushRef="#br0" timeOffset="23046">12546 12740 10556,'-5'36'485,"0"-1"0,1 11 1,1-3-32,4 7-135,1 16-223,1-23-1,1 5-95,-3-19-95,1 1-437,-2-34 632,1-21-16,-1-12-62,0 0 1,0-4 22,0 0 0,0 0-12,1-1 1,1 0 120,4-7 0,3 3 31,6 2 140,21-1-129,-12 33 56,17 24-129,-15 19-62,-4 8 23,-11 20-156,-37 1 21,8-14-78,-23-1-44,17-34-62,5-6 39,2-7 78,8-5-39,5-11 157,11 5 51,20 0-18,0 15 85,28 21-101,-12 15 64,-18-6 0,-3 2 121,4 13-18,-12 3-60,-20-28-18,-28 12-112,6-17-66,-23 5-197,19-19-224,0-14-840,-2-17 1333,14-3 0,3-2 0,-4-4 0,1-9 0</inkml:trace>
  <inkml:trace contextRef="#ctx0" brushRef="#br0" timeOffset="23966">12974 12621 11810,'7'35'364,"-1"0"1,6 31-169,-9-22-1802,1 2 1768,-3 1-72,1-4-29,-2-3 503,1-6-524,-1-2 126,0-14-222,0-18 67,0-15 40,0-20-23,2-6 0,1-3-23,3-14 461,0 9 0,2 2-421,7-2 0,4 8-40,0 13 51,2 12 269,12 29-263,-12 18 10,2 10-72,-23 20-397,-24-9 66,0-17 1,-3-2 330,-14 10 0,-6-8-73,33-28 286,20 0 45,12 0-96,22 3 0,5 3-126,-10-1 1,2 0-37,16 8-168,-14-4 0,-1-1 168,14 0 0,-19-2 0,-6-9 0</inkml:trace>
  <inkml:trace contextRef="#ctx0" brushRef="#br0" timeOffset="24513">13522 12740 12841,'2'38'270,"0"1"1,0-4 0,-2 0-58,-5 21-39,-2-4-202,0-1-224,2-24-79,3-27 203,8-53 94,-1 7 25,0-4 1,2-2 5,-2 15 1,0 2 2,0 0 0,1 3 274,9-14 96,-4 41-135,13 39-230,-7 6 23,-1 4 0,1 4 36,-4-8 1,-1 1-130,4 8 1,0-2 137,7 5 67,-4-30-140,-1-77-117,-7-10-240,-4 18 0,0-3-268,-4 5 1,-1 1-1168,0 5 1,-1 2 1791,0-28 0,-1 33 0,0 16 0</inkml:trace>
  <inkml:trace contextRef="#ctx0" brushRef="#br0" timeOffset="25196">14117 12644 11754,'-3'43'388,"1"-1"1,-1 8 0,-1-1-174,0-9 1,0-2-143,-4 25-73,-1-6-34,5-42-380,1-9 414,2-9 39,0-10 45,1-11-84,0-8 0,3-32 64,2 19 1,2 0-65,-1 9 0,2 1 280,10-29 45,4 82-253,-6 12 46,8 30-112,-5-5 22,-5-16 0,-1 1-1015,7 16 1020,-8-21 1,0-3-34,1 0 17,4-13 285,1-33-262,2-34-236,-12 5 0,-2-3-275,-1 5 1,-1-1 470,-3-15 0,0 5 0,-1 14 0,0-11 0</inkml:trace>
  <inkml:trace contextRef="#ctx0" brushRef="#br0" timeOffset="25596">14617 12335 10830,'19'33'1135,"1"1"0,3 12 1,-1 4-660,-7 8 0,-3 2-1978,1 1 0,-3 4 1595,-8-1 1,-3 5 0,-3-5-61,-5-4 1,-3-1 5,1-9 0,-3 3 0,-1-6 14,-5-2 1,-1-4-38,1-3 1,0-2-62,-4-3 1,0-4-724,-10 6-6593,-28-21 7361,27-25 0,-2-4 0,24 3 0</inkml:trace>
  <inkml:trace contextRef="#ctx0" brushRef="#br1" timeOffset="41415">17426 8858 13037,'0'-19'252,"1"0"-5,-3 0-85,1-4 73,-4-15-145,-1 3 33,-4-13-67,4 21-22,0-2 33,4 16 0,0-4 12,-1 3-29,1-3 0,-1 3-44,1-1 72,-1-8-72,1 5 100,-2-13-27,2 8 27,-1-14-106,2 12 0,-1-4 51,2 13 5,0-18-51,0 13 51,-2-13-50,2 17 27,-1 0-33,-1 0 0,2 1 17,0-7 34,0-6-35,0-3-4,0 1-7,0 8 1,1 5-1,2-7 35,0 4-40,1-6 5,-1 7 29,-1 1-17,0-16 33,-1 8-5,-1-19-84,0 13 39,0 3 67,0-1-22,0 12-12,0-7-15,0 7-13,0-1-5,0 1 6,0-1 27,-1 2-21,-2-10-12,2-1 5,-1-1 6,1-8-5,1 5 39,1-19-40,0 17 1,1-5 0,-2 19-6,0-20 0,0 15 0,0-16 5,1 21 1,0-8-1,-1 7 7,1-16-12,1-5 0,0-5 5,0 3 1,1 11-6,-3 12 39,1-9-33,-1 6-6,0-5 5,0 7-5,0 2-17,2-19 23,1 5-6,4-16 0,-1 19 6,1-5 5,-2 6-6,0 1 1,1-11 0,-4 17 5,1-14-11,-2 18 39,0-8-22,-1 14 22,0-4-28,0 2-5,0-3-12,0-7 12,0 3-6,0 0 5,0-2-5,0 10 56,0-4-5,0 10-23,0 1-34,0 7-229,0 0 241,-3 1 33,1 1-34,-2 0 57,2 1-6,0 0 0,0-1-17,-1 0-28,1 0 29,-2-1-1,-4 1-22,-1 0 16,-9 1-27,-1 1-1,-2 0 12,-8-1 17,13-1-23,-7 1 39,10-2-50,-5 1 0,4-1 45,-7 0-6,10 0-33,-3 0 22,2 0-78,2 0 5,-5 0 34,3 0 11,-10 0 11,0 1 0,-4-1-5,1 2-6,4-1 5,0 1 1,-13 0 27,7-1-33,-20 1 6,18-1 5,-21 1 0,7-1-5,-21 2 5,10-1-5,6 0-1,8-1-10,19-1 5,-6 1-11,12-1 5,3 0 6,-1 0-6,5 0-22,0 0 62,5 0-28,2 0-6,-2 0 0,1 0 5,-1 0-5,0 0 6,-2 0-6,1 0-39,-7 0-12,2 0 51,-5 0 90,-9-2-96,-8 0 12,-15-2-6,6 1 95,-15 1-173,-8 0 72,11 1 6,-10 0-6,29 1 6,-16 0 0,12 0 0,-23 0 0,25 0 6,-9 1-6,16 0 0,0 1 0,-8 0 11,0 0-5,-12 0-1,11-1-5,5 1 6,5-2-6,11 0-6,-5 0 1,4 0 5,-1 0-11,-10 2 11,5 1 0,-20 1 33,7-1-27,-24 0-12,9-1 6,1-1 17,3-1-17,19 1-22,-19-1 22,19 2-6,-20 1 45,19-2-39,-18 2 6,9-2-6,0 0 0,-7 0 5,8-1-5,0 2 0,-8 1-5,18 0 5,-19 3-6,18-4-22,-17 2 67,19-3-33,-9 0-6,10-1 0,-12 0 0,9 0 0,-20 0 28,1 0-28,8 0 0,-3 0-6,21-1 1,0 0 5,1 0-6,0-1 40,0 2-23,1-2-11,0 1-17,-7 0 17,7 0 0,-13-1 11,6 0-22,-15-1-22,3 1 33,3 0 0,-3 2 0,14 0 0,-16 0 0,14 1 0,-17 1-23,17 0 57,-20 1-23,-4 0-11,-3 0 34,-9 1-34,21-3-23,-9 0 18,20-1 5,-12 0-6,13 0 6,-1 0-11,-11 0 11,9 1-6,-16-1 1,2 1 10,1-1 12,-11 1-23,26-1 1,-3 0 5,15 0-6,0 0 6,-1 0-5,-9 2 5,6 1 5,-8 2-5,9-1 6,0-1 5,-1 1-5,-9 0 5,-2-1-11,-10 1 5,10-2-33,-8 0 28,17-1 12,-19 2-7,19-2 6,-18 2-16,18-3 5,-7 2 0,10-2 5,-1 2 7,-12 0-18,-4 0 6,-1 0-6,-8 1 1,8 0-1,0-1-5,-7 3 11,18-3-3,-6 2 0,0 1 3,1 0-5,-25 3 5,33-3 0,-2 0 0,-12 1 0,7 0 33,-21 2-38,-4 0 5,-3 0 0,3-1 0,15-2-6,13-2 6,-2 1-5,-15 1 5,10-1 11,-29 1-11,8-2 0,-1-2 0,21 0 0,0-1 0,-22 0 0,0 0 5,-6 0-5,29 1 0,-10 1 6,6-2 39,-2 2-45,2-2 0,7 0-6,11 0 6,2 0-5,-7 0-7,-3 0 1,-18 2 11,7 0 0,0 1-28,3 0 28,16-1 39,-15 0-39,15 0 0,-6-1 0,9 0 12,-10 0-7,6 0 1,-16 1-6,16 0 5,-18 0-5,7-1 12,-19-1-7,17 0 1,-4 0-6,19 0 5,1 0 1,-10 0-6,8 0 6,-15 0-6,8 1 0,0-1 16,-5 1-10,-1-1 5,-5 0-5,2 0 16,7 0-22,9 0 0,-23-2-5,16 1 5,-17 0 0,22 0 0,-1 1 0,-12 0 0,-1 0 0,-21 0 0,10 0 5,4 0-10,3 0 5,19 0 0,-6 0 0,9 0 5,-1 0-5,2 0 0,-2 0 0,-8-1 0,8 0 17,-16 1-17,17 0 0,-12-1-6,9 1-16,-14-1 16,12 1 6,-4 0-5,12 0-1,2 0 6,-9 0-33,7 0 33,-5 0 5,6 0-5,-5 1 0,5 0 0,-8 1 0,0 0 6,2 0-1,1-1-5,8 0 6,5-1-17,-5 0 5,6 0-50,-3 0 6,7 0-1,2-1 51,-2 0 0,0-1-44,-4-2 55,1 0-11,-1 0 50,0 1-50,4 1-5,-2 0 5,2 0-6,0 0 6,0 1-6,-1-1-162,-11 0 163,0 0-1,-3-1 17,0 1-55,9-1-29,0 0-146,5-4 219,3 2 0,0-1 0,1-1 51,0 1-46,0-6 29,0 3 22,0-8-45,0 2-5,0-1 33,0-6 0,0 1-39,0 0 67,0-5-67,0 9 6,0-5 5,0 6 34,0-15-39,0 11-1,0-10-5,-1 15 11,0-6-5,0 6-6,0-9-6,1 0 6,0-2 0,0 1 6,0 6 0,0 6-1,0-4 1,0 4-6,0-3 5,0 5-5,0-1-22,0-12-34,1 0 67,-1-15 0,0 9-55,0-10 44,0 16 5,0-4 46,-1 13-51,1 0 0,0 0-40,0-2 46,4-17 89,-1 3-95,3-7-129,-2 5 107,-3 8 22,0 2 56,-1-1-50,0 11 44,0-3-44,1 4 5,-1-11-11,1 8 0,-1-10 11,1 10-56,-1-8 45,1 4 0,0-17-50,1-8 50,-1-4 0,0 1-28,-1 14 28,0 10 0,0-8 0,0 8-28,0-6 28,0 11 0,-1 0 67,-1-5-67,-1 4 6,-1-11 10,1 0-16,0 6 6,0-1 0,0 12-34,0-6 28,1 4 16,-1-13-16,1 12 0,0-6 0,1 8-11,-4-17 6,0 5 49,-2-7-100,0 4 96,1 6-29,0 1-6,1-4-5,2 10 6,-1-10 0,2 10-6,-2-11 0,2 10 5,-2-3-10,2 5 10,-2-3 1,2 3-6,-1-7 33,0-3-38,-1 1-1,0-6 6,1 13 0,0 1 6,1 0-6,0 5 0,-1-7-6,1 8-11,-1-6-22,1 2 0,-3-6 33,1 4-27,0-3 33,1 9 0,2-2 0,0 6-6,1 0 12,0 0-12,0 0 6,-1-3-5,1 1 10,-1-3-5,1 5 0,0-2 17,0 2-17,0 1 0,0 1 6,0 1-1,0 1-5,0-1 0,0-1-5,0 2-779,0 1 542,-6 11 74,-5 16 67,-1-2 101,-2 9-39,8-18-11,-5 8 5,4-9 39,-3 6 6,6-11-39,-3 1 39,3-3 39,-4 2-5,6-6 39,-1 0-23,3-3-83,0-6 27,0 1-50,0-18 129,0 3 0,3-10-73,-1 9-45,4-1 22,0 5 35,-1 2-12,-1 3-6,-2 7-28,1 1 29,0 1 5,1 0 0,0 1 0,2 0 5,-1-1 12,1 0-17,-1 0 6,3 0-6,-3 1 0,-1 0 0,-1 1 5,3 0-38,-3 0-18,2 0 46,-3 1-79,0 0 78,0 0 1,3 1 55,4 7-50,2 2 17,3 6-17,-5-4 17,2 3-17,-5-7 5,3 3 1,-3-3-1,-1-2 40,4 4-45,-3-4 11,3 3-11,-4-4 6,1-1 0,0 1-1,-1-1-5,1 1 0,-4-2-5,3 1-1,-3 0 6,5 4 6,-2-3-6,2 4-28,-4-5 28,2 3-51,-2-3-576,2 3-135,0-4-644,7-1-1651,2-7 3057,3-1 0,-7 0 0,-2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6:44.9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476 11120 13256,'-17'12'627,"0"-1"-588,6 0-28,-13 26-5,8-9 5,-8 21 28,12-16-39,2 2 12,3 1-7,2 15-5,3-13 0,6 8-67,4-19 56,8-5-62,3-4-269,15-6-89,5-10 490,-9-15 0,-1-8-42,16-26-15,-24 17 1,-4-1 86,-7-5 1,-4 1-22,-2-3 10,-8-7-22,-4 20 11,-6 4-33,-2 2 83,1 5 18,1 3-135,4 5-17,2 4 90,4 3-23,2 7 6,9 18-5,10 19-40,1-3 0,2 0-11,-5-11 0,0-1-6,4 7 1,0-3-51,-1-5-185,-1-5-1927,4-4 113,-7-10 2055,2-3 0,-10-6 0,-3-1 0</inkml:trace>
  <inkml:trace contextRef="#ctx0" brushRef="#br0" timeOffset="1164">881 10668 11721,'-22'25'1025,"0"-2"-482,-8 1-302,5-3 84,-21 18-207,18-15-57,-6 6 23,14-12-28,5-4-17,4-3-39,4-6-50,4-1-56,1-4 190,2 0-34,12 5 12,-3 0 5,18 11-50,-10-1 22,7 5-6,-6-2-33,0 1-39,-1 1 28,-2 0-45,-1-2 0,-2-1-11,-1-3-23,-3-2-459,0 0-1439,-3-7 1988,-1-10 0,-2 3 0,-2-8 0</inkml:trace>
  <inkml:trace contextRef="#ctx0" brushRef="#br0" timeOffset="1581">929 10859 12651,'1'63'487,"1"-14"-481,3-18-6,2-12-45,10 2-117,-3-8 156,12-3 241,-3-19-95,-2-10-67,-5-5 22,-11-1-11,-4 8-61,-7 2-399,-11-6-352,-3 5-325,-8-4-420,6 6 1473,-1-1 0,11 7 0,0 0 0</inkml:trace>
  <inkml:trace contextRef="#ctx0" brushRef="#br0" timeOffset="2064">1095 10716 10662,'2'5'1378,"-1"0"-420,-1-5-611,27 29-83,-13-13-40,23 23-90,-20-21-22,2-2-45,-3-3-5,1-1 95,2 1-96,-5-4-44,3 3 84,-8-4 95,-1 2-34,-4-3-55,-3 0-29,-2 0-33,-3 2 11,-7 9 0,0-2-56,-7 6 11,6-5 34,-6 3-45,7-7-767,-4 0 767,1-10 0,7-2 0,-2-1 0</inkml:trace>
  <inkml:trace contextRef="#ctx0" brushRef="#br0" timeOffset="2631">1381 11168 12858,'60'20'269,"-9"-5"-269,-36-12-431,0-2-684,-3 1 1115,-1 1 0,-5-1 0,-2 0 0</inkml:trace>
  <inkml:trace contextRef="#ctx0" brushRef="#br0" timeOffset="2859">1452 11311 11189,'-5'-1'1680,"0"0"-151,5 1-1462,47 29-67,-1-20 0,10 20 0,-21-27 0</inkml:trace>
  <inkml:trace contextRef="#ctx0" brushRef="#br0" timeOffset="4581">1857 10787 12892,'46'-11'717,"-3"4"-622,-12 9 50,18 2-77,-10-1-63,11 2 40,-17-2-45,-4 2 6,-2-1-1,4 0-10,-5-1 5,-3-2 16,-6-1 24,-10-1-7,-2-1 130,-4-3-74,-7-6-89,-1 0 6,-6-6-1,1 5 7,-1-1-7,-3-4-5,3 3-56,2 2-196,7 7 191,4 4 61,10 1 128,6 6-10,16 10-112,-9-2-1,2 6 12,-16-9 140,-2 0 280,-3 8-309,-2-2-77,-4 6-51,-3-3-297,-10 5-409,0-7 706,-10 1 0,15-13 0,-2-4 0</inkml:trace>
  <inkml:trace contextRef="#ctx0" brushRef="#br0" timeOffset="6318">715 6620 11721,'33'9'1048,"-3"-2"-925,-14-7 84,3 1 56,13 2-151,-3 1-5,9 1-107,-7-1 56,0 0 67,2-1-62,0-1 40,1-1 22,12-1-33,0 0-17,0 0 0,8 0-40,-21 0 12,26 0-11,-22 1-29,13 0 1,-15 1 39,0 1-45,-1-1 0,-2 1 0,-1-1 11,-2 0-11,1-1 11,11 0-5,-10 0 55,21-1-50,-10 0 1,21-2-7,-20 2 1,4-1-1,-24 1 7,17 0-29,-16 0 17,10 0 0,-21 0 5,0 2 1,-4-1 5,3 1 0,1 0 34,-3-1-45,1-1 6,-5 0-1,-2 0-5,0 0-5,1 0-1,1 0-50,1 0-28,-1 0-112,3 0-56,-2 0-470,6 0-5406,0 5 6128,-2-1 0,-4 2 0,-7-4 0</inkml:trace>
  <inkml:trace contextRef="#ctx0" brushRef="#br0" timeOffset="15268">2024 11073 14762,'-16'6'118,"-1"6"-113,10-2 1,-3 6-6,3-3 0,0 1 6,1 2 27,-1-1-27,-2 8-6,-2 9-51,2 0 51,1-2-22,6-5 11,2-10 11,0 5 17,1-5 22,2 1-22,1 2-17,2 0 0,0-1-6,2 8 0,1-2-44,-1-1 67,4 2-56,-2-9-12,1 0-285,5-3 140,-4-8 196,5-1 51,-3-2-46,1-1 34,1 0-33,-1-1 5,1-2 51,-1-1-57,-1-3 7,5-4-12,-5 2 39,7-7 22,-2-3-55,1-2-6,-3 1 6,-7 4-1,-3 4 1,-2-3 83,4-8-77,-3 4 27,1-8 0,-5 9 0,0-2-28,-1-7 57,0-2-7,-3-12 130,-4 11-102,1 3-27,-3 13-1,3 6-33,-7-6-22,5 4 0,-7-3-1,6 5 34,-6-5-39,1 1 0,-3-4 12,6 5-7,-1-1 23,4 5-11,-4-3-11,4 6-1,0-3 1,1 5-6,1-1-17,0 2-56,-1 1-22,-2 0 185,1 0-85,-6 4-117,5 1-476,-8 10-689,-1 2 1277,-20 12 0,19-14 0,-8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7:54.5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3190 10478 12948,'-2'34'179,"1"6"-173,0-20-1,1 8 62,0 5-61,0-7 0,0 10 33,0-9-34,0-1 1,0 14 0,0 5-6,0 1 0,0 19 0,0-5 0,0 1 2,0-22 1,-1-2-902,1 8 899,0 12-39,-1-18 39,1-1 17,-2 18-23,1-12-39,-1 15 40,0-18-113,-2 24 101,0-14 3,0-7 0,0 4-132,0 0 0,0 0 149,0 2 0,-1 0-3,1-2 0,0-3 0,-1 20-39,2-20 39,0 1 22,2-12 1,-1 0-18,-1 19-5,1-18 0,0-1-45,-1 14 40,-1-1 5,2-14 0,-1 2 2,1-1 1,-1 2-9,-1 21 1,0 0 8,1-19 0,1 0 449,-1 7 1,0-2-329,0 3-68,0 1-51,0-1 1,1-1 436,0 1-436,1-1-1,0 2 34,0 1 6,1 1 11,0 1-31,0-15 1,0 2-7,0 2 1,0 0-4,0-1 1,0 1-6,0 7 1,0 0 7,0-8 1,0-1-20,0 1 0,0 1 5,0 11 1,0-3-1460,1 12 1496,-1-20 0,0 0-1092,1 14 1055,-1 0 3,1-15 1,0 0-20,-1 21 8,1-21 0,0 0 3,0 16 0,0-17 0,0 1-33,1 19 35,-1-10 1,1 2-182,-1 2 0,1 0 179,0 3 0,0 0 0,0 0 0,-1-2 0,1-11 0,-1-3 0,0 26 25,-1-29 0,0 2-291,1 4 1,-2 2 265,1 1 0,0 0 546,0-2 1,0 0-547,0-6 0,0-2 34,0 18 1052,-1-8-1103,-4 12 492,-1-1-473,1-16 1,-1-1 8,0 8 763,-1-2-774,5-28-168,-1-2-604,2-8-1189,0-3-364,1-9 2325,0-6 0,0 4 0,0-1 0</inkml:trace>
  <inkml:trace contextRef="#ctx0" brushRef="#br0" timeOffset="2188">5190 5810 11172,'34'4'599,"-5"-1"-459,-20-3-84,2 0-17,-1 0 34,1 0 84,5 0-5,1 0-46,2 0 23,4 2 61,4 2-184,-5 0 67,3 0-68,-12-1 7,0-1-1,1 0 34,-2-1-6,6 1-34,-5-1 46,9 0-18,-9-1-33,9 0 56,-5 0-56,9 0 56,-5 0-50,-2 1 128,-2 2-128,-7-1 44,4 2-50,-4-2 0,0 1 6,0-1 95,0 1-101,0-1 50,2 0-55,2 1 21,7 2 29,-1-1-6,-2-1-22,1-1-11,-8-2 11,3 0-6,-5 0-6,1 0-5,-1 0-33,0 1 33,-1-1 73,4 1-118,3-1 45,-1 1-6,5-1 62,-2 0-50,-1 0-6,5 0 11,-9 0-11,3 0 0,-5 0-34,0-1 34,4 1-5,-4-1 5,7 0 17,-4 0-12,1-1-5,0 1 39,-5 0-363,-2 1-561,-1 0 885,-4 0 0,-1 0 0,1 0 0</inkml:trace>
  <inkml:trace contextRef="#ctx0" brushRef="#br0" timeOffset="3840">4214 11168 11116,'-19'10'1002,"1"0"-771,7-2 77,0 1-118,-1 4-67,1 3 17,-1 3 191,-8 31-326,6 1 40,-2 12-45,10-13-6,5-17-55,3-3-68,4-4-28,4-5-112,3-5 225,4-5 44,0-5 39,2-3 0,-1-3-33,0-3 61,5-13-56,1-12 39,-1-6 46,1-24-12,-11 17-14,-4 4 0,-1-1-871,-3-7 924,0-10-202,-5 25 331,-3 8 123,-4 7-336,0 8 23,0 3-62,4 6 935,2 17-896,4 2 365,12 35-404,11 5-112,-2-15 0,2 0 14,-8-14 0,0-3-73,3 3 1,0-5-10,3-8-1797,-2-10-1681,-3-7 3658,-5-7 0,-10 0 0,-2 1 0</inkml:trace>
  <inkml:trace contextRef="#ctx0" brushRef="#br0" timeOffset="5194">4738 10692 13065,'-22'23'807,"1"-2"-639,6-10-45,-1 0-117,-1 3 10,0 0-16,1 1-5,-6 8 10,8-5 79,-7 8 68,12-11-147,1-3 40,4-6-34,4-5-50,0-1 39,0 4 34,0 1 5,2 4-6,9 9-21,9 5-1,20 15-6,-11-11-5,6 2-5,-20-18 5,0 0 5,-2-3-16,0 2-174,-5-5-319,1 1-2537,-7-4-790,-1-3 3831,-1-3 0,0 2 0,0-2 0</inkml:trace>
  <inkml:trace contextRef="#ctx0" brushRef="#br0" timeOffset="5714">4880 10930 12998,'12'-32'773,"-1"3"-566,-1 13-61,0 0-34,1-1 117,1-1-184,-4 6 6,1 0-18,-6 9-22,-1 2 45,-1 1 56,0 6 101,-1 2-90,1 8-89,0 1-23,2 13-11,-2-6-140,3 16-106,-1-13-40,0-2-974,1-6-303,-1-11 1563,2 2 0,-3-6 0,1-1 0</inkml:trace>
  <inkml:trace contextRef="#ctx0" brushRef="#br0" timeOffset="6343">5095 10692 12813,'24'41'577,"-2"-3"-476,-8-16-11,0-1 27,10 7-22,7 1-50,-6-7-34,1-4-5,-17-13 50,0-1-50,-5-3 38,0 2 12,-3-3 538,-1 1-499,0 3 12,-8 5-63,-5 10-38,-4 0 72,-10 13-72,6-7-62,0-1-1176,5-6-1709,9-13 2941,2-1 0,3-4 0,1 0 0</inkml:trace>
  <inkml:trace contextRef="#ctx0" brushRef="#br0" timeOffset="7064">5618 11263 11872,'24'-7'1373,"10"3"-1194,-3 7-605,14 1-711,-17-2 1137,-4 2 0,-19-1 0,-3 1 0</inkml:trace>
  <inkml:trace contextRef="#ctx0" brushRef="#br0" timeOffset="7276">5642 11359 11116,'1'12'1468,"-1"-2"-667,0-10-510,0 0-174,40 16-55,-20-11-62,32 12-252,-27-16-1529,0-1 1781,0 0 0,-12 0 0,-4 0 0</inkml:trace>
  <inkml:trace contextRef="#ctx0" brushRef="#br0" timeOffset="8721">6499 11097 13541,'-22'11'768,"0"5"-567,5 5-55,-9 21-132,12-10 0,1 2 22,1-1 1,2 0-43,-6 29-44,24-21-12,2-25 28,8-1 23,-2-11 11,2-4 0,0-8 11,1-6 29,0-10 60,9-23-55,-5-9-39,-1 0-1,-10-4 130,-12 27-135,-3 4 179,-4 10-56,3 14-67,-2 1 11,5 3 399,0 1-332,-1 0-134,1 0 51,-1 0-51,0 0 5,1 0-5,-1 0 0,0 0 0,0 0-319,1 7 353,8 21 41,5 8 1,2 6-68,0 4 1,1 2-9,3 5 0,-1 1 2,-3 5 1,-3-2-922,-6-21 1,-1-2 918,0 13 0,-1-2-157,-2 17 152,-1-4-980,0-3 979,-2-9 6,-2-7-61,-3-8 5,0-10-85,-4-5 1724,-9-7-1606,-3-6 1179,1-9-1162,6-14 73,11-2-5,1-13 39,7 1-11,4-4 5,6-6-50,6-3-45,4-4-6,-4 14 1,2-1-853,2 0 1,1 1-1347,-1 1 1,0 2 2203,18-17 0,-27 35 0,-4 7 0</inkml:trace>
  <inkml:trace contextRef="#ctx0" brushRef="#br0" timeOffset="9587">7237 10739 13676,'-27'20'1137,"2"3"-913,6 4-9,3 2 1,2 8-108,1 11 1,3 8-1,0 1-729,2-1 1,1 1-1,1 1 625,1 5 0,1 1 0,3-5-810,5 7 0,4-9 806,8-1-62,1-11 639,3-8-1104,4-4-279,5 1-880,7-5-2241,0-4 3927,-1-8 0,-16-8 0,-7-5 0</inkml:trace>
  <inkml:trace contextRef="#ctx0" brushRef="#br0" timeOffset="14335">7332 11025 13289,'26'42'504,"-2"0"-504,-11-5 34,0 1 0,1 1 5,3 9-17,-4-10 1,-1-2-23,1-4-34,-2-6 34,0-5 28,-1-7-28,0-2 0,-3-7 0,-1-1 0,-4-3 90,-1-5-46,0-8 12,1-19 34,0 5-34,1-13 28,0 12-11,1-2-34,1-4 34,2-3-62,3-21 56,-3 14-61,3-10 83,-6 24-5,0 6 12,0 2-52,-2 8-49,1 3-40,0 6 45,1 6 342,6 17-214,-2 4-116,7 16-12,-2-2 11,1 4-6,1 3-5,-1-1 0,1 0-184,3 6 83,-1-12 95,-1-6-11,-1-16 17,-7-12-5,-1-1 10,-1-8 29,-4-2-28,1-8 83,0-17 107,1-16-134,0-2-34,3-7-28,-1 15-11,8-13-34,-3 18-1042,8-11 1087,-4 32 0,-5 2 0,-2 12 0</inkml:trace>
  <inkml:trace contextRef="#ctx0" brushRef="#br0" timeOffset="15051">8046 11430 11838,'-29'58'595,"5"-6"-528,19-27-230,3 14 96,2-16 27,4 8 35,2-24 5,1-3 56,1-3-50,-1-7 179,5-12-146,-4-1 118,7-23 5,-8 15 174,1-21-101,-6 14 241,-2-2-341,0 18-135,-1 9 101,0 24-34,3 2-62,0 11 23,3-3-28,2 0-179,1-1 17,0-2-325,0-3-1939,3-2 2426,0-8 0,-2-1 0,-4-7 0</inkml:trace>
  <inkml:trace contextRef="#ctx0" brushRef="#br0" timeOffset="15701">8332 11454 13054,'-18'29'706,"2"0"-706,8-9 196,2 3-123,2-1-29,2 1-44,1-2-33,2-3 22,3-3-51,4-4 56,2-5-38,2-3-18,5-8 107,4-23-12,-3-3 1,-5-8 72,-10 6-106,-3 17 0,-3-1 96,-3 8-96,2 5-348,0 1 348,3 6 230,2 16-135,8 14-89,0 4 50,15 14-683,0-22-690,2-5 1317,0-20 0,-16-6 0,-1-4 0</inkml:trace>
  <inkml:trace contextRef="#ctx0" brushRef="#br0" timeOffset="17581">8784 10954 13301,'-39'47'414,"16"-21"0,1 2-106,-13 27-291,7-8-17,0 14-56,20-27 56,2-1 6,3-1-6,4-4-6,5-4-83,4-3 33,6-4 50,2-4-5,2-4-51,1-3 57,12-3-23,3-15 33,-1-1 1,3-30 139,-13-8-105,-3-3-24,-14 17 1,-2 0-11,-3-7-6,-1-11 61,-6 21 57,-2 5 44,-10 1-72,4 12-90,-2 3-11,9 10-168,2 12 419,3 6-4,10 33-236,1-4 0,1 1 0,-1-7 0,0-1 0,4 11 0,-1-3-90,2-3-84,0-7-156,0-9-1703,7-10-2711,-6-10 4744,3-9 0,-13 0 0,-3-2 0</inkml:trace>
  <inkml:trace contextRef="#ctx0" brushRef="#br0" timeOffset="19049">9094 10573 14062,'-26'41'224,"5"-8"-123,1-11 5,2-5 40,0 1-124,0-2-10,0-1 49,3-2-61,3-5 0,3-1 6,3-3 44,3-2 12,2-1-68,2 2 57,6 3-107,13 14 112,-3-4-56,9 8 0,-12-9 0,0-1-6,-1-1 0,0-1-10,-2-2-24,-1-2 7,-1-1 16,-2-2-56,-2-2-11,-1 1-185,1-2-436,0 1 61,-1 0 644,7-1 0,-8-2 0,5 0 0</inkml:trace>
  <inkml:trace contextRef="#ctx0" brushRef="#br0" timeOffset="19499">9260 10716 12158,'-11'45'616,"7"2"-504,17-26-106,1-2 83,10-8 18,-10-9-29,5-5 79,-7-5-28,-2-4-124,-1-3 326,-3-5-158,-2-1-128,-12-4-112,0 7-588,-15 1-5501,5 10 6156,3 3 0,6 4 0,8 2 0</inkml:trace>
  <inkml:trace contextRef="#ctx0" brushRef="#br0" timeOffset="19961">9451 10573 11110,'8'6'1064,"-2"-2"-285,-6-4 5,34 31-532,-17-16-120,9 7 0,2 1 8,-1-4-84,0-1 33,0-1-55,-17-11-34,1 1-39,-10-5 341,0 4-151,-4 1 51,-8 14-124,-8 6-44,-3 2-6,-9 12-963,4-10-902,7-7 1837,3-7 0,15-16 0,0-1 0</inkml:trace>
  <inkml:trace contextRef="#ctx0" brushRef="#br0" timeOffset="20645">9760 11216 13401,'52'7'885,"-3"2"-711,-22-1-113,3 1-16,-1-2-39,-2-3-6,-3-1-101,-3-3-308,-4 0-330,-5 0-314,-4-3-924,-4-1 1977,-2-5 0,-2 5 0,0 1 0</inkml:trace>
  <inkml:trace contextRef="#ctx0" brushRef="#br0" timeOffset="20830">9927 11120 13405,'3'46'190,"0"0"0,-1 0 1,2-3-1076,6 22 885,3-4 0,-5-39 0,0-3 0</inkml:trace>
  <inkml:trace contextRef="#ctx0" brushRef="#br0" timeOffset="21812">10522 10906 13082,'19'46'265,"1"0"0,-3-3 0,-1-3-209,0 8 101,-1 1 22,5 15-139,2-4-46,-3-11 0,-2-16 6,-10-29 129,1-5-6,-1-8-61,0-8 39,2-24-96,-4 3 76,-1 2 1,0-1-15,-1-9-34,-1 11 1,1 2-23,0 2 62,7 15 6,3 36-40,2 12 22,4 26 1,-7-21-62,3 12 0,-4-17-6,-1-1-38,-1-4-40,0-6-6,-1-6-22,0-8 112,-1-4 101,8-28-17,-4-2 8,2-15 1,0-9-18,-1 1 1,0-1-476,0-2 1,1-1 404,3-2 1,0 6-6,2 0-466,5 5-722,-9 26-531,0 12 1719,3 19 0,-9-7 0,2 10 0</inkml:trace>
  <inkml:trace contextRef="#ctx0" brushRef="#br0" timeOffset="22854">11212 11358 10914,'-21'31'521,"-1"-1"0,-13 23-291,26-25-112,5-1-118,1-2 0,4-3 11,5-5 23,3-4-29,5-6 141,11-4 649,7-24-560,-3-3-229,-6-13 67,-14 6-17,-8 11-23,0 1-16,-5-5 39,0 9-50,-3-2-1,1 10 34,2 2-263,2 3 348,0 8 38,8 13-67,1 3-61,5 7-34,1-8-1137,14 12-734,-9-16 1871,8 5 0,-18-19 0,-3-2 0</inkml:trace>
  <inkml:trace contextRef="#ctx0" brushRef="#br0" timeOffset="23176">11474 11335 10315,'13'2'1708,"-2"-1"-1041,-11-1 565,0 0-588,28 70-588,-5-29-81,-4 2 0,1-2-278,5-10-408,-10-17-605,-1-6 1316,-1-3 0,-7-3 0,0-1 0</inkml:trace>
  <inkml:trace contextRef="#ctx0" brushRef="#br0" timeOffset="23438">11498 11597 14706,'16'-34'115,"0"1"1,3-5 0,1 4-362,1 4 246,4 5 0,-1 2 0,-8 7 0,11-4 0</inkml:trace>
  <inkml:trace contextRef="#ctx0" brushRef="#br0" timeOffset="25077">11879 10859 13648,'41'49'845,"0"0"-626,-11-10-102,4 5-44,2 2-56,-11-15 0,0 1-37,-1-3 1,0 0 19,-2-2 0,0-2-90,17 16-179,-23-25-319,3-2-711,-12-10 1299,-3-3 0,-3-1 0,-1 0 0</inkml:trace>
  <inkml:trace contextRef="#ctx0" brushRef="#br0" timeOffset="25409">11903 11382 13620,'33'-35'420,"0"0"0,4-7 0,1-1-348,-7 2 1,-1 0-90,-4 8 1,-1 0-105,4-5 1,-2 4-283,-5 6-2163,10-6-514,-10 12 3080,7-7 0,-18 20 0,-3 2 0</inkml:trace>
  <inkml:trace contextRef="#ctx0" brushRef="#br0" timeOffset="26176">12617 10358 13749,'-37'49'912,"4"-5"-766,13-21-12,1 0-5,1 0-45,2-2-28,2-3-28,2-2-61,6-7-18,2-2 51,3-5 62,2 1 72,10 7-72,1 3 27,20 17-15,1 1-74,1 1 5,4 5-5,-19-19-39,2 3-197,-11-12-352,0-2-3730,0-4 4318,-3-4 0,0 0 0,-5-2 0</inkml:trace>
  <inkml:trace contextRef="#ctx0" brushRef="#br0" timeOffset="26661">12831 10525 14460,'10'-33'789,"0"4"-632,2 15-34,1 0 1,2-3-68,-5 7-56,1-1 73,-5 9-17,-2 6 34,-1 12-18,-1 1-60,0 11-12,0-6 0,-1 0-364,3 5-236,-2-9-475,2 2-1116,-2-12 2191,0-2 0,-1-3 0,0-1 0</inkml:trace>
  <inkml:trace contextRef="#ctx0" brushRef="#br0" timeOffset="27160">13093 10287 10024,'13'0'1417,"-3"0"-611,-10 0 768,0 0-1198,34 33 122,-8-3-420,-2-6 1,-1 0 145,10 18-67,-13-14-101,-1-2-6,-5-5-44,-9-14 33,1 1 28,-4-5-56,-2 0 247,1 3-151,-1 1-107,-2 6 0,-4 2 39,-12 12-39,-1-4 67,-19 16-1243,-5-9-1513,8-5 2689,-1-6 0,27-15 0,3-2 0</inkml:trace>
  <inkml:trace contextRef="#ctx0" brushRef="#br0" timeOffset="27977">13522 11097 12584,'65'-1'1753,"2"-1"-1574,-25-2-146,10 0-83,-24 2-135,6 1-548,-16 1-527,-5 0-449,-4 0-1198,-5 0 2907,-2 0 0,-2 0 0,0 0 0</inkml:trace>
  <inkml:trace contextRef="#ctx0" brushRef="#br0" timeOffset="28210">13712 10906 10366,'13'13'1372,"-3"-3"-913,-10-10 45,0 0 297,-3 56-465,3-24-261,-2 13 1,1 4-2238,12 10-1703,-5-11 3865,9-7 0,-10-33 0,-2-3 0</inkml:trace>
  <inkml:trace contextRef="#ctx0" brushRef="#br0" timeOffset="29326">14450 10525 12253,'-1'45'1501,"0"20"-1308,1-31 1,-1 1-102,1 1 0,0 2-727,0 17 1,0-2 690,0 13 155,0-22 1,0-1-200,-1 12 44,0-6-56,-1-9-56,1-11-51,1-10 158,0-9-252,0-7 61,3-8 134,0-6 571,6-21-699,1-12 134,1-3 6,6-13 27,-4 29-33,5-5 6,-3 22 33,-1 7 174,9 13-118,-5 8-84,5 10 34,-6 8 11,4 19-45,-6-11-3,-6-7 1,-1 2-37,-8 28 129,-13-5-101,-4-11 0,-11-27 0,3-14-11,-2-4-124,-4-11-279,-1-5-706,-1-13-163,0-11-700,4-2 1899,5-3 1,12 20 0,5 8-1</inkml:trace>
  <inkml:trace contextRef="#ctx0" brushRef="#br0" timeOffset="32475">14974 11287 13082,'-22'7'359,"2"1"-309,11 3 6,1 1 0,1 3-39,3 2-6,1 1-22,2 0-96,4 6 102,2-9-85,9 4-16,4-13 100,0-3-50,4-14 51,-11 0 5,3-9-34,-7 4 34,-2-1 6,-3 0 33,-1 1-39,-1 2 39,0-2 0,-2 4-44,2 3-57,-2 5 297,11 19-184,-1-1 5,9 12-51,-5-5-5,0 1-61,0-2-399,-2-3-4099,5 1 4559,-6-8 0,0-2 0,-6-7 0</inkml:trace>
  <inkml:trace contextRef="#ctx0" brushRef="#br0" timeOffset="34622">15259 10382 13407,'40'36'918,"-2"-3"-565,-2 2-235,-9-6-51,9 12 23,-16-9 10,-3 5-100,-5 4 56,-7 1 0,-2 2-56,0-6 0,-2 2 45,-2 9 0,-3 5 0,1-5-15,0-4 1,-2-2 8,-4 19 1,-4-2-40,2-18 0,-2-4 0,1-2 0,0 0 33,-7 11 1,0-2-31,5-12 0,-1-1-54,-13 26-290,6-18-1491,5-18 40,2-4-1121,-1 1 2913,2-5 0,7-7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6:57.3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2643 4524 13211,'-4'31'386,"3"-2"-302,14-8 23,1 2 5,11 13-112,-6-7 33,7 9 23,-8-12-56,2-1 6,-1 0 56,0 0-62,7 10 39,1 2-34,-7-10 1,0 2 5,15 17 0,-4-3 1,-3-6-12,-13-15 5,9 10 1,-12-15-6,4 2-11,-7-8-40,-1-4-5,2 2 56,-3-4 6,0 1-85,-2-4-245,-3-1-360,0-1-1747,-2-6 2431,-1 0 0,1-2 0,-1 4 0</inkml:trace>
  <inkml:trace contextRef="#ctx0" brushRef="#br0" timeOffset="634">2690 5072 12455,'42'-36'610,"-3"0"-285,-14 4-107,-3 5 1,1-2-17,14-18-18,-4 6 1,1-1-106,4-5-15,-9 11 0,-1 2-58,-2 2-6,6-4 0,-21 24-39,-1 2 33,-7 8-44,-1 0 33,-1 2 28,1-1 34,-1 0-45,0 0 11,1-1-11,0 1 11,0-1 34,0 2-7197,-2-1 7152,-6 2 0,4-1 0,-5 0 0</inkml:trace>
  <inkml:trace contextRef="#ctx0" brushRef="#br0" timeOffset="1374">2619 5262 12785,'12'-41'202,"3"3"-202,4 18-4313,17-20 4313,-16 18 0,7-8 0,-24 25 0</inkml:trace>
  <inkml:trace contextRef="#ctx0" brushRef="#br0" timeOffset="11409">3571 4215 13435,'-22'34'235,"2"-4"-201,8-17 55,0 1-89,0-1 0,2 0 0,-2 4-5,2-3 78,0 0-34,5-4-39,2-6 67,-1 0-61,2 0-1,-2 0 6,1-2 23,1 2-34,-2 0 0,0 0 11,-3 4 28,2-2 96,-4 5-135,3-5 5,-1 2 12,3-3 6,-1 1-18,1 0-5,0-1 0,2-1 0,2-3-112,0 1 107,0-1 44,5 10 0,6 6 17,2 3-95,10 8-12,-9-11 51,5 4 0,-8-7 12,6 4 16,-6-4-28,3 3 0,-6-5-62,0-1-100,3 4 16,-5-4-358,5 2-151,-6-7-119,1-1-3415,-1-3 4189,-2-2 0,-1 0 0,-1-1 0</inkml:trace>
  <inkml:trace contextRef="#ctx0" brushRef="#br0" timeOffset="12093">3619 4501 12696,'34'-18'750,"-5"2"-571,-18 6 45,4-4-151,-2 3-28,2-1-6,-7 5-22,-1 2-17,-5 4 0,0-1 812,-1 2-616,-1 4-190,0 2 50,0 12-45,0 14 0,2 1-11,-1 1-39,1-14-17,0-9-168,-1-3-1087,0-1-128,-1-2-1737,1-1 3176,-1-2 0,0-1 0,0-1 0</inkml:trace>
  <inkml:trace contextRef="#ctx0" brushRef="#br0" timeOffset="12826">3833 4262 12780,'27'34'963,"-4"-2"-857,-13-20 12,0 3 33,-1-1-33,1 2-1,4 7-27,-2-5 33,6 10 51,-3-4-141,-1-4-5,-1 2 17,-9-14-39,-1-1 55,-3-6 113,0 0-73,0 1-62,0-1 34,-4 6-79,-5 2 6,-3 2 0,-11 10-17,-3-1 17,0 3 0,-10 3 0,16-12-5,-4 1-51,11-8-459,4-4-2236,1-1 2751,5-4 0,1 2 0,2-1 0</inkml:trace>
  <inkml:trace contextRef="#ctx0" brushRef="#br0" timeOffset="14268">4857 4501 14040,'19'27'291,"1"1"0,19 24-78,-9-14 22,3 0-98,-9-11 1,1 0-2229,13 12 2113,-15-14 1,0-1 112,8 6-85,-4-1 7,-1-1-57,-1-1 11,-2-1 228,0 0-228,0-1 6,9 10-17,-7-9 11,18 15-11,-8-13 1085,15 10-1096,-12-11 435,-6-4-587,-13-9 247,-11-9-386,0 0-168,-5-5-85,-2 0-649,0-4-4201,-3-3 5405,-3-6 0,2 5 0,-1 1 0</inkml:trace>
  <inkml:trace contextRef="#ctx0" brushRef="#br0" timeOffset="14718">4904 5191 14101,'37'-42'572,"-2"2"-444,-20 14-38,6-8-3,-1 3 0,0-2-48,16-24-20,-4 5 1,5-4-11,-11 18 0,1 0 1,-1 1 15,13-16 0,-1 2-22,-2 4 0,-3 5-3,1 4-73,-21 26-173,-4 4-941,-3 5 50,-1 2-611,0 1 1748,-1 0 0,-2 0 0,-1 0 0</inkml:trace>
  <inkml:trace contextRef="#ctx0" brushRef="#br0" timeOffset="15634">5809 4191 15177,'-25'26'302,"1"1"-240,3-5-6,-8 14-56,7-9 51,-9 15-51,16-22-6,1 4 0,8-14 1,3-2 5,1-3-6,2-2-106,0-2 112,3 0 0,5 4-12,16 17 86,6 10-74,2 7 0,-4-2 0,-9-10 0,0-2-79,3 4-201,-7-9-471,3 1-1029,-9-15 1780,-1-2 0,-4-4 0,-1 0 0</inkml:trace>
  <inkml:trace contextRef="#ctx0" brushRef="#br0" timeOffset="16185">5904 4358 13508,'39'-13'896,"3"4"-471,-22 15 91,2 10-34,-9 23-393,-8-8-83,-9 10 39,-5-18-40,-3 0 51,-7 3-50,5-9 28,-1 0 22,8-12-6,3-2-78,3-3-118,0 0 141,17 8 50,2 4-45,8 3 0,-2 0-398,-8-7-745,2-2 1143,2-3 0,-8-2 0,-1-1 0</inkml:trace>
  <inkml:trace contextRef="#ctx0" brushRef="#br0" timeOffset="16719">6261 4143 14941,'28'29'311,"0"-1"1,19 20-206,-33-33-16,-1-2-18,0 0 12,-3-1 12,-1-1 10,0 3-28,-3-5-5,1 7 235,-5-4-173,-2 4-68,-11 6-73,-1-2 6,-10 4 73,-10 10-73,5-6 0,-12 12 0,11-11-185,-13 11-688,17-18 873,-2-3 0,22-17 0,4-7 0</inkml:trace>
  <inkml:trace contextRef="#ctx0" brushRef="#br0" timeOffset="20607">7356 4477 14583,'44'50'330,"0"0"-268,-17-17 0,0 0-29,-5-6 1,1 0-9,7 9 0,1-1 31,12 15-34,-14-16 1,-2 0-12,13 15 14,-13-13 1,0 1-26,10 15 0,-8-10-6,-4-7 0,-14-21 1,-1-3-96,0-1-45,3 2 74,-2-4-52,1 1-4,-3-4 72,-1 1 50,1-1-33,4 3-68,1 1-671,5 1-650,-5-4-241,-3-4 1669,-7-6 0,-4 2 0,0-2 0</inkml:trace>
  <inkml:trace contextRef="#ctx0" brushRef="#br0" timeOffset="21074">7451 5120 13054,'10'-20'566,"0"3"-454,-4 7 39,2-2 0,6-3-5,5-6-6,7-5 33,9-6-69,-3 3 0,3-4-26,4-3 0,4-3-32,-3 2 1,2-2 0,-2 2-67,7-7 1,-3 2-1,-4 4 1,-6 4-547,-4 1-408,-22 19 974,-4-3 0,-4 11 0,0-1 0</inkml:trace>
  <inkml:trace contextRef="#ctx0" brushRef="#br0" timeOffset="21958">8404 4001 15070,'-32'32'459,"1"-1"-324,8-9 17,-2 2-74,0 2 28,-7 10-72,6-5-34,4-2 6,10-10-6,9-11-40,0-2-27,3-1 62,0-2 5,3 2 5,3 2 57,14 8-57,-1-1 29,10 8 16,-5-3-50,1 0-5,11 10 10,-10-8 7,14 10-836,-12-11-1506,-2-5-442,-6-6 2772,-10-11 0,-6 2 0,-1-3 0</inkml:trace>
  <inkml:trace contextRef="#ctx0" brushRef="#br0" timeOffset="22608">8523 4120 13049,'57'2'739,"-9"2"-504,-36 4-5,-2 3 16,-2 2-100,-2 0-57,-3 1 96,-2 5-112,-4-5-28,-6 8-381,-7-11-404,0-1 365,2-8 17,8-4 246,4-2 17,3 0 95,4 2 0,2 0 72,3 6 197,2 4 185,4 16-253,-2 8-66,-1 16 61,-8-11-112,-21-4-409,2-21 135,-13-6-208,9-10-179,0-3-219,0-7-514,3-4 1310,0-6 0,9 10 0,0 0 0</inkml:trace>
  <inkml:trace contextRef="#ctx0" brushRef="#br0" timeOffset="23210">8904 4001 13866,'23'31'423,"1"0"1,-2-3 0,-1-1-155,2 7-162,-5-10 50,2 4-101,-11-15-45,2 5-5,-8-10 307,-2 0-117,0-2 17,-4 4-112,-11 5-112,-2 1 5,-22 16 6,10-9 67,-22 20-111,21-19-91,-4 4-302,18-15-526,6-6-1928,5-4-979,5-3 3870,2-3 0,0 1 0,0-1 0</inkml:trace>
  <inkml:trace contextRef="#ctx0" brushRef="#br0" timeOffset="24238">10498 4858 16034,'25'-24'-516,"-3"5"-486,-7 14-908,4 1 1910,7-1 0,-11 3 0,2-1 0</inkml:trace>
  <inkml:trace contextRef="#ctx0" brushRef="#br0" timeOffset="24487">11046 4739 14667,'38'14'308,"-5"-4"-1092,-13-15 784,-2-1 0,-3 0 0,-6 3 0</inkml:trace>
  <inkml:trace contextRef="#ctx0" brushRef="#br0" timeOffset="24771">11617 4834 14846,'49'2'-1503,"-10"0"1,-34-4-1,-2 0 1</inkml:trace>
  <inkml:trace contextRef="#ctx0" brushRef="#br0" timeOffset="25019">12189 4858 15692,'64'-1'-117,"-10"-2"-3508,-31-4 3625,-9 2 0,0 1 0,-11 3 0</inkml:trace>
  <inkml:trace contextRef="#ctx0" brushRef="#br0" timeOffset="27971">15474 4239 15317,'24'32'226,"1"1"0,1 2 0,0-1-226,14 19 61,0-1-33,-11-16 12,11 12-40,-11-11 5,-7-9 1,0 2-40,15 26 96,0-1-62,-5-6-45,-11-20 45,-7-10-6,4 4 1,-5-6-1,3 3-44,-6-8 16,-3-3-5,0-1-107,0-2-190,0-2-997,1 0 1333,-5-3 0,-1 0 0,-2-1 0</inkml:trace>
  <inkml:trace contextRef="#ctx0" brushRef="#br0" timeOffset="28538">15593 4858 13575,'13'-17'728,"2"-4"-577,-8 8 252,16-19-145,-1 6-57,3-3 1,1-1 28,14-12-42,-3 3 0,2-2-116,-14 16 1,0 1-20,7-8 1,0 0 63,9-8 57,3-5-169,-17 17 152,2-4-28,-20 20-73,-3 3-28,-4 6-1322,-2 3-1333,2-4 2627,1-2 0,0 1 0,0 0 0</inkml:trace>
  <inkml:trace contextRef="#ctx0" brushRef="#br0" timeOffset="29597">16664 3881 14779,'-23'27'302,"0"0"1,-20 21-197,14-21 18,-2 1 5,1-1-129,2-3 123,-3 5 23,7-5-29,5-5-117,9-8 6,8-9-62,2-2 61,4 2 35,1 1-40,4 4 0,12 10 5,-3 0 1,10 8-1,-5-2 85,22 21-28,-9-9-88,-9-9 1,-1-1-48,-1-1-100,-4-7-152,-12-12-392,-2-3-515,2-2-1513,-1-3 2745,0-2 0,-3 1 0,-3-1 0</inkml:trace>
  <inkml:trace contextRef="#ctx0" brushRef="#br0" timeOffset="38236">16973 3858 14975,'-2'42'202,"-1"0"-146,1 21-56,1-21 0,0 25 0,2-33 5,1-3 1,3-1-6,2-5-28,6 6 28,-2-10 0,6 10-84,-7-16-202,8 7-251,-3-10 217,15-2 80,-7-4-124,5-5-538,-10-2 902,11-15 0,-16 11 0,6-10 0</inkml:trace>
  <inkml:trace contextRef="#ctx0" brushRef="#br0" timeOffset="38586">16926 4024 13351,'43'14'274,"-2"-1"-268,-19-4-398,13 2-869,-6-3 1261,13 1 0,-26-6 0,1-2 0</inkml:trace>
  <inkml:trace contextRef="#ctx0" brushRef="#br0" timeOffset="39897">17426 3953 14191,'29'15'353,"0"3"-264,-5 7 1,0 1-34,2-1 28,7 7-78,-9-9 33,4 2-28,-14-12 45,-1-2-6,-6-5 118,-2-1 73,-4-4-196,-6-1-45,0 0 0,-7 0-6,0 3-5,-21 11 39,10 0 6,-16 9-17,15-6-6,-14 14-17,13-9-302,-5 6-1081,20-17-566,5-6 1955,5-6 0,0-1 0</inkml:trace>
  <inkml:trace contextRef="#ctx0" brushRef="#br0" timeOffset="40672">19259 4596 14113,'65'-3'274,"-8"-1"-274,-34-2-442,-2 1-426,1 3-1037,-3 1 1905,-1 1 0,-8 0 0,-4 0 0</inkml:trace>
  <inkml:trace contextRef="#ctx0" brushRef="#br0" timeOffset="40905">19878 4596 14040,'34'5'-978,"0"0"1,22 5-1017,-36-12 1994,-5 2 0,-8 0 0,-2 0 0</inkml:trace>
  <inkml:trace contextRef="#ctx0" brushRef="#br0" timeOffset="41085">20306 4643 13323,'58'6'-4049,"-10"-2"4049,-27-7 0,-10 2 0,-4 0 0</inkml:trace>
  <inkml:trace contextRef="#ctx0" brushRef="#br0" timeOffset="41285">20854 4667 15681,'37'-7'-139,"0"0"1,-1 0 0,-5 1-2035,-10-1 2173,1 2 0,-10 2 0,-4 1 0</inkml:trace>
  <inkml:trace contextRef="#ctx0" brushRef="#br0" timeOffset="44138">24615 3548 13586,'-31'51'667,"0"-6"-63,-14 0-480,10-10-91,-8 10-27,23-20-1,12-12 35,3-3 21,1-2-22,3-3 62,0-2-39,1-2-68,0 1 6,0 3-39,0 2 39,8 7 6,-1-3 44,16 15-44,-6-8 50,8 8-23,-6-7-27,0 1-6,0-3 73,-2-1-68,4 0 1,-9-6 39,4 2-225,-10-8-1556,3 0 1736,0-9 0,-2 4 0,-1-4 0</inkml:trace>
  <inkml:trace contextRef="#ctx0" brushRef="#br0" timeOffset="44908">24781 3620 13681,'-37'47'314,"6"-6"-280,23-26 16,2 0-50,4-2-50,1-1-40,1-2 56,2-1 29,2-2-152,9-3 163,4-2 33,0-3-50,7-8 22,-6-12-11,-3 1-39,-5-6 33,-10 10 6,1-5 6,-1 8 44,0-3 6,0 11-196,0 1 140,0 3 90,0 12 83,0 6-139,1 24 55,2 0-21,-2-1 38,1 5-67,-2-23 68,0 9-102,-2-19 102,-1-1-102,-2-2 40,-2-2-79,-4 1-128,2-3-913,-7-1 1075,2-5 0,4 1 0,1-2 0</inkml:trace>
  <inkml:trace contextRef="#ctx0" brushRef="#br0" timeOffset="45654">24924 3548 13340,'39'45'1310,"-7"-9"-1108,-14-17 16,-4-4-95,0-1-39,0 0-33,-1-1 44,4 4 28,3 0-83,-4-3-40,-4-3 78,-8-8-72,-4-2 812,0 0-718,-1 1-100,0 0 73,-5 3-67,2-2 16,-3 3-11,2 0-11,0-1 6,-2 3 5,-1 2-5,-3 1-1,-10 9-5,4-3 0,-20 19 0,10-12 3,1-2 0,-1-1 3,-5 2-6,-11 6-90,20-16-1042,2-1 281,11-6-1512,3-2 2363,6-3 0,1-1 0,0 0 0</inkml:trace>
  <inkml:trace contextRef="#ctx0" brushRef="#br0" timeOffset="60411">23686 4143 12494,'8'24'706,"2"-3"-527,3-9 112,7 6-190,-5-3 33,10 13-100,-10-10-23,3 7 45,-5-7-17,0 1 6,7 9-45,-4-7 0,12 16 39,-5-8-33,0 0 39,4 5 67,0 2-67,1 2-40,-2-2 1,-7-10-1,-6-7 40,2 1-34,6 5-11,-5-5 12,6 4-12,-9-8 0,0-3 5,3 7 1,-2-2 16,5 10-22,-5-4 6,-1-2 5,-2-1-11,-5-11 6,0 3-6,-3-7 39,-1-3-22,-1 0-1093,-1-2 1076,0-14 0,0 9 0,0-10 0</inkml:trace>
  <inkml:trace contextRef="#ctx0" brushRef="#br0" timeOffset="61293">24353 4167 10399,'-36'21'550,"0"1"1,6-5 0,2 0-349,-10 8-95,8-5 27,-2 1-11,0 2-117,-1 1-6,1 1 0,1 2 0,2 1 0,-11 12 6,2 2-12,1-1 12,0 6 61,11-13-11,-13 17-39,13-18 39,-3 3-6,14-19-5,1-1-6,-6 5-33,6-6-6,-3 2-45,8-6 34,2-3 5,2-1-33,2-1-23,1-1 180,0-3 167,2 0-1360,4-4-68,3-3 1143,3-3 0,-3 2 0,-3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9:05.1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3738 2810 11648,'31'-1'829,"-4"0"-353,-16 1 6,11 1-247,3 2-145,14 2-34,-14-1-17,3-1 28,-14-2-33,1-1 22,0 0-6,1 0-5,9 0 28,-6 0 16,16 0-83,-13-1 106,16 1-28,-7 0-84,2 0 56,7 1 6,-16 0-6,8 2 39,-10-1-90,0 0 51,0 0 40,1-1-91,0 0 96,1 0-101,0 1 73,9 0-40,-6 0 1,16 1-23,-3-1 0,-2 0-5,-5 0 0,-16 0 27,-6 0 74,3 0-57,-2 2-16,4-1-34,-3 0 0,1 0 11,0-1-11,-1 0 5,0-1 85,1 1-90,-3-2 6,-1 1-1,-5-1 1,-1 0-6,-2 0-1042,2 0-1069,-1 0 2111,1 0 0,-2 0 0,-1 0 0</inkml:trace>
  <inkml:trace contextRef="#ctx0" brushRef="#br0" timeOffset="1554">4071 12930 13877,'24'31'616,"1"0"-543,-4-6 34,2 1-51,1 1-6,0-1-50,-1-1 0,-1-2-106,-1-5-208,-2-4 56,-3-3-274,-2-5-571,-3-2-4453,-1-7 5556,-4-2 0,-1 0 0,-4 1 0</inkml:trace>
  <inkml:trace contextRef="#ctx0" brushRef="#br0" timeOffset="1920">4476 12930 13967,'-5'35'554,"1"-1"1,-8 31-286,-2-23-79,-5 8-61,-3 10-87,8-25 0,0 2-922,0 2 1,-1 0 881,0 0 1,0 2 31,-2 5 0,0-1-34,5-12 0,0-1-3,-4 14 0,-1-1 20,-3 11-1115,4-10 79,7-21-247,8-37-778,3-5 2044,0-13 0,0 14 0,1 2 0</inkml:trace>
  <inkml:trace contextRef="#ctx0" brushRef="#br0" timeOffset="2673">4761 12525 14572,'-29'41'745,"2"-3"-583,10-16-72,0 1 17,0 0 16,-1 5-162,5-6 16,1 1 29,8-10-12,2-3-55,2-5 61,0 1 5,1 0 29,4 1-34,2 3 50,6 3-33,1 1 28,11 12-28,3 2-1,14 15-10,-10-11-269,-4-6-1003,-11-12-739,-12-10-2729,1 0 4734,-5-4 0,-1-1 0,0 1 0</inkml:trace>
  <inkml:trace contextRef="#ctx0" brushRef="#br0" timeOffset="3236">4880 12859 14230,'22'-27'602,"0"0"0,12-13-501,-20 14-11,-6 12 50,0 1-95,-3 5 5,-1 2 34,-3 4 297,0 2-465,0 3 84,0 5 185,-1 5-107,2 5-5,-1 2-62,2 3-5,1 9-12,0-8-212,2 10-56,-2-18-1144,1 3 1418,-3-4 0,-1-7 0,0 0 0</inkml:trace>
  <inkml:trace contextRef="#ctx0" brushRef="#br0" timeOffset="3737">5118 12573 15177,'35'42'476,"-3"-2"-431,-14-18 0,1 0-40,-2 0 40,1-3-39,-3-2-6,0-3 5,-2-4 1,-2-1 11,0-2-6,-3-2-5,-2-1 167,-3-3 124,-3 1-174,-14 7-123,4-1 0,-14 7-11,7-4-135,0 3-313,1-2-594,3 0-2655,4-3 3708,4-2 0,2-3 0,2-2 0</inkml:trace>
  <inkml:trace contextRef="#ctx0" brushRef="#br0" timeOffset="4458">5737 13240 13592,'53'-12'420,"-6"1"-415,-27 10-5,0-1-991,3 0-471,-10 0 1462,1 0 0,-11 2 0,-2 0 0</inkml:trace>
  <inkml:trace contextRef="#ctx0" brushRef="#br0" timeOffset="4642">5809 13311 11592,'-9'-6'1434,"2"1"-902,7 5 297,0 0-577,41 7-22,-17-5-267,11 2 1,3 0-703,2-6 739,22 0 0,-36 0 0,3 1 0</inkml:trace>
  <inkml:trace contextRef="#ctx0" brushRef="#br0" timeOffset="5714">6666 13049 13541,'-29'32'257,"-1"1"1,4-4 0,5-1-140,15 2 33,2 0-89,3-3-96,16 10-151,4-19 180,15-6 38,-7-23-27,-5-12-1,-8-3 29,-4-3-23,-1-5 34,-2 0-39,-2 0 83,-3 0-83,-1 3 100,-1 5 163,-1 2-45,-1 10-118,1 4 97,-1 31-19,9 19-111,1 13-11,6 10-17,0-10-45,1 5-118,-1 2 112,-3 3-565,-1-1 476,-4 0-74,-1-4 91,-3-3-40,-2-6 40,0-6-29,-7 1 23,-5-12 79,-18-6 72,6-18 22,-7-16 1,15-8 50,1-10 499,5-6-465,2-4-12,5-5 74,4-3-18,7-4-89,4 11 0,2-2-96,12-22-78,-1 11 1,5-2-3760,6 4 1,0 4 3803,-8 7 0,0 2 0,1 3 0,-5 7 0,-11 14 0</inkml:trace>
  <inkml:trace contextRef="#ctx0" brushRef="#br0" timeOffset="6562">7404 12573 15177,'-28'47'739,"0"1"-526,5-4-87,6-2 0,1 7-76,4 11 1,4 8-36,7-19 1,1 4-1,2 1 1,1-3-1328,0 0 0,1-2 0,3 0 1308,4 4 0,3 1 1,0-9-121,12 10 568,-2-11-1195,1-8-129,4-2-704,7-1-1822,-1-4 3406,3-6 0,-19-11 0,-5-7 0</inkml:trace>
  <inkml:trace contextRef="#ctx0" brushRef="#br0" timeOffset="7624">7570 12811 14253,'9'37'445,"8"7"0,5 3-462,-3-6 0,2 1 19,-1-2 0,0 2 0,0-2-72,4 6 0,-1-5-3,3 8-89,-4-19 89,-15-30 39,0-8 79,1-24-39,-4-1 55,-1-2 1,-1-5-45,-1 4 0,-1 1-15,0-1 1,0 1 33,0-1 1,0 4-160,4 5 218,1 10-28,5 24-33,2 14-34,2 5 0,1 6 28,8 18-73,-7-9-84,5 13 73,-9-17-50,-2-3 72,-1-3 29,0-2-96,0-15 437,4-45-196,-4-9-96,-3 2 1,-1-2 39,3-25 6,1 1-364,2 3 313,1 4-39,0 11-140,1 6-347,-2 12-689,2 8-1787,-3 7 2963,0 7 0,-5 3 0,-2 2 0</inkml:trace>
  <inkml:trace contextRef="#ctx0" brushRef="#br0" timeOffset="7975">8284 13097 13620,'29'34'9,"-1"-1"0,1 3 1,-1-5-2100,2-4 2090,1-4 0,-13-12 0,-8-9 0</inkml:trace>
  <inkml:trace contextRef="#ctx0" brushRef="#br0" timeOffset="8212">8451 13121 11346,'5'1'2279,"-1"0"-1075,-7 52-722,-3-2-421,-3 9 1,-1 3-146,3-27 0,0-2-221,-2 8 0,-1-5-1493,1-9-3238,1-9 5036,2-10 0,3-5 0,2-4 0</inkml:trace>
  <inkml:trace contextRef="#ctx0" brushRef="#br0" timeOffset="9129">8689 13168 14437,'-22'42'376,"2"-3"-343,11-13 18,3 8-147,7-2-66,10-8 156,3-8 6,6-21 0,-5-5-44,-1-7 10,0-4 6,-2-2 28,-2-1 34,-3 0 16,-4 2-44,-1 0 72,-3-2 23,-3 6 16,0 3-133,0 11 200,4 12-27,14 21-146,0-1-11,9 11-28,4-1-184,-8-14-337,6 2-818,-8-18-3915,-2-6 5282,0-6 0,-8 2 0,-2-3 0</inkml:trace>
  <inkml:trace contextRef="#ctx0" brushRef="#br0" timeOffset="13309">9356 12811 14829,'-24'7'768,"2"2"-639,9 6-118,-1 4 84,0 4-83,0 4 55,2 4 17,0 17-79,5-9-5,2 11-5,8-17-90,4-4-118,4-5-141,14-1 209,5-12 111,16-23 107,-10-20-73,-6-12 67,-14-19-958,-11 25 925,-2-11-378,-6 19 355,-2 5 78,-3 3 2,-1 6 4,1 4 6,1 7 826,2 4-854,3 10 492,5 22-481,5 1-78,5 17 5,4-10 28,10 17-1101,-7-16 939,7 6-343,-10-23 179,-1-7-402,-3-6-890,-1-6 1579,-1-6 0,-6 1 0,0-3 0</inkml:trace>
  <inkml:trace contextRef="#ctx0" brushRef="#br0" timeOffset="13892">9832 12359 14913,'-28'21'1250,"-12"13"-1043,12-9 56,-21 21-173,23-20-90,-3 6-6,17-17-39,5-3-5,4-5 0,2-2-6,1-1 89,5-1-61,9 4 28,4 0 107,18 11-107,1 7 8,-7-3 0,1 0-8,9 10-106,3 3-292,-26-23-403,-2-3-3556,3-6 4357,-7-6 0,1 1 0,-9-4 0</inkml:trace>
  <inkml:trace contextRef="#ctx0" brushRef="#br0" timeOffset="14275">9999 12621 11066,'3'7'3147,"0"-1"-2715,12-42 206,-4 13-476,8-21 29,-8 23-118,-7 14 17,0 1 39,-4 6 27,1 0-72,-1 6-5,0 3-74,0 7 51,1 15-168,2 6-196,0-3-1143,3 2-44,-2-23-667,2 0 2162,-3-11 0,-1-2 0,-2 0 0</inkml:trace>
  <inkml:trace contextRef="#ctx0" brushRef="#br0" timeOffset="14726">10117 12335 14695,'32'31'170,"-1"0"0,-1-2 0,-6-4-131,-8-5 67,0-3 73,5 4-38,-1-3-74,0-2 0,-3-3-61,-10-8 84,1 1-40,-6-6 549,-1 2-296,-1-1-203,0 1-94,-2 2 0,-3 3 33,-10 9-34,-5 6-167,-7 7-101,7-7-1463,4-4 1726,11-13 0,2-1 0,3-4 0</inkml:trace>
  <inkml:trace contextRef="#ctx0" brushRef="#br0" timeOffset="15481">10546 13025 13334,'62'-7'1271,"0"1"-1920,0 2-583,-23-1 1232,-2 0 0,-30 3 0,-2-1 0</inkml:trace>
  <inkml:trace contextRef="#ctx0" brushRef="#br0" timeOffset="15693">10689 12859 11351,'-9'-12'1272,"1"2"-718,11 51-313,2-11-160,-1 4 1,0 1-77,4 15-5,1 0-185,1-2-1355,5-6-1726,-1-8 3266,6-11 0,-10-12 0,-2-6 0</inkml:trace>
  <inkml:trace contextRef="#ctx0" brushRef="#br0" timeOffset="16493">11189 12502 14297,'11'60'829,"-3"0"-594,-8-13-78,1 6-840,2 4 761,0 2 172,3 3-214,-3-21 0,-1 2 30,0 1 1,-1-1-179,1-8 0,-1-3 16,1 17-206,5-59 291,-1-9 11,4-17 28,-2-2 11,2-4-5,0 0 5,2 3 358,1 5-386,8 4-5,4 18 83,0 10 51,8 33-134,-8 18 47,-12-8 1,-1 2-49,2 17 29,-9 5-6,-11-37-28,-3-2-50,-18 0 50,3-11-68,-12-3-11,7-11-542,-11-24 61,13 0-1997,12-10 0,5-3 2557,6-7 0,5-4 0,3 32 0</inkml:trace>
  <inkml:trace contextRef="#ctx0" brushRef="#br0" timeOffset="17929">11641 13097 14185,'22'42'807,"0"-3"-684,3-10-123,-6-7 0,6 6-129,-9-14-313,-1-3-2398,2-3-700,-6-4 3540,0-5 0,-7 0 0,-3-1 0</inkml:trace>
  <inkml:trace contextRef="#ctx0" brushRef="#br0" timeOffset="18195">11831 13097 11032,'8'11'2061,"-2"-3"-1433,-6-8-96,0 0 22,-6 54-252,-5-3-176,-1 8 0,-2 3-95,3-20 0,-1-3-166,1-1 1,1-3-2251,0-1 508,8-25 1877,1-9 0,1-7 0</inkml:trace>
  <inkml:trace contextRef="#ctx0" brushRef="#br0" timeOffset="20453">11974 12383 13961,'42'15'1232,"-3"4"-963,-13 8-123,3 5 11,-1 7-67,-1 4-85,-4 4 68,-10-11 0,-2 3-40,-2 3 1,-2 1-34,0-1 0,-1 2 42,-3 10 0,-2-1-8,-4 10-478,-1-12 1,-2 0 454,-5 7 114,3-23 0,0-2-125,-3 6-12,0-9-77,2-6-18,0-8-21,2-4-80,1-5-100,1 1-1395,-3 0 425,4-2 1278,0 3 0,4-6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0:26.367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13141 2072 10041,'11'48'885,"-2"-3"-174,-3 2-342,-1-7-83,0-3 0,0 2-110,0-4 1,-1 1 148,4 22 0,0 1-258,-3-17 0,0-2-8,2 9 0,0-3 30,4 20-72,2-9-17,0-4-6,-3-17 1,-4-22-1,-1-3-27,-1-6-23,-1-2 61,1-2 337,1-13-124,0-14-134,1-7 51,-2-11-46,0 6 1,0-3-1,1-1-27,2-2-6,2-2-17,2 0-33,3-3 67,0 0-45,-3 13 0,1 0 16,-1 2 1,0 0 14,2-7 0,0 3 81,2-8-89,-6 19-51,-8 23 73,-1 4-1,0 5-32,0 3 44,1 10-79,2 4 46,3 8-51,3 5-180,10 24 37,-9-26 0,2 0 120,-1 1 1,1-1-87,2 7 0,0-2-20,8 17 104,-6-22 0,0-3-65,4 5 51,-1-12-118,-12-20 135,-2-3 22,0-3 78,-2-4 68,0-8-6,-1-5 39,0-7-22,-1-20-157,0 5 25,-2 6 0,0-5-28,0-3 1,1-2-1,3-1 0,2 1 0,-2 1 0,1 3-41,12-14-158,-6 27-173,-1 8-516,-3 9-1215,-3 6-1551,-2 11 3657,-1 4 0,0-1 0,0 0 0</inkml:trace>
  <inkml:trace contextRef="#ctx0" brushRef="#br0" timeOffset="821">13950 2762 10965,'-14'36'411,"-1"-1"1,-10 28-266,18-33-90,2-1-56,3-4 0,2-4-73,3-7-241,2-5 314,5-5 95,1-4 62,3-7 6,-2-5 168,7-20 66,-2-8 146,-1-24-27,-7 16-298,-5 6-33,-4 24-174,0 14 51,0 2 27,0 13-5,3 2-50,2 14 39,5 1-68,7 15 1,4 0-6,0-3-1473,4-4 1473,-8-21 0,-4-3 0,-4-8 0</inkml:trace>
  <inkml:trace contextRef="#ctx0" brushRef="#br0" timeOffset="1215">14283 2786 12965,'21'28'356,"-1"0"1,3 6-1,-3-3-227,-3 0-95,5 10-34,-7-17 0,0-4-236,-1-3-234,-2-5-538,-3-2 1008,-2 0 0,-4-6 0,-1 0 0</inkml:trace>
  <inkml:trace contextRef="#ctx0" brushRef="#br0" timeOffset="1465">14307 3096 10394,'-3'-13'1983,"1"3"-1530,2 10 505,0 0 5,36-49-890,-8 19-127,-4-1 1,1 0-899,5 1-2688,-11 12 3640,-4 2 0,-6 8 0,-4 4 0</inkml:trace>
  <inkml:trace contextRef="#ctx0" brushRef="#br0" timeOffset="2411">14355 3405 12903,'14'41'1249,"2"22"-1143,-8-18-27,3 21-26,-3-18 0,-1 1-76,-1-11 1,0 1-297,2 18 0,0-2-364,-2-5-449,-2-12-285,-4-32-2834,0-3 4251,0-3 0,0-1 0</inkml:trace>
  <inkml:trace contextRef="#ctx0" brushRef="#br0" timeOffset="3146">14283 3619 14152,'-1'-32'151,"4"2"-145,8 16 223,6-7 57,5-6-286,-4 5 45,0-2-6,-11 15-28,-1 1-5,-2 3-1,-2 1 23,-1 4-117,0-1 133,2 3 35,2 9-34,10 14-34,1 3-106,5 4-202,-7-14 297,0-3 0,-9-11 0,0 1 0</inkml:trace>
  <inkml:trace contextRef="#ctx0" brushRef="#br0" timeOffset="4211">14879 2191 12124,'15'34'362,"1"0"1,0-2-1,-1-3-71,7 8 79,16 12-202,-8-12-90,-6-10 1,1 0-40,3 1 118,10 13-185,-16-14-1546,4 5 1574,-9-13 0,-6-6 0,-6-10 0</inkml:trace>
  <inkml:trace contextRef="#ctx0" brushRef="#br0" timeOffset="4541">14902 2715 12124,'31'-52'1916,"-2"5"-891,3 0-695,-4 12 1,1 0-303,-6 7 0,1 0-28,6-6 0,-2 4-162,-3 4-589,-5 10-1534,-7 5 2285,-5 7 0,-5 3 0,-2 1 0</inkml:trace>
  <inkml:trace contextRef="#ctx0" brushRef="#br0" timeOffset="5345">15545 1715 14286,'-43'46'840,"4"-5"-694,15-21-96,1 0-5,2-2-6,0 1-39,7-7-73,3-1 6,8-8-95,1-2 123,6 0 89,11 4 90,20 10-101,3 8-11,2 3 67,-5 12-89,-17-15 0,5 10 38,-10-12-44,0 0 0,-2-3-39,-1-1-140,-1-3-930,0-1 1109,-1-6 0,-2-1 0,-3-6 0</inkml:trace>
  <inkml:trace contextRef="#ctx0" brushRef="#br0" timeOffset="5791">15735 1881 14561,'11'48'616,"-2"-4"-555,-9-17-10,2 9-46,1-10-5,1 3-45,2-15-212,-1-3 72,2-3-50,0-5-376,1-1-4340,5-12 4951,-5 1 0,0-3 0,-6 5 0</inkml:trace>
  <inkml:trace contextRef="#ctx0" brushRef="#br0" timeOffset="6158">15759 1738 13620,'9'-6'-5299,"-3"2"5299,-3 3 0,-2 1 0,-1 0 0</inkml:trace>
  <inkml:trace contextRef="#ctx0" brushRef="#br0" timeOffset="6792">15950 1691 12657,'25'29'429,"1"0"0,4 5 1,-2-3-223,0-4-168,4 5 0,-9-13 0,-9-8-39,-1-1 51,-2 0 150,0 4-201,-2-4 6,0 5 44,-3-5 141,0 5 296,-3-2-22,-1 6-302,-6-6 27,-10 9-134,-2-9-50,-19 14-40,13-13-285,-10 5-555,9-11-1176,2-2 2050,-1-4 0,11-2 0,2 0 0</inkml:trace>
  <inkml:trace contextRef="#ctx0" brushRef="#br0" timeOffset="11246">13902 3429 11889,'12'35'2011,"-3"15"-1726,-9-27-27,0 20-135,-1-14-16,0 4-57,-2 3 23,0 2-40,1 2-33,0-1 0,1 0 6,-1 12-101,2-15 61,0 13-218,1-21 123,0-5-643,1-10-455,-1-9 1227,0-7 0,-1 2 0,0-4 0</inkml:trace>
  <inkml:trace contextRef="#ctx0" brushRef="#br0" timeOffset="11796">13807 3643 13541,'6'-36'622,"4"1"-499,5 17 68,7-3-102,-9 12-44,3 1 17,-6 6 44,-1 2-16,2 4-12,0 4-78,0 6 56,5 13-50,-1 3-6,0-1-286,1 0 286,-3-19 0,-5 0 0,1-9 0</inkml:trace>
  <inkml:trace contextRef="#ctx0" brushRef="#br0" timeOffset="13025">12570 2619 12388,'45'6'1120,"-5"-1"-885,-27-5-28,2 0 107,10 0-68,5 0-162,1 0 51,10 1-96,-5 0 0,-1 0-28,5 2-5,-21-2-6,2 1-73,-11 1-274,-5-2-1266,-3 2 610,-1-1-503,-1 2-1597,-1 0 3103,-1-1 0,1-1 0,-1 0 0</inkml:trace>
  <inkml:trace contextRef="#ctx0" brushRef="#br0" timeOffset="13743">12617 2477 14320,'-23'39'414,"1"-3"-341,7-17 11,1 1-45,0-2-33,4-1-1,1-3-10,4-4 5,2-4-34,2-1-5,1-2 33,0 1 1,3 0 234,7 4-167,15 16-56,-1-3 27,7 12-27,-10-10-12,-1 3-27,0-2-85,-2-1-112,-1-3-442,-2-3-716,-3-4-1794,-1-3 3182,-4-5 0,-3-2 0,-3-3 0</inkml:trace>
  <inkml:trace contextRef="#ctx0" brushRef="#br0" timeOffset="14823">12070 2453 10808,'0'-16'1826,"-2"4"-1535,-8 10-184,-1 0 128,-2 2 79,-1 3-118,-3 3-68,-2 6-83,0 5 56,-11 14-90,2 11 34,2 2-39,8 18-6,13-10-26,9-16 1,2 0-25,5 10-17,12-5-62,-7-27-34,2-6-16,9-3 235,-7-3 6,8-6 5,-10-3-11,7-16 0,-8 1-11,11-23 128,-10-16-105,-5 11 21,-5-11-10,-8 34 100,-2 3 39,-1 5-167,-1 7 105,-1 4-150,2 3 50,0 4-56,2-1 22,0 2-22,0 6 124,6 21 55,7 13-174,4 9 1,-3-14 0,1-1-1010,4 10 1010,5 13-6,-9-20-34,0-6-68,-3-6-144,0-6-241,-1-7-376,0-5-672,1-5 1535,3-15 0,-5 9 0,-1-8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2:57.6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16426 11073 13424,'38'-6'554,"1"1"-408,-3 5-17,3 0 39,20 0-90,6 0 25,-18 1 1,3 2-79,-9-1 1,0 1-1,-3 0 0,-1 0-20,-1 0 1,-4-1 28,7-1-29,9-1-38,-8 0 33,-6 0 0,-5 0-45,-11 0-56,-12 0-980,-3 0 1081,-1 0 0,-2 0 0,0 0 0</inkml:trace>
  <inkml:trace contextRef="#ctx0" brushRef="#br0" timeOffset="630">16688 10906 12858,'-31'14'465,"0"-1"0,-1 3 0,1-1-241,-10 6-73,-5 8-140,22-11-28,4-1-67,12-8 84,6-7 84,2 0 6,4 2-1,3 2 18,7 3-12,5 5-28,3 2 17,16 12-73,1 5-5,0-2 0,2 4-650,-9-15 644,22 3 0,-29-13 0,7-4 0</inkml:trace>
  <inkml:trace contextRef="#ctx0" brushRef="#br0" timeOffset="1503">17997 10692 13133,'-13'63'588,"6"-28"0,2 1-457,1 1 1,1 0-2522,1 5 1,0 0 2492,1 0 1,1-1-62,1 3 0,4-2 73,2-4 0,2-2-227,11 25 1011,23-10-961,-14-32-196,13-4-352,-15-19 610,8-31 0,-19 21 0,2-20 0</inkml:trace>
  <inkml:trace contextRef="#ctx0" brushRef="#br0" timeOffset="1751">17854 10930 11502,'-2'-11'1323,"0"3"-959,47-1-546,-13 3 274,3-1 1,2 0 139,11 0-423,19 1-722,-19 2 913,-5 8 0,-4 1 0,-14-3 0,13 7 0</inkml:trace>
  <inkml:trace contextRef="#ctx0" brushRef="#br0" timeOffset="2219">18449 10954 13558,'-18'41'280,"0"1"0,0 4 0,4-4-280,6-4-101,2 5 12,5-22 89,5-7 78,10-7 90,9-21-78,11-17-45,-7-7 89,-1-24 28,-17 1-94,0 13 77,-8 4-134,-1 35-11,0 4 0,0 6 163,0 8 117,6 27-268,0 1 128,5 19-140,0-13-107,-2-2-750,8 3-2005,4-18 2862,5-13 0,-9-11 0,-4-11 0</inkml:trace>
  <inkml:trace contextRef="#ctx0" brushRef="#br0" timeOffset="2651">18759 10930 10640,'8'10'2269,"-1"-1"-1743,-3 29 12,-3-13-169,2 32-106,-3-23 29,0-2-85,0-4-168,0-6-106,0-4 67,2-10 95,5-8 0,1-10-89,6-9 33,5-14-39,-4 6 0,12-14 28,-4 20 62,-5 6 16,-2 16-10,-10 11-12,0 9 5,0 16-77,-1 2-12,-1-1-202,-1-7-331,-2-17-2766,1-4-974,0-5 4273,0-3 0,-1-2 0,0 0 0</inkml:trace>
  <inkml:trace contextRef="#ctx0" brushRef="#br0" timeOffset="3185">19187 10644 14499,'4'37'328,"-1"0"1,0 7 0,0 0-284,-4-5 0,-1 2 41,2 12 1,-1 1-53,1-14 0,0-3-68,0 0 0,0-2-139,1 17 49,2-36 197,9-13-17,-1-18-56,6-12 6,-3-8-6,0-5 45,9-19-79,2 11-28,-1 7 135,1 33 34,-9 73-102,-2-13-5,-9-6 0,-1 0-33,-1 4-203,0-6-223,0-7-1120,-1-9 1579,1-4 0,-2-13 0,0-3 0</inkml:trace>
  <inkml:trace contextRef="#ctx0" brushRef="#br0" timeOffset="3720">19878 11216 13138,'-5'36'417,"0"1"1,-7 27-385,-1-31-346,-5 6 313,5-3 0,2-10 0,7-10 0</inkml:trace>
  <inkml:trace contextRef="#ctx0" brushRef="#br0" timeOffset="4788">20258 10597 12477,'2'42'476,"0"1"0,0 14 0,-1-2-156,-1 11-4,0-7 0,1 0-3251,0 8 2935,0-25 0,0-2 803,2 14-847,-1-22-35,0-4 550,0-22-471,2-18-45,-1-19 50,0-7-2,-2 2 0,0-4-56,-1-1 0,0 0 19,1 0 0,0-1 179,0 0 0,2 2-151,4-12-28,4 8 34,3 8 0,3 10 68,1 9 206,10 13-112,-7 14-89,4 14 17,-12 11-45,-5 27 11,-3-12-56,-9-8 0,-6 1 16,-5-6 1,-4-3-22,-12 22-68,-10-10 22,23-38 12,5-5 1288,3-3-1310,5-4 10,3 1 51,3-4 0,7 4 107,7 2-34,8 3 67,6 6-62,19 14-39,3 8-95,-18-9 0,2 0 56,24 4 0,-23-5 0,-12-17 0</inkml:trace>
  <inkml:trace contextRef="#ctx0" brushRef="#br0" timeOffset="5236">20830 11073 12545,'66'9'1316,"1"-16"-1182,-52-8 6,6-10 34,-17 12 61,-2 1-162,-1 0-6,-6 1-11,-4 2-51,-8 1 79,-4 2 84,-2 3 12,-9 4 156,8 22 34,1 21-345,19-5 0,7 2-613,15 22 588,7-37 0,3-6 0,0-6 0,12-19 0</inkml:trace>
  <inkml:trace contextRef="#ctx0" brushRef="#br0" timeOffset="5885">21234 10597 12970,'12'62'686,"-7"-19"0,-3 0-367,-7 14-53,1-6 0,0 0-98,0 7-151,2-22 0,0-1 84,0 4-96,2-8-5,0-3-5,0-14-29,0-1 34,1-11-11,1-2-39,0 0 117,6 0-17,16-1 74,9 0-102,23-4-22,-19 2-639,2-2-4194,-20 1 4833,-7 2 0,-2 0 0,-8 1 0</inkml:trace>
  <inkml:trace contextRef="#ctx0" brushRef="#br0" timeOffset="6334">21615 10644 14185,'5'44'381,"-1"0"0,0-2 0,-1-1-140,-4 17-123,1 4-79,3-1-11,2-22 0,2-2-73,4 13 45,9 2-5,-4-33 5,0-10 106,2-9 112,0-13 85,11-30-155,-11-5 1,-3-7-233,-1-3 0,-2-1-535,0-4 0,-4 1 263,-5 8 0,-4 7-238,-1 1-419,-1 9-1849,-1 28 2862,0 10 0,1-1 0,1 1 0</inkml:trace>
  <inkml:trace contextRef="#ctx0" brushRef="#br0" timeOffset="7904">16545 12787 14213,'37'0'443,"0"-1"-275,-13 1 28,8-1-79,5-1 68,5-1-11,25-2-101,-31 2 0,1 1-28,-1 0 0,1 0-3,5 0 0,-3 2-3,6 0-11,-11 0 0,0 0-34,1 0 1,7 0 5,-18 0 16,-4 0-16,-1 0-5,-5 0 5,-2 0-11,-1-2-62,-3 0-841,1-4-318,-4 0-6598,0-4 7830,-4 5 0,-1-1 0,0 4 0</inkml:trace>
  <inkml:trace contextRef="#ctx0" brushRef="#br0" timeOffset="8469">16712 12573 13749,'-28'37'1108,"-9"10"-710,2-8-292,0-2-44,-1 6-101,18-12 39,7-4 89,17-2 18,13-10-45,8 1-6,5 0-50,3 1-6,16 7-415,-12-5-1521,-7-1 1,-1 1 1935,0 0 0,-1 3 0,-21-15 0</inkml:trace>
  <inkml:trace contextRef="#ctx0" brushRef="#br0" timeOffset="9368">17878 12668 11872,'6'-20'2330,"-11"3"-2128,-8 17 156,-16 9-274,5 5-84,0 5 39,8 3 6,11-6-45,4 1-45,2-3 45,5 0 0,4-1 6,6-2 0,2-1-6,1 0 44,7 6-44,-5 2 34,-2 1-34,-9 6 6,-14 0-1,-2-6-5,-8 1-5,1-14-79,0-2-96,-2-2-284,2-2-169,0-4-2487,-1-14 3120,5 2 0,1-3 0,6 11 0</inkml:trace>
  <inkml:trace contextRef="#ctx0" brushRef="#br0" timeOffset="9656">18140 12621 12881,'10'53'1248,"-1"-1"-1035,-9-17-11,0 1-62,0-1-79,0-3-61,0-3-336,0-7-548,1-7-892,2-7-274,3-9 2050,0-7 0,-2 2 0,-2-1 0</inkml:trace>
  <inkml:trace contextRef="#ctx0" brushRef="#br0" timeOffset="9824">18092 12478 12304,'2'10'946,"-1"-1"-2361,50-45 0,-38 27 0,38-27 0</inkml:trace>
  <inkml:trace contextRef="#ctx0" brushRef="#br0" timeOffset="10668">18473 12644 15104,'-25'34'164,"0"0"1,2-3-1,4-1-18,-2 13-152,13 2-83,13-7 89,10-11 0,10-23 5,-4-12 79,16-30-84,-17 9 123,10-23-33,-21 22 33,-4-11-50,-2 11-39,-3-7 16,-3 15 96,-3 3-96,1 7 17,-1 3-56,5 8 73,0 0 0,1 7-28,3 8-50,1 6 36,4 13 0,2 5-36,2 13-6,-1-7 0,-1 4-17,-1-2 0,-1 1-11,-2 3 0,-1 1 11,1 0 0,-1-1-19,-2-5 0,-3-3-20,-4 11-34,-2-7 40,-8 0-1,3-20-44,-3-3-112,6-18 168,-1-6 33,-4-18 6,1-1 0,-8-39 45,6-5-40,2-2 15,8 27 0,5 1-37,16-15-101,2 2-739,10 19 0,5 3-4545,14-6 5402,-12 11 0,-1 1 0,-6 5 0,-7 5 0</inkml:trace>
  <inkml:trace contextRef="#ctx0" brushRef="#br0" timeOffset="11506">18806 12573 11228,'7'41'293,"-1"0"0,0-3 0,0-1 16,7 19-208,-5-16-90,5 6 17,-6-25-23,0-8 46,0-7 307,-1-5-61,2-10-67,5-19 72,2-19-151,0-3 185,3-14-308,-5 27-28,-2 6 196,0 23-112,-5 20-61,2 8 10,-2 6-38,0 2 5,-2 12 56,-2-12-56,-1 8-163,-1-23 158,1-3-46,3-22 141,9-27-90,0 5 5,6-15 29,-5 27-28,0 4 61,-1 8-6,1 4 259,3 20-197,-4 4-118,2 17 35,-7-1-40,1-2-499,1 10-1276,0-12 1775,11-13 0,-12-9 0,5-17 0</inkml:trace>
  <inkml:trace contextRef="#ctx0" brushRef="#br0" timeOffset="11839">19401 12644 13911,'-4'41'177,"-1"0"0,1-3 1,1-4-55,4-2-117,3-2 33,3-4-39,4-6 0,0-6 0,8-6 157,0-13-56,0-6 78,3-23 22,-9-6-128,-3-2-95,-11-12-1479,-24 8 1501,-8 14 0,4 4 0,8 28 0</inkml:trace>
  <inkml:trace contextRef="#ctx0" brushRef="#br0" timeOffset="12318">19782 12644 13749,'-16'37'845,"3"1"-447,12 15-348,0-3-1254,10 4 174,-4-25-662,9-25-3410,-5-17 5102,-1-12 0,-4 11 0,-2 2 0</inkml:trace>
  <inkml:trace contextRef="#ctx0" brushRef="#br0" timeOffset="12490">19663 12311 12729,'9'2'437,"-3"0"-437,-6-2-218,0 0-1155,34-3-856,-17 8 2229,26 1 0,-32 1 0,-4 0 0</inkml:trace>
  <inkml:trace contextRef="#ctx0" brushRef="#br0" timeOffset="12858">20044 12621 14202,'-15'54'313,"0"1"1,2-12 0,4-3-264,14 22-55,4-34-34,9 0 27,0-19 24,0-5-12,-1-4 168,0-8-112,-2-7 50,2-21-33,-7-9-213,-1-3-1243,-23-15-2140,-1 27 0,-2 2 3523,-11-17 0,-1 2 0,23 40 0</inkml:trace>
  <inkml:trace contextRef="#ctx0" brushRef="#br0" timeOffset="13201">20235 12144 14751,'1'35'321,"0"-1"0,-1 5 1,-1 0-146,-3 1 1,-1 3-1650,1 2 0,1 3 1,1-2 1558,-1 3 1,1-1-84,0 17 0,4-4 620,11-1-1643,0-15 1020,20-21 0,-21-16 0,8-9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4:23.1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4261 15240 12012,'-18'24'1160,"1"-2"-46,-6 7-1007,7-7 77,-10 18-60,12-13-119,0 3 6,-1 14-11,5-9-5,1 10-34,6-14 27,6 14-88,3-14 10,13 17-324,16-14 285,4-7 73,1-8-11,-11-15-1,-10-9 24,-1-5 44,0-10 5,-2-9 118,-1-7-89,-2-7-28,-4-3 16,-2-2-22,-4-17 45,-12 8 78,-5-5-56,-4 25 68,-1 15-91,11 16-44,0 3-196,6 3 124,2 3 60,-1 4 12,3 8 84,5 6-84,5 8 34,7 5 16,5 6-50,-5-9 0,2 1-28,1 1 0,0-1-20,-1 0 1,0-1-404,2 0 1,0-4 450,16-3 0,-14-4 0,-1-15 0</inkml:trace>
  <inkml:trace contextRef="#ctx0" brushRef="#br0" timeOffset="667">4809 14835 13502,'-54'32'717,"24"-12"0,4-1-555,2 2 135,-12 14-191,17-18-78,-3 7-28,13-16-50,2 2 44,5-7 6,2 0-5,0 0-57,0 0 57,0 9-35,7 6-10,1 4 16,18 12 29,6-2 33,3 0 0,12 6-39,-19-17-68,7 3 79,-15-11-224,-3-2-420,-4-4-722,-3-2-1401,-2-4 2767,-4-1 0,-1 0 0,-3 0 0</inkml:trace>
  <inkml:trace contextRef="#ctx0" brushRef="#br0" timeOffset="1067">4976 14835 14090,'-5'64'571,"2"-6"-515,3-26 0,12 17-106,8 0-23,5-3-352,10-7-410,-8-24-1803,5-5 975,-13-13 1663,-7-4 0,-11 1 0,-1 1 0</inkml:trace>
  <inkml:trace contextRef="#ctx0" brushRef="#br0" timeOffset="1282">4856 15097 11883,'0'-10'656,"0"2"-331,0 8-180,0 0-10,37 0-85,-15 0-50,31 0-431,-25-1-835,2-2-885,-3-1 2151,-1-2 0,-12 3 0,-5 0 0</inkml:trace>
  <inkml:trace contextRef="#ctx0" brushRef="#br0" timeOffset="1749">5142 14859 13508,'47'41'817,"-4"-3"-688,-19-15-50,3-3-74,2-1 74,1-3-74,0-3 29,-3-2-23,-1-4-5,-4-1 44,-3-2-11,-2 0 45,-6-1 583,-3 3-577,-11-2-45,-5 5 83,-5 1-128,-4 3 0,-2 3-89,1 2 22,0 2-242,3 0-710,3-1-6481,4 6 7500,4-9 0,2-1 0,2-10 0</inkml:trace>
  <inkml:trace contextRef="#ctx0" brushRef="#br0" timeOffset="2317">5642 15383 13665,'36'-5'196,"-2"2"-488,2 5-430,-9-1-897,7 0-1411,-17 0 3030,-3 1 0,-7-1 0,-3 0 0</inkml:trace>
  <inkml:trace contextRef="#ctx0" brushRef="#br0" timeOffset="2501">5690 15526 12309,'-13'-4'773,"3"1"-498,10 3 49,0 0-268,42 34-16,-17-21-40,5 7 0,2-2-269,4-11-924,8-3 1193,13-10 0,-25 4 0,2-5 0</inkml:trace>
  <inkml:trace contextRef="#ctx0" brushRef="#br0" timeOffset="3483">6380 15264 14079,'-20'31'104,"-1"1"1,2 4 0,5-2-105,9-1-6,3 11-44,7-16-29,5-3-173,6-4 23,3-7-79,11-6 268,-7-11 80,11-21 83,-17-2 45,0-28 78,-12 11-61,-14-12 134,0 24-319,-5 9-168,8 20 213,5 20 61,2 1-106,4 21 6,4-2-6,4 8 0,4 4 11,2 3-11,-6-14 0,0 4-188,2 9 1,-1 3 61,-2-4 0,-1 1 67,-1 1 0,-4-3 54,-6 0-68,-12-10 73,-2-23 0,-8 1 157,2-9 140,0-3 240,-5-3-279,9-2-258,-2-7 56,11-5 84,4-37-17,8-6-43,3 12 0,5-7 1,2 1-74,4-1 1,3 0-1,-1 1-177,-2 4 0,-1 1 1,2 2-559,14-20 0,-1 10-3271,-2 14 3900,4-2 1,-15 19 0,-7 6 0</inkml:trace>
  <inkml:trace contextRef="#ctx0" brushRef="#br0" timeOffset="4222">7070 14764 15081,'-23'46'443,"-1"0"-275,-10 9-78,7-5-85,9-14 1,1 2 89,-3 23-92,11-14 0,2 1-3,3-11 0,0-1-711,3 12 1,3-1 654,8 15-185,9-10 1,5 1-71,-2-13 0,2-1-22,4 9 0,1-4-213,-4-17 0,0-4-1706,9 2 2252,-1-6 0,-16-8 0,-6-6 0</inkml:trace>
  <inkml:trace contextRef="#ctx0" brushRef="#br0" timeOffset="5321">7285 15097 12270,'17'35'394,"0"1"0,2 3 0,0 2-372,4 13 1,0 1-49,-3-8 1,-2-2-6,1-1 1,-3-4-94,3 3-77,-9-26-6,-1-8 240,1-9 34,-1-11-61,-1-10 100,-1-11-66,-1-10 46,-2 2 1,0-3 2,-1-2 1,0-1-62,2-10 0,0 3-84,1-13-16,0 29 38,-2 35 129,7 22-28,1 1-61,6 20 5,-2-3 62,1 2-39,0 0 5,-1 0 0,0-3-39,3 7-134,-3-14-62,-2-4 470,-3-29 140,-6-34-335,-1-8-51,-2 0 0,0-3 17,-1-15-45,0 22 0,1 0-219,3-10-324,3 9-846,5 8-633,-1 11 2022,4 9 0,-9 8 0,-1 4 0</inkml:trace>
  <inkml:trace contextRef="#ctx0" brushRef="#br0" timeOffset="5833">8046 15502 12701,'-20'31'81,"0"1"1,-12 23-82,29-27-51,2-3-38,4-5-96,3-6 146,6-6-79,9-8 241,7-37 57,-3-8-91,-3-15 40,-15 0-17,-7 29-28,-4-2 22,-2 17 96,-2 6 50,1 5-252,2 3-67,1 8 67,3 5 101,0 11-96,9 26-173,1-8-726,3-6 1,5-1 893,14 5 0,-6-6 0,-7-19 0</inkml:trace>
  <inkml:trace contextRef="#ctx0" brushRef="#br0" timeOffset="6633">8308 15502 12707,'-33'48'470,"7"-5"-470,26-19 0,4-2-50,3-2-40,4-4-470,15-4 560,-7-15 0,5-4 6,-12-14 0,-7-1 173,-3-9-112,-1 7 51,-4-4-68,-1 11 23,-3 4 33,1 4-11,2 3-139,1 11 268,23 34-191,4 7-33,11 11-1748,8-7-514,-20-30 2262,7-1 0,-20-15 0,-3-3 0</inkml:trace>
  <inkml:trace contextRef="#ctx0" brushRef="#br0" timeOffset="7633">8856 14978 12707,'-48'39'834,"7"-1"-582,23-9-16,4 6-141,7 5 0,4 4-76,4-6 1,5 1-353,9 22 0,6-3 156,-6-25 1,4-5 89,5-1 0,1-7-30,1-12 61,-2-9 56,-2-10 73,-3-7-1,-2-34 1,-6 5-9,-6 1 1,-2-1-54,-5-12 17,-3 11 0,-4 2 90,-8-8 291,-4 6-409,9 35 5,8 26 79,9 16-33,4 10-46,5 6 6,5 4-5,1-1 72,2 0-78,2-6-716,10 6-108,-5-22 824,15-2 0,-26-21 0,0-3 0</inkml:trace>
  <inkml:trace contextRef="#ctx0" brushRef="#br0" timeOffset="8585">9308 14478 13306,'-30'26'1305,"-11"9"-930,-7 5-336,11-7-39,-4 5-5,28-21-57,5-5-162,5-1 157,3-5 67,5-1 73,4-1-34,15 5-28,-3 1 56,19 14-61,-4 7-6,0 1-258,3 9 23,-20-18-179,2 3-275,-12-12-1087,-2-5 1776,-3-1 0,-3-5 0,0-1 0</inkml:trace>
  <inkml:trace contextRef="#ctx0" brushRef="#br0" timeOffset="8952">9546 14526 11054,'4'2'1709,"0"0"-712,-4-2-180,-22 59-637,17-30-127,-6 9 0,1 0 20,11-6-73,4-1-168,13 8 33,-1-14-100,10 2-218,-8-17-1715,7-5 421,-9-3 1747,2-11 0,-13 5 0,-2-5 0</inkml:trace>
  <inkml:trace contextRef="#ctx0" brushRef="#br0" timeOffset="9153">9451 14716 13077,'49'8'-174,"-12"-3"0,-4-1 0,-12 0 1,16 1-1</inkml:trace>
  <inkml:trace contextRef="#ctx0" brushRef="#br0" timeOffset="9390">9832 14764 11099,'60'17'-2308,"-10"-6"2308,-40-15 0,-4 0 0,-3 1 0</inkml:trace>
  <inkml:trace contextRef="#ctx0" brushRef="#br0" timeOffset="9852">10094 14764 9957,'5'10'761,"0"-3"-604,-5-7 1367,0 0-1093,10-40 185,3 13-577,10-30-151,-9 36 112,-2 8 73,-10 17 140,1 4-90,-1 7-67,1 5-22,1 16-62,0-8-790,2 18-263,-1-23 1081,4 7 0,-5-21 0,0-1 0</inkml:trace>
  <inkml:trace contextRef="#ctx0" brushRef="#br0" timeOffset="10385">10260 14407 12561,'28'25'518,"-1"0"0,21 18 143,-17-23-482,-8-5 146,16 10-73,-8-2-117,-5-4-130,-4 0 141,-16-12-29,-2-1-21,-1-2 67,-2 0 206,0 1-229,-1 0 6,-2 11-141,-2-4 79,-9 16-78,-5-1-96,-11 13-212,8-15-180,0-2-151,14-17-498,1-2 1131,-1-2 0,4-1 0,-2-1 0</inkml:trace>
  <inkml:trace contextRef="#ctx0" brushRef="#br0" timeOffset="11252">10736 15216 12321,'40'3'1484,"-1"0"-1176,-7-4 33,21-2-274,-11 0-126,-8 1 1,1-1-3560,17-4-381,-11 2 3999,-12-2 0,-25 6 0,-3-1 0</inkml:trace>
  <inkml:trace contextRef="#ctx0" brushRef="#br0" timeOffset="11467">10903 15026 10786,'-6'-6'1013,"1"2"-688,4 54-117,1-15-130,2 18 1,2 3-3125,3 6 3015,-1-20 1,3-2-1398,11 13-650,3-11 2078,6-10 0,-13-16 0,-4-8 0</inkml:trace>
  <inkml:trace contextRef="#ctx0" brushRef="#br0" timeOffset="12551">11451 14954 12981,'17'34'278,"1"-1"0,0 1 1,-1-2-66,5 15-101,2 5-23,2 2-103,-8-17 0,1 2 14,-3-3 0,1-1-51,-1-1 1,0-2-190,12 14 301,-11-42-16,-1-14 17,0-46-29,-8 3-25,-2 14 1,-1 0-3,0-22 38,-1 3-38,0 6-6,-1 10-6,0 12-78,0 12-5,0 9 173,4 24-45,1 5-17,11 43-22,-10-29 0,1 2-53,5 18 0,0-1 44,-5-18 1,0-3-227,10 30 235,-11-52 106,0-14 186,2-20-46,2-27-190,-5 13 0,0-4-28,0-7 0,0-2-151,1-1 0,-1 0 5,-1 5 0,0 3-1255,4-21 371,-1 23-2993,15 10 3995,-7 16 0,3 2 0,-12 11 0</inkml:trace>
  <inkml:trace contextRef="#ctx0" brushRef="#br0" timeOffset="13184">12379 15407 13373,'-32'32'43,"0"1"0,5-2 0,6-2-43,15 2-117,6-6-180,2-14 39,3-5-33,2-3 39,3-5 89,0-4 129,1-16 85,-2-8 38,-1-3 97,-4-7 32,-3 14-100,-1 4 263,0 9-213,0 10-157,1 5-11,1 4 134,1 7 45,3 8-167,1 4 60,5 4-116,8 11-427,7-7-532,0-6 1003,20-34 0,-31 3 0,11-16 0</inkml:trace>
  <inkml:trace contextRef="#ctx0" brushRef="#br0" timeOffset="14334">12593 15478 12505,'12'26'684,"3"0"-662,7-3-22,2-1-347,-1-3-589,0-3-727,-4-5-2235,-4-3 3898,-4-5 0,-6-1 0,-3-1 0</inkml:trace>
  <inkml:trace contextRef="#ctx0" brushRef="#br0" timeOffset="14552">12593 15669 11211,'-8'-14'980,"1"4"-537,7 10 72,19-40-436,1 2-676,-4 8 0,1-1 597,16-18 0,-19 30 0,1 2 0</inkml:trace>
  <inkml:trace contextRef="#ctx0" brushRef="#br0" timeOffset="16467">12903 14788 12287,'26'36'416,"0"0"0,-1-2 1,0-2-137,13 4-101,4 5-117,3 3 83,1 1-111,0-1-771,-4-3 737,-3-5 239,-5-5-692,4 0-2258,-10-14-151,-5-2 2892,-13-13 1,-9-2-1,-1 0 1</inkml:trace>
  <inkml:trace contextRef="#ctx0" brushRef="#br0" timeOffset="16738">12926 15311 12169,'22'-36'640,"0"0"1,0 1-1,0 1-281,14-14-228,-16 21 1,1-1-68,1 0 1,0 0-65,-1 1 0,2-1-280,7-6 0,0 2-829,17-15 1109,-14 17 0,-2 3 0,-5 7 0,-1 3 0</inkml:trace>
  <inkml:trace contextRef="#ctx0" brushRef="#br0" timeOffset="18052">13522 14168 13407,'-30'20'890,"0"1"-654,8-2 38,-14 16-229,10-5 190,-17 22-157,18-15-50,2-4-28,9-11-145,12-16-46,0-3 135,2-2 96,3-1 32,8 1-38,2 1-12,18 7 46,2 10-63,2 2 29,13 13-225,-2 3 74,-8-8-197,-1 0-223,-24-18-443,-2-4-1065,-4-3-2699,-2-3 4744,-2-1 0,-2 0 0,0 0 0</inkml:trace>
  <inkml:trace contextRef="#ctx0" brushRef="#br0" timeOffset="19535">13807 14168 13519,'-18'24'482,"3"1"-477,11-3 107,2 6-17,1 22 6,5-10-101,0-5 0,3 0-364,19 18-45,-3-10-78,6-13-95,-13-26-158,-1-3-318,-2-4-320,-2-3 1378,-5-2 0,-2 2 0,-4 1 0</inkml:trace>
  <inkml:trace contextRef="#ctx0" brushRef="#br0" timeOffset="19752">13688 14406 10629,'-8'-7'369,"2"1"63,6 6-432,42-10-12,-15 6-699,14-1 0,3 0 711,14 3 0,-10 1 0,-17 1 0</inkml:trace>
  <inkml:trace contextRef="#ctx0" brushRef="#br0" timeOffset="20217">14069 14192 12242,'29'21'509,"0"-1"1,25 18-370,-21-17 135,1 1-40,0-1-129,-3-1 174,6 4-5,-6-1-264,-8-4 196,-9-6 140,-12-10 320,-7 9-527,-2-1-84,-17 19-56,1-7-89,-10 9-74,6-6-1030,-12 8-6088,7-12 7281,4-2 0,13-14 0,13-6 0</inkml:trace>
  <inkml:trace contextRef="#ctx0" brushRef="#br0" timeOffset="20968">14521 15049 11962,'52'-24'678,"-5"4"-678,-9 16-1597,1-3 1597,1-1 0,-16 2 0,-13 2 0</inkml:trace>
  <inkml:trace contextRef="#ctx0" brushRef="#br0" timeOffset="21202">14593 14859 9990,'-11'-8'728,"2"2"-347,14 43 308,9 3-689,1 22-342,6-13-783,-3-14-2818,-1-7 3943,1-4 0,-8-12 0,-4-4 0</inkml:trace>
  <inkml:trace contextRef="#ctx0" brushRef="#br0" timeOffset="22268">15140 14526 11570,'11'43'358,"-1"1"1,2 8-1,-1 2-142,-2 0 0,0-2-216,-2-7 0,-1 0 33,2 7 1,-2-3 72,-3 0-100,-1-4 67,-2 4-73,0-19-51,0-3-150,0-19-35,0-5 186,0-3-118,-1-10 129,0-29 16,3-11 23,5-7 0,8 11-5,2 20-40,4 7-224,12 8 269,-7 13 62,9 11 5,-11 11 11,-4 9 79,2 21-34,-11 6-131,-9-19 0,-5 0-116,-18 14-201,-6-14 17,-21-37 157,15-17-387,-12-13-195,13-6 83,0-3-100,3-1-494,6 6 1244,6 5 0,9 12 0,3 6 0</inkml:trace>
  <inkml:trace contextRef="#ctx0" brushRef="#br0" timeOffset="22738">15759 15192 12869,'-24'33'-13,"0"-1"0,3-2 0,5-2 8,13-1 5,2-3-180,6-4-16,3-6 107,6-5-35,12-10 265,3-22 195,5-28-79,-13-1-173,-7 1 84,-12 25-168,-2 18-33,0 3 38,0 21-5,0 0 0,3 17-543,10 10-566,3-11 1109,13 11 0,-16-28 0,3-3 0</inkml:trace>
  <inkml:trace contextRef="#ctx0" brushRef="#br0" timeOffset="23101">16021 14526 12864,'36'32'584,"-1"1"0,-1-1 1,-6 0-149,0 21-181,-14-22 1,0 3-83,-1 7 1,0 3-2215,-1 3 0,-2 3 2119,-2 1 1,-3 3 29,-2-9 0,-3 4 1,-2-1 350,-4-2 0,-2-1 0,-3 2-644,-2 6 0,-3 1 0,-3-4-1145,-16 9 0,-5-7-994,7-11 0,-2-8 2324,1-13 0,2-5 0,5-4 0,7-5 0</inkml:trace>
  <inkml:trace contextRef="#ctx0" brushRef="#br0" timeOffset="24517">4142 16716 13037,'24'37'829,"14"5"-722,-10-21-102,13 8 40,-9-10-45,-1-1-286,0-3-419,-2-3-606,-1-5-448,-5-3 1759,-4-3 0,-10-1 0,-3 0 0</inkml:trace>
  <inkml:trace contextRef="#ctx0" brushRef="#br0" timeOffset="24818">4547 16669 13284,'-5'65'862,"-1"-21"1,-2 2-628,-2-4 0,-2 3-112,-3 3 1,-2 4-1,1-3-2238,-2 4 0,0-1 2154,-5 8 0,2-6 348,2-7-454,5-12 189,6-11-1387,4-10-1709,7-15 1260,5-7 2261,5-9 1,-5 6 0,-2 1 0</inkml:trace>
  <inkml:trace contextRef="#ctx0" brushRef="#br0" timeOffset="25438">4880 16240 14023,'-20'23'1439,"-9"6"-1192,10-12-40,-8 8 6,10-8-95,3 0-124,1-1-72,6-7-45,3-1 111,3-4 12,2 0 90,8 8-40,12 15-50,-1-3-5,7 9 10,-10-13-10,2 2-1,0-1 1,1-1-102,0-1-106,-2-1-84,-3-4-252,-3-2-425,-2-4-763,-3-4 1737,-1-2 0,-3-2 0,-1 0 0</inkml:trace>
  <inkml:trace contextRef="#ctx0" brushRef="#br0" timeOffset="34532">5095 16169 13709,'1'34'868,"-2"-2"-711,-3-10-11,0 5-79,2 7-61,0 5 83,2 4-89,5 4-3,0-14 1,3 1-570,16 26-21,0-5-779,6-19-964,-10-27 566,-2-7 1770,-6-11 0,-9 3 0,-2 0 0</inkml:trace>
  <inkml:trace contextRef="#ctx0" brushRef="#br0" timeOffset="34764">5047 16502 10091,'-2'-11'672,"1"2"-571,1 9 145,0 0 494,27-3-740,-12 2-129,22-1-627,-12 4-543,-1 0 1299,5-1 0,-14 0 0,-4-1 0</inkml:trace>
  <inkml:trace contextRef="#ctx0" brushRef="#br0" timeOffset="35282">5356 16216 12690,'30'24'276,"-1"-1"1,0 1-1,0-1-130,21 16-46,-11-11-105,-4-5 5,-19-14 61,-1-1 68,-10-5 67,-2-3 723,-3 3-757,0 0-156,-6 3 44,-1 3-78,-15 11 28,3-2-67,-19 21-73,3 0-1736,6-4-3020,7-7 4896,17-17 0,5-9 0,0 1 0</inkml:trace>
  <inkml:trace contextRef="#ctx0" brushRef="#br0" timeOffset="35968">5785 16835 12533,'38'13'415,"-1"-2"-415,-10-6-224,0-1-639,1-2-464,0-1 1327,1-1 0,-13 0 0,-1 0 0</inkml:trace>
  <inkml:trace contextRef="#ctx0" brushRef="#br0" timeOffset="36165">5809 17002 10730,'-15'-3'890,"4"1"-884,11 2 374,0 0-844,70 24-668,-35-21 1002,10 8 0,-2-3 0,-22-12 0,-7 0 0</inkml:trace>
  <inkml:trace contextRef="#ctx0" brushRef="#br0" timeOffset="37219">6475 16740 11698,'-21'31'362,"0"-1"1,1 11-1,5-2-278,13 5-257,4 8 5,9-22-264,5-18 270,1-6 10,3-3-49,0-8 201,-1-6 0,0-9 129,-2-8 22,-2-5 84,1-19 40,-7 0 139,-2-4-178,-7 20 301,-4 16-307,-2 20-230,2 8 95,0 11-78,4 9 50,4 5-67,3 9 56,6 4-321,4 6 321,2 2 11,-1 4-92,-8-18 0,0 2-9,3 21-47,-6-12 0,-1 1 39,-3-15 0,-2-1-193,-6 6 0,-1-3 229,-5 7 6,-13-19 45,5-27 343,-2-6-271,-12-16-38,9-2-23,-6-14 50,15 6 40,6-24-73,8 11 61,9 5 0,7-4-254,12-1 0,4 1-477,-5 7 1,3 0 596,13-8 0,-2 7 0,-13 15 0,1 2 0</inkml:trace>
  <inkml:trace contextRef="#ctx0" brushRef="#br0" timeOffset="38117">7261 16288 13799,'-40'20'745,"4"4"-460,12 6-77,1 9-113,-1 12-2802,11 2 0,3 4 2707,2-10 0,3 2 16,1 16 1,3 0 40,5-21 0,2-4-57,10 23 433,-3-28 1,4-1-949,3 0 0,4-2 515,18 13 0,2-3 0,0 7 0,-15-29 0,0 1 0</inkml:trace>
  <inkml:trace contextRef="#ctx0" brushRef="#br0" timeOffset="40507">7356 16597 12354,'-13'-31'499,"5"12"-326,14 34-61,5 7 11,7 9-89,5 3-28,2 4 5,2 1-6,-5-5 1,0 1-17,11 16-26,-12-18 1,-2-2-149,-2-4-39,-7-13 219,-8-11-7,0-1-273,-1-2 4,1-2 321,-1-4 234,4-18-173,2-14-45,0-6 146,3-19-17,-1 11-96,-2 12 18,-1 13-40,-5 25-22,1 3-45,0 6 123,2 6-123,3 9-73,2 8 73,4 6 0,3 5 0,2 2 0,2 1-207,6 10 134,-1-10-269,2-8 639,-10-28-90,-5-25 113,-4-19-180,1-17-6,-1-7-345,-5 25 1,0 0 215,0 1 1,-1 0-6,1-25-538,-1-6-341,0 31-1014,-1 1 1893,1 28 0,-1 3 0,0 2 0</inkml:trace>
  <inkml:trace contextRef="#ctx0" brushRef="#br0" timeOffset="40925">8070 16788 11603,'46'50'73,"-4"-6"-196,-15-21-359,0-2-274,2-4 756,4-3 0,-14-6 0,-1-3 0</inkml:trace>
  <inkml:trace contextRef="#ctx0" brushRef="#br0" timeOffset="41195">8284 16788 10550,'2'8'969,"-1"-2"-27,-13 43-472,5-19-978,-2 6 0,0 2 760,-3 6-107,3-10 1,0 0-73,-5 16 50,3-13 0,0-2-2420,2-3 255,0-5 2042,7-20 0,2-7 0,0 0 0</inkml:trace>
  <inkml:trace contextRef="#ctx0" brushRef="#br0" timeOffset="41878">8475 16812 10562,'-25'52'817,"6"8"-778,23-30-167,10 12-35,2-25-16,6-2 179,-5-12 0,-2-6 45,-1-7 67,-3-5 67,-2-9-67,-3-1 34,-1-3 285,-3-11-286,-2 12 254,-5-13 351,1 24-554,-2 1-45,4 14-151,1 7 6,1 7 67,4 5 22,2 5 17,14 14-112,-4-10-118,8 7-459,-7-18-907,1-6 1484,3-4 0,-10-5 0,0 0 0</inkml:trace>
  <inkml:trace contextRef="#ctx0" brushRef="#br0" timeOffset="44587">9141 16431 15406,'-27'22'494,"1"1"-382,9-3-68,2 6-38,0 2-6,3 4-50,4 2-18,4 19 80,4-12-12,6-8 0,5-1-320,16 8-699,30-9 755,-7-36 155,-20-23 0,-5-8 109,-1-14 0,-14 12 0,-5 3 6,-9 7 61,-3 2-62,-4 3 51,-2 4 196,-2 6-89,5 6-264,2 8 230,11 22-73,14 23-51,2 6-2,1-11 0,2 0-1286,5 9 1045,-9-18 0,1-3-1105,5 4-522,-1-12-2247,-1-9 4112,-4-8 0,-7-4 0,-6 0 0</inkml:trace>
  <inkml:trace contextRef="#ctx0" brushRef="#br0" timeOffset="45219">9689 15907 14012,'-26'31'345,"1"1"0,1-3 1,1-1 46,-12 17-263,10-11 11,-6 8-17,16-20-117,3-6-6,6-6 6,2-5-6,2-3-118,2 0 6,0 1 123,0 0 34,0 3-129,1 0 73,4 2-12,13 10 23,3-3 17,12 9-11,-4-2-6,4 1-23,-1 0-291,-1-4-363,-3 0-511,-1-6-1551,-6-2 2739,-1-4 0,-10-4 0,-5-1 0</inkml:trace>
  <inkml:trace contextRef="#ctx0" brushRef="#br0" timeOffset="45604">9879 15907 13754,'-3'37'310,"0"0"0,0-1 0,1-3-64,5 7-134,4 3-17,4 2-95,3-1-33,1-3 27,1-5-632,7-3-533,0-14 118,-1-4-1125,-3-29-841,-12 2 3019,-1-14 0,-5 16 0,-1 1 0</inkml:trace>
  <inkml:trace contextRef="#ctx0" brushRef="#br0" timeOffset="45804">9784 16216 11390,'-11'-3'538,"2"1"-493,9 2 291,0 0-341,49-8 5,-24 5-404,41-6-867,-36 6-2555,-3 0 3826,0-1 0,-14 3 0,-3-1 0</inkml:trace>
  <inkml:trace contextRef="#ctx0" brushRef="#br0" timeOffset="46306">10117 15907 14219,'42'43'406,"-18"-17"0,0-1-154,14 10-252,0-1 17,7 1-12,-18-15 124,-1 0 191,-13-8-29,-8 3-201,-9-5-34,-10 19-39,-1-6 16,-8 13-33,3-8-414,-10 11 83,8-12-2346,-9 8 2677,18-23 0,2-2 0,8-9 0</inkml:trace>
  <inkml:trace contextRef="#ctx0" brushRef="#br0" timeOffset="46887">10713 16573 11362,'35'-7'216,"1"0"0,28-5-216,-31 9-40,0 0-340,-3 0-438,-3 0-532,-5 1 1350,-2 0 0,-10 1 0,-2 1 0</inkml:trace>
  <inkml:trace contextRef="#ctx0" brushRef="#br0" timeOffset="47102">10855 16431 10091,'-1'19'818,"11"9"-824,-1 29-560,7-23 1,2-2-4844,8 4 5409,10 7 0,-22-29 0,-3-5 0</inkml:trace>
  <inkml:trace contextRef="#ctx0" brushRef="#br0" timeOffset="47969">11736 16145 10769,'0'37'377,"-1"1"0,1-2 0,0-3-19,3 11-150,1 6 117,3 3 33,2 3-156,-2-1-84,1 0-113,-2-3 141,0 13-230,-3-10-45,-1-12 17,-1-17 162,-1-25-38,-1-26-12,0 4 0,-1-24 5,2 11 1,3-14-68,3 15-223,13-6 128,9 28 302,2 12 35,14 32-124,-17 0 28,4 15-28,-14-11 0,-5-2 44,-6-1 18,-3-3-34,-4-3-84,-6-3 0,-6-4-118,-7-4 68,-19-3 156,-10-9-302,-16-20-179,16-5-790,25-6 0,7-4 1165,4-18 0,4 9 0,10 13 0</inkml:trace>
  <inkml:trace contextRef="#ctx0" brushRef="#br0" timeOffset="49220">12212 16859 13704,'27'32'5,"0"-3"-94,-5-18-270,1 1-296,-1-2-409,0-1-359,-2-2-2548,-3-3 3971,-3-1 0,-8-3 0,-2 1 0</inkml:trace>
  <inkml:trace contextRef="#ctx0" brushRef="#br0" timeOffset="49490">12355 16740 9761,'8'11'2638,"-3"37"-1904,-9 1-390,-3 7 0,-3 6-288,1-14 0,-2 0-361,-4 11 0,-1-5-1644,0-4 1949,3-16 0,12-34 0,1 0 0</inkml:trace>
  <inkml:trace contextRef="#ctx0" brushRef="#br0" timeOffset="50790">12474 16097 10427,'36'24'513,"1"1"1,4 5-1,-3 4 330,-6 5 0,-5 5-403,2 12 0,-3 5-281,-1-1 1,-6 6-44,-13-16 0,-5 6 0,-1-1 1,-2-7-303,-1 4 1,-3-1 185,1 1 0,-2 4 0,-1-11 174,-9-1-398,-11 10 34,6-16-6,-9 9-521,11-19 717,-5 2 0,14-17 0,-3 3 0</inkml:trace>
  <inkml:trace contextRef="#ctx0" brushRef="#br0" timeOffset="54171">3642 14621 11043,'-1'41'1670,"0"0"-1295,1-9 280,0 29-442,-1-16 0,0 5-118,0-2 0,0 4 0,0-1-447,0-7 1,0 0-1,0 3 372,0 11 1,1 2 0,-1 0-8,2-3 0,-1-2 0,2 1 5,0 0 1,2 0 0,-1 0-21,0-4 0,1 0 0,0-4-4,4 7 1,1-4-26,-2-13 1,1-1 30,-2 0 0,1 2 8,3 19 0,0 1-8,-3-14 0,0 0 3,2 14 0,0 1 25,-2 0 0,-1-3-600,-1-15 0,0 0 535,0 9 1,0 0 69,-1-16 1,-1 1-12,1 13 1,0 2-18,-2 0 1,0-1-336,1 2 0,-1 1 333,-2 0 0,0-3 3,-2 11-9,2-22 0,-1-1 9,0 13 61,0-7 151,1-5-241,0-6 1322,2-7-1343,1-2 10,0-9 34,1-3 869,-2-3-863,0 5 646,1 1-619,0 14 1,0-10-34,-1 4 0,0-11-6,-1-4-33,0 0 39,0-4 73,0 2-23,-1-1-61,0 10-50,2-3 44,1 11-655,2-9 571,-1-2 202,0-6 11,-2-6-39,0 0-68,1-1 46,2-2-46,-1 0 6,3 1-11,0 1 6,3 1-6,8 0 90,10 2-90,28 5-45,0-2 39,4 3 6,4-6-11,-23-2-56,13 0 56,4-2-6,-14 2 17,16-3-6,-20 3-33,18-4 17,4-3 16,-21 3 0,0-1-38,24-3 46,-23 3 1,-2 2-3,9-2 3,-7 2 0,1 1-1219,7-1 1216,-16 1 0,0-1-856,16-1 873,1-3-12,3 0-5,0-1 6,2 1 0,1-1-6,2 1-14,-18 2 0,2 0 19,22-3 0,-10 1 1,2-1-3,-11 2 0,0 0-355,0-1 0,2 1 352,9 0 0,-2 1 0,10 0 0,-22 3 0,-1 0-5,17 0 5,1-3-9,-15 1 1,0-2 5,-10 2 0,0-1-14,11-1 1,-1-1 10,16-3 6,-3 1 0,-3 1 1011,-3 2-1000,-18 4 1,3 1-35,10-1 1,2 2 41,2 1 1,0 0-20,-1-1 0,-3 0 446,-8 1 1,-3 0-441,18-1-6,-10 0 0,3 0-1550,-8 0 0,2 0 1547,17-1 1,0-2-24,-8 1 1,0-2-475,1 0 1,0-1 499,-3 0 0,1 1-64,12-1 0,1 2 58,1 0 1,2 2 5,-12-1 0,3 2 0,-3-1-3,11 0 0,1 1 3,-11 0 0,3 0 0,-4 0-11,-4 0 0,0 0 497,5 0 0,6 0 0,-6 0-486,-5 0 0,-2 0 0,15 0 0,0 0 0,-20 0 0,-2 0 3,1 0 0,0 0-6,0 0 0,1 0 6,0 0 0,-1-1 971,0 0 1,1-1-975,17 0 0,3-1-3,2 1 0,1-1-164,-1 1 1,1 0 166,-14 0 0,1 1 0,-2-1 31,9 0 0,1 0-37,0 1 1,4-1-1,-5 1 6,1 0 0,-2-1 5,8 1 1,-4 1-6,-1 0 1057,3 0-1063,-7 0 0,3 0 6,-14 0 0,-1 0-3,16 0 1,-1 1 2,-25-1 0,0 0 28,13 1 0,0-1-28,-11 0 0,2 0-17,7-2 0,6 0 0,1-1 15,3 1 0,1 0 1,1-1 17,5 1 1,1-1 0,0 0-1016,-4 2 1,-1-1-1,-3 1 999,13 1 0,-6 0 5,-16 0 1,-2 0-429,0 0 1,0 0 430,-2 0 0,1 0-8,-1 1 0,-1 0-14,0 0 0,0 1 14,1 1 0,-1 0 0,1 1 0,-1-1-3,1 1 1,1-1 18,18 2 1,4-2-116,-20-1 0,1-1 0,3 1 82,9-1 0,2 1 1,-2-1 16,-11-1 0,-2 0 0,1 0 15,8 0 0,2 0 0,-6 0-15,-3 0 0,0 0-198,4 0 1,6 0-1,-5 0 198,-3 1 0,-1 0 0,15-1 0,1 2 0,-18 0 0,-3 0-14,3 0 0,-1 1 11,0 0 1,0 0 343,0 0 1,0-1-342,-3 1 0,3-1 531,16 1 1,3 0-534,-19-2 0,1 0 0,0 1-63,-1-1 1,0 0 0,2 0 62,10 1 0,2-1 0,-1 1 0,-9 0 0,-2 0 1,4 1 235,0-1 0,5 0 1,-1 1-1,-4-1-221,-4 1 0,-3-1 0,0 0-10,3 0 1,-1 0 0,-7 0-4,7-1 0,-4 3-39,24 3 39,-15 0 0,-18-1 0,0 0 0,8 2 6,12 3-6,-18-5 1904,15 1-1837,-25-6 579,-5 0-646,-12-1 796,-8 0-802,1 0 98,2 0-97,4 0-303,13 0 218,1-2 85,13-1-1,15-6-5,-8 3 2,-5 2 1,2 1-48,25 1 17,-2 2 72,4 6-27,-33-3-6,6 4-50,-19-4-102,-5-2-156,-5 0-190,-5-1-163,-3 0 0,-2 0 0</inkml:trace>
  <inkml:trace contextRef="#ctx0" brushRef="#br0" timeOffset="57907">3761 14502 10545,'32'-12'1237,"-7"3"-1091,1 9-73,-6 0-40,1 0 7,2-1-7,2 0-33,1-1-33,14 0 33,-7-1 0,10 0 56,-10 1-34,20-3-16,8-1 27,1 0-28,-23 2 1,0 1 11,24 2 17,-1-1-34,-17 1 0,0 1 0,2-3 2,-1 0 1,3-1-3,-14-1 0,-1 0 0,1-1 0,1 1 0,-2-1 0,-1 1 29,15-2-29,19 0 11,-16 3-11,-8 2 0,3 0 0,4 0 0,-1-1 0,-6 2 0,-1-1 0,8-1 0,-2 0 6,5-1-1,-2-2-5,-16 2 0,1 0 0,0 0 0,1-1 0,-1 1 0,0 0 0,28-3-39,-19 2 39,-2 1 45,22-3-65,-31 2 0,2 0 23,20-4 0,0 0-3,-16 2 0,-2 0-3,8-1 0,-3 1 9,7-1-6,1 2 0,1-1-6,2 1 6,-2-1 0,0 1 0,-3-1-33,-1 1-18,-1 1 51,-2 1-11,22-1 8,-30 2 0,0 1 6,0-1 0,0 1-3,11-2 0,-1 0-3,-8 0 0,0 0 3,1 0 0,-1 0 0,-1 0 0,-3 1 6,18-2-6,1 1 0,1-2 0,-15 3 0,2 0-3,2 1 0,-1 0 3,1 0 0,0 0-6,-4 2 1,-2-1 5,17 1-3,-15-1 1,0-1 30,23-2-31,-9-1 0,4-1-45,5-3 1,0-1-1289,-9 3 1,-1 0 1332,11-2 0,-3 1 0,-26 5 1,-2 2-15,0-1 0,2 1 20,12 1 0,2-1-3,0 1 0,0 0 0,0 0 0,0 0 0,11 0 0,-3 0 0,-23-1 0,1 0 2,23-2 1,4-1-26,-14 1 1,2-1 24,2 2 0,4-1 0,-3 1-2,7 0 0,-2 0-87,-12 1 1,1 0-1,-4 0 34,-1-1 0,-4-1 497,1-1 1,-1 0-465,-2-1 1,0 0 19,4-3 0,2 1-23,1-1 1,2 0 22,2 0 0,1 0 16,0 1 1,0 1-1402,15 0 1,0 2 1381,-16 1 0,1 0 3,4 2 0,5 0 0,-1-1-537,-8 1 1,-1 0 0,-1 0 521,2 0 0,-1 0 0,1-1-29,9 0 1,2-1 0,-2-1 31,-8-1 1,-2 0 0,1 0 26,-1 0 0,1 1 0,1-2-27,12-2 1,3-1 0,-5 1-267,-3 1 0,-1-1 278,-8 2 0,2 0 0,1 0-2,-4 1 0,0 1 0,1 1-41,-1 0 0,0 1 0,0 0 13,-1-1 0,0 2 1,1-1 4,5 1 1,0 0 0,-1 1 228,12-1 1,-2 0-236,1-1 0,1 0 487,-13-1 0,2 0 0,1-1-456,-1-1 0,0-1 0,-2 1 0,12-2 0,-2 1 0,5-2 0,-6 1 0,-9 3 0,7 0-732,-21 3 0,2-1 748,6 0 1,2 0-17,4 0 0,1 0 114,1 0 0,0-1-136,0 1 0,-1-1 188,-3 1 0,-1-1-166,-1 0 0,1 1 0,18-1 0,0 0 0,-16 1 0,2 0 0,0 1 0,6-1 0,-1 1 2,-1 1 0,1 0 0,-2-1 0,14 1 1,-1-1-3,-15 1 0,1 0 0,-6 0-17,-5 0 1,-4-1 16,1 0 0,-1 0 0,2 1 0,-1-1 2,0 0 1,1 0 0,15 0 0,0 0-3,-16 1 0,-1 0-121,10-1 0,-4 1 110,4 0-51,-4 0 973,-10 0 0,3 0-895,2 0 1,1 1 915,21 1 0,0 0-932,-19-1 0,-2 1-31,5 1 1,-3 1 30,2-1 0,-2 0 1699,-1-1-1699,0 0 0,-1 0 0,2-1 39,0 0-39,1 0 6,1 1 839,-1-1-862,17 1 6,0-2 11,0 0-61,5 0-18,-17 0 46,-4 0-57,-12 0-235,-19 0 325,-5 0 90,-4 0 55,-2 2-55,-3 1-90,0 2 0,-1 1-39,0 1-146,2 5 129,0 7 50,3 3-5,3 17 62,6 22-46,-2-8 31,-3-18 1,-1-2 2,0 8 45,-1 3 34,-1 1-45,1 4 5,-1 1-78,-1 4 0,-1 2 73,1 2-40,-2 3-424,0 3 508,0-13 1,0 6-148,0-13 0,-1 1 1,0 4 33,1 1 0,0 3 0,0 2 0,0-2-68,2 10 1,0-2 0,0 0 63,0-6 0,-1-2 0,2-2 19,4 10 1,0-7-1338,-1 4 1318,-2-24 0,-2 1-96,-1 6 0,0-1 40,-1 27 50,1-20 0,-2 0 3,0-13 1,0 0 2,-2 13 0,0 2-65,0 0 1,-1 1 64,0-1 0,0 0-25,0 9 0,-1-1 131,2-10 0,-1 0-103,0-1 0,1 1-228,-1 9 1,1-3 224,0 8 201,2-24 0,0-1-157,-1 9-44,2-6 12,-4 10-12,2-12 1232,-5 26-1238,-1-7 1,1-1 1,-2 12 4,5-12 11,0-11 682,4-6-693,0-25 0,0 0 0,0 1 140,0 4-6,0 4 12,0 4 11,-1 3 5,-2 2-100,-1 7-45,-2-7-180,1 2 74,0 1-46,2-8-27,1 0 162,1-14 0,1-8 0,0-5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21.4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5453 13082,'-6'28'202,"2"5"-129,7 9-6,2 7-17,0 5 79,0-11 0,-1 1-65,-1-9 1,0 0-23,2 10 0,0 2 5,-1-2 1,0-1-9,4 22-14,-3-16 0,2 1-19,-1-12 0,0-4-12,4 24 6,-1-14 6,-5-32-1,-2-2-5,0 2 67,-1 2-61,0 3 33,0 4-33,0 1 22,-1 1 17,0-3-29,1-2-16,1 3 0,1-4 0,1 1-78,-2-11 28,0-3 10,-1-5-178,-1 1 218,3-1 6,0 0 117,4-1-73,1 0-5,2-1-11,2-1 22,9 0-12,9 1 7,1 0-1,16 2-33,-5 0-17,0 0 6,8 0-1,-21 0 1,10 0-1,-12 0 29,2-2-23,15-2-11,-9 1-11,27-1 11,-7 3 0,0-1 22,-20 2 1,0 0-23,2 0 0,-2 0-6,26 0 6,5 0-5,-33 0 5,-1 0-40,-2 0 35,-2 0 5,-3 0 5,-3 0-5,-4 0-5,-2 0-1,-4 0 6,2 0 11,0 0-5,14 0 11,1 0-17,1 0-6,-7 0 6,-9 0-67,-1 0-67,0 0 33,-3 0 22,0 0-10,-1-2-18,-3 0 74,0-1 16,-3 1-17,-1-1 34,-1 2 23,0-1-12,-1-1-5,0-1 16,0-7-16,0 1-1,0-7 40,0-1-45,0-3 0,0-5 0,0-4 0,-2-6 22,-4-24-19,0 24 0,0-1 2,0 0 1,-1-2-1,-1-10 1,0-2-6,3 6 0,2 1 0,-1 0 0,1-2-338,1-11 1,1 2 343,1-9 30,0 23 1,0 2 24,0-13 6,0 4 12,0 2 5,0 3-28,0 6 213,-5-4-124,-2 10-61,-1 5 877,1 9-715,4 13-195,0 0 218,2 4-140,1 0-84,-2 0-45,-1 0 5,0 0 51,-4 0 0,-5 1-5,-11 0-46,-1 0 7,-22 0 21,14 0 12,-29-1-28,6 0-12,-1 0 7,4 3-12,16 1 0,0 2 0,0 2-12,-17 6 18,-6 6-6,-1 0 17,23-7 0,0-1-6,-25 6 28,-2-2-17,24-8 1,1-1-1236,-9 2 1213,-15 2 6,18-3 67,1 1-29,4-2-4,5 0-40,8-3 16,2 0-88,11-2-208,2-1-1569,7-1 2152,0 1 0,2-1 0,0 1 1</inkml:trace>
  <inkml:trace contextRef="#ctx0" brushRef="#br0" timeOffset="3390">3547 9501 13435,'4'40'25,"-1"0"0,3 17-22,-2-22 0,1 0 42,7 29-40,-3-14 1,-1-6 0,1 4 30,-1 2 0,0 1-36,-1 0 0,0-1 3,0-1 0,-1-4 59,0 12-57,-3-25-5,-1-5-33,1 4 33,0-8 67,0 12-28,0-14 79,1 15-79,-1-10-28,2 3 0,-2-11-5,-1-7 44,0-4-39,-1-3 29,0 0-40,-1 0 16,1-1-10,-1 1 28,0-2 22,0-1-168,0 1 61,5-2 146,1 0-50,4-2 28,7-2-67,-4 0 44,4 1-50,-3 2 34,1 0 5,10 0-34,-3 0-5,7-2 6,-7-1 67,13-6-40,-7 2-21,22-7-1,-4 4 17,2-1 11,16 2-39,-21 4 0,14-1 0,-15 1 6,2 0-6,17-4 0,-15 3 11,10-5-6,-19 2 1,-2-1 5,13-7 6,-1 0-20,-13 7 0,1 2-13,24-3 16,-4 5 0,-14 6 0,-9 1 0,13 0 0,-11 0 0,10 0 0,-16 0 0,-1-2 0,-2-1 0,8-7-107,-2 0 68,8-7-23,-13 4 62,-6 2 17,-12 5-11,-6 4 33,-1-1 56,-1 3-84,0-2 29,0-2-24,0-3 24,0-12-35,-2 1 96,-2-30 33,-4-10-27,0-4-54,2 14 0,0 1-1630,-2-14 1610,3 18 1,1 1-1227,-3-21 1199,1-1-1,2 21 1,-1 0 33,0-18-411,1 24 0,0 3 372,-1-1 89,-4 1-22,3 13-16,-4-3-45,3 12 1291,2 2-1291,1 3 1324,4 6-1123,0 0 849,-2-1-1051,1 0 6,-3-4-5,1 3 50,-3-3-45,3 4-11,-4-1 0,1 3-5,-1-1-35,-1 1 7,-1 0 33,-4 0 5,-2 0 102,-17 0-107,6 1 84,-26 2-39,2 1 25,11-2 0,-1-1-37,-15 2-33,-6-1 0,31 1 23,-1 1-46,-11 3 23,10-1 6,-9 2 39,12-3-34,-13 3 28,8-3-22,-25 3 28,-4-1-45,11-1-6,-5 0-22,29-1 28,0 2 0,1 1 11,1 1 28,-9 4-39,8-3 0,-6 1 0,-1-4-5,-6-3 5,-13 0-17,17-2 0,-1-1 40,-27 2-29,4 2 62,10 0-50,25-2-6,-6 1 0,14-2 0,2 0-6,2 1 0,-1 0-66,1 0 66,0 1-100,2-1-505,0 1-5108,14-3 5719,1 1 0,6-2 0,-3 0 0</inkml:trace>
  <inkml:trace contextRef="#ctx0" brushRef="#br0" timeOffset="17813">5380 8906 9895,'12'-37'560,"-2"5"-341,-6 18-74,1-2 62,0-2-11,1-4-100,0-2 150,5-20-134,-3 10 0,2-3-107,-1-2 1,0-1 30,0 0 1,-1 0 13,3-18 1,-5 16-12,-1 0-28,-1-20 0,-1 11-5,-1-15 0,-1 19 33,0 0-39,0-1 0,0 1 5,-1 13 1,1-1-1,-1-1 1,1-1-6,0 2 0,-1-2 8,0-5 1,0-1-1,0-1 1,0 1 5,-1 7 0,0 0-12,0-6 1,-1 2-8,-2-3 66,-1-22-27,1 15-265,-1-16 236,2 20 63,-1-1-23,-2-19 11,1 15-14,0 10 0,0-2-23,0 10 1,0-2 64,-3-16 0,0-1-79,3 17 1,-1 1 50,0-4 0,0 2 23,1 0 337,-1-10-371,2 13-40,-2-9 74,2 17-29,-1 0 17,1 2-22,-1 1-11,2 3 72,-1-5 17,0 2-72,0 0 44,-1-2-90,2 11-5,0-4 68,1 8-57,1-4 0,0 6 23,0-2 22,1 6-28,-1 2 151,1 0-190,-3 1-51,1 0-95,-6 4 157,2 1 34,-7 12-34,4-3-51,-2 7 51,4-6 0,0-1 34,1-2-34,1-2 0,2-3 6,-1-2-6,1-2-6,1-1 0,1 0-100,0-2 106,0-5 39,1-4-39,0-1 45,1-3-45,2 4 0,2 0 6,2 1 94,1 0-32,8-2-57,-1 5 129,14-1-34,8 4-44,2 4-57,-2 1 29,-12 2-23,-10 0-11,-1 0 0,-2-1-50,-2 1-471,-2-2-750,1-1-2017,-1-1 3288,0-1 0,-4 0 0,-1 0 0</inkml:trace>
  <inkml:trace contextRef="#ctx0" brushRef="#br0" timeOffset="31827">2524 5453 12853,'36'-25'67,"-2"1"56,-15 8-39,1 0-39,0-1 39,1 0-51,-1 0-27,1 0 72,-1-2-38,1 2 32,8-10 29,4-4-56,-6 6 0,1-2-28,22-17 61,-3 2-33,0 5-45,-19 17 0,10-6 0,-11 8 5,1-1 12,1-1-17,1 0 0,2 0 0,14-8 11,3 0-11,1 0 12,9-3 4,-10 6-10,-13 8 0,2 0-6,23-9 11,-5 3-11,-18 8 0,-11 6-11,1 0 11,1-1 11,1 2-11,1-2 33,2 1-33,0 0-16,2 0 16,14-3 28,6 1-40,-13 3 1,1 2 11,15-3 39,8 2-33,-32 5 0,-1 0-6,13 1 0,-12 1 0,10 0 5,-15 0-5,0 0 0,1 0 51,1 0-7,16 0-44,16 0 45,2 0-42,-29 0 0,-2 0-3,6 0 17,4 3-12,-21 0 34,7 2-39,-10-1-50,0 1 50,1 0 0,0 1 6,1 0-1,12 3 12,4 2-17,0 1-11,6 3 11,-21-5 11,17 8-11,-19-6 6,8 3-1,-9-4 6,0-1-11,1 0 12,1 0-7,-1-1 74,1-1-79,-3 0-6,10 4 40,-9-3-23,13 7-11,-7-1 45,13 9-40,-13-8-5,3 3 6,-16-10 27,1 1-21,-1-2-7,-1 1-5,-1 0 6,-1-1-1,0 1-5,2 3 45,-4-3-34,5 8-5,-3-1 5,0 0-5,-1-1-6,-5-7-23,-1-2 23,-1 0-33,0-3 33,0 2 5,-1-2 51,1 1-56,-1 0 6,1 0-12,-2 0 6,1-2 84,-1 0-72,-1 1 32,-2 0-44,0 0-33,-1 0 38,3-2 23,0-1 168,0 1-61,0-1-130,-4-2 40,0-2-45,-3-3 0,-3-1 6,-1-1-6,-2-2 0,-1 1 5,-7-3-5,-3-1 0,1 2 12,-5-3-12,13 5 0,-4-3 0,8 3 0,2-1 5,1 1-5,3 1 6,0 3-6,3 0 5,1 3-5,1 1-627,0 1 661,8 6-29,0 0 51,14 9-33,7 4-12,-4-3-5,3 1 10,-13-9-10,-1 0 0,-1-2-6,0 0 0,-2-1-40,-1-3 40,-1 0 6,0-1-6,0 0 0,2-1 0,-2-3 112,5-7-78,-6-2 5,5-14 6,-6 7 5,2-8-44,-3 6 10,-1 2-10,0 0 0,0 4-1,-1 3-10,-1 4-35,0 5-693,-1 1 101,-1 2 1,1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20.261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5095 5072 12808,'4'42'308,"-1"-2"-202,0-10-22,-1 5-28,0 23-56,-1-24 0,1 1 33,-1-1 1,0 1-3,0 8 0,0-3-31,0 5-34,1 22 113,-2-34-74,1 5 1,-1-17-6,0-2 0,0-3 0,0-3-45,1 3 40,-1-5-1,4 6 0,0 0 57,1 1-169,1-1 1,-3-9 105,-1-4 12,-1-3 84,0-1-5,1 0 44,1 0-45,0 0 46,6 0-18,-3-2 6,11-4-11,1-3-62,18-6-33,-10 7-1,8-1 12,-13 6-11,1 1 27,1 1-22,13 1-11,-7-1 6,9 1 5,1-1-11,-10-1 17,17-2-6,-3-4 0,1-1-11,-3 0 6,-13 3 0,-8 3-6,-1 1 0,1 1 0,1 0 0,0 0 5,2 0 12,1 0-17,1 0 0,0 0 0,0-1 50,11 1-89,12-2 34,2 1-1,-3-2 6,-6 1 0,-19 1 0,6-1 0,-12 1 0,-1 2 0,-1-1 0,-1 0 0,-1 1 6,-1 0-6,1 0 11,3-1-6,-4 0 7,7 0-24,-6-1-4,2 0 10,-6 1-39,-3 0 40,-3 1-96,-1 0 50,1 0 40,-1 0-45,1 0 51,0 0-91,0-1 12,0-1 6,2-4 89,3-19 73,-1-10-39,0-9 0,-4 1-40,-2 9 51,0-2 12,0-19-63,0 12 3,0 8 1,0-3 30,0-23-33,0 1 27,0 25 1,0 1 72,-1-16-106,-1 2 12,-1-2 94,-2 9-61,2 8-45,-1 2 84,2 22 201,1 2-189,0 4-24,0 1 113,0 2-146,-1 0-22,0 0-28,-2 0-23,-4 0 34,2 1 12,-3 0 27,4 0-34,-2 1 68,0 0-62,-2 0-11,-2 1 0,-1-1 6,-2 1 33,-9 1-5,4-1 50,-17 2-84,-4-1 62,-5 1 22,3-1-78,9 0-1,10-2 1,1 1 50,-11 2-56,7-1 5,-8 1 1,12 0 33,-1 0-5,1 0-29,0-1 135,-7 3-16,-2-2-68,1 0-45,-6 0 45,15-3-23,-6 0 29,8-1-17,-9 1-45,7-2 0,-7 0 61,9 0-61,-2 0 0,-10 0 0,6 0 51,-17 0-51,10 0 0,2 0 78,-2 0-78,15 0 6,-7 0-6,11 0 0,-1-1-39,7 0-68,1 0 23,3 0-358,-1-1-124,0-1-672,-2-3-1915,0-1 3153,-3-1 0,5 3 0,-1 2 0</inkml:trace>
  <inkml:trace contextRef="#ctx0" brushRef="#br0" timeOffset="5326">6190 4786 11256,'-7'-22'689,"0"1"-482,5 5-27,-1-1-23,-1-1 223,-3-9-245,1 5 134,-6-17-113,3 3 40,-5-23-123,5 17 17,-1-6-29,4 23 46,-1-10-34,0 8 11,-1-7-12,2 12-32,-1 1 32,1 0-21,0 1-12,-2-2 28,0 1 6,0 0-34,-4-10-28,2 7 96,-7-20-62,2 6-6,-1-1-17,-4-9-16,8 21 55,-4-7-61,5 12 0,1 0 12,-4-7-1,1 6 34,-2-6 11,5 9 33,-7-10-55,5 8-23,-11-15 62,3 8 44,-12-13-117,9 13 0,-1-1 0,10 14 0,1-1 0,-6-9 56,5 6-56,-5-8-39,6 9 45,-6-7 33,5 6 45,-10-11-22,-1 4-34,5 4-28,-3-2 73,11 12-17,0 1-45,0 0-5,0 0-1,-1 0 1,0 0 56,0 0-57,-1 0-5,1 0 11,-1 1 1,-5-6-1,0-1 78,-11-9-55,5 4-23,2 1 6,-1 1-11,11 7-1,-8-4 68,8 4-67,-3 1 5,2-1 22,-1 1 46,-6-7-74,4 6-5,-9-9 6,11 11-6,-10-8 0,7 4 45,-10-6-40,10 6-44,-1 0 39,10 9 0,0 0-5,-4-3-1,5 3 6,-5-2 0,6 2 6,0 1 33,0 0-28,2 1-22,-2 0-28,0-1 39,1 1 44,-1 0-38,4 2-6,-1 0 6,0-1-1,-2-1-5,1 1 6,0-1-6,1 1-6,0 1 6,-1-1 6,1 0-45,-1 1 39,3 0 0,0 2-813,2 1 611,0 3 202,0 2 73,3 8-62,1 7 34,1 14-45,-1-9-5,-3 4 5,-1-14-12,0-2-21,0 3 16,0-3 17,0 2-56,0-5 56,0-1 45,-1-1-40,1-1 1,-1 0-79,1-3 68,-1-1 16,1-2 22,0-9-27,0 2 50,0-9-50,0 2 38,0-10-32,0 0-7,0-7 6,0 8 6,0-3-11,1 10-1,0-10-5,0 11 28,1-1-16,-2 7 27,1 2-34,-1 2 7,0 1-7,0 0 6,1 1 29,-1 0-108,0 0-150,3 1 218,10 1 0,0 0 11,10 0-11,-5 2 6,2 1-6,1 1 0,2-1 0,-1 0 0,0-1 0,-3 0-6,-1 0 6,-2 0 0,-3 1 17,2-1-23,-4 0 6,-1 0 6,-4 0-6,-3-2 0,-1 1 0,-1-1 34,0 0-23,1 0-11,1 0-51,-1 1-33,2-1-442,0 0-3876,8 4 4402,-5 0 0,3 0 0,-7-1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9:14.2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14593 3691 14605,'-32'-10'387,"3"2"-387,20 11-84,-12 16 89,1 10 1,-4 9-6,7 1 6,8-7-51,1 30-11,7-11-6,4 9-347,23-6 90,1-27 101,18 4 5,-15-25 303,6-34-18,-21 3-66,0-25 134,-13-3-90,-1 11-10,-6-13 105,-13-2-78,1 18 23,-5-5 0,8 26-247,10 13-56,6 19 336,7 4-33,8 20-73,2 1-20,-2-7 0,0 1-2322,8 18 2288,-8-17 1,0-2-241,4 9 266,0-5-319,3 2-62,-7-15-1815,9-1 2207,-10-23 0,-3 1 0,-6-7 0</inkml:trace>
  <inkml:trace contextRef="#ctx0" brushRef="#br0" timeOffset="917">14902 3215 14471,'-31'29'414,"0"3"-369,5 1-45,6-6 0,4 5 39,8-17-50,-1 6 0,7-12-11,-1 0-34,2-7-23,1 0 18,0 0-1,12 9 68,-2 0 50,11 7-6,-4-2-50,2 1 0,2 2 0,0 0 0,-2 1 11,5 5-22,-3-4-174,-2-2-778,-5-7-2101,-8-8 3064,-1-6 0,-4 1 0,-1-4 0</inkml:trace>
  <inkml:trace contextRef="#ctx0" brushRef="#br0" timeOffset="1366">15069 3167 12942,'7'62'896,"-1"-13"-817,-2-5-74,0-13-5,2-3 0,2-2 0,0-4-39,1-3-11,1-3-29,0-4-313,5-1-117,-6-5-1010,6-2-653,-9-2 2172,-1-1 0,-4-1 0,-1 0 0</inkml:trace>
  <inkml:trace contextRef="#ctx0" brushRef="#br0" timeOffset="1616">15021 3429 9974,'-5'-13'1355,"1"3"-997,4 10 45,0 0 80,15-1-321,-3 1-162,15-1 0,-7 2-106,1 0-5115,22 1 5221,-19 0 0,8-1 0,-25 0 0</inkml:trace>
  <inkml:trace contextRef="#ctx0" brushRef="#br0" timeOffset="2600">15283 3143 12433,'35'27'235,"1"1"0,-3-3 0,-4-3-229,-5-2 78,1 1-73,-12-10 28,2 2-39,-8-5 6,1 0-6,-3-4 50,0 2-50,-3-5 45,-1 1 627,0-2-717,-1 3 79,0 4 27,0 4-16,-4 17-45,-2-2 6,-6 12 5,-3-5-5,-2 1 55,-13 17-61,7-13 6,-11 18-113,14-25-413,5-6-965,8-14 807,9-18 678,5-8 0,-3 5 0,3-2 0</inkml:trace>
  <inkml:trace contextRef="#ctx0" brushRef="#br0" timeOffset="3346">15664 3858 11570,'43'7'947,"-4"1"-891,-9 1-297,-8-2-2078,10 7 2319,-18-3 0,-2-3 0,-9-1 0</inkml:trace>
  <inkml:trace contextRef="#ctx0" brushRef="#br0" timeOffset="3562">15712 4024 10702,'-2'-4'784,"0"1"62,37 17-846,1-11-219,21 11-1064,-6-15-2973,-15-3 4256,0-1 0,-17 1 0,-6 1 0</inkml:trace>
  <inkml:trace contextRef="#ctx0" brushRef="#br0" timeOffset="4566">16473 3572 11670,'-30'24'291,"0"0"1,2-1 0,4 1-180,8 12-23,4 2-50,5 12-173,15-4-483,24 0 673,8-29 135,6-18-17,-12-21 212,-15-11 1,-3-4-130,-1-2-134,-3 3 1,-2 2 94,-11 11-78,-4 2 118,-7-1 307,-4 8-509,2 3-67,5 23 73,9 7 22,10 43-56,0-6-3,-2-14 0,2 3-25,-3-5 0,0 4-1089,1 6 0,-1 6 0,0-4 974,-2-7 0,0 0-22,3 24 0,-2-6-93,-4-19-14,0-10 1,0 0 137,0 17-18,-1-12 1,-1 0 196,0 2 358,0-10-330,-3-19 3010,-1-23-2932,-10-26 39,-5-25-165,9 28 1,0 0-1,-1-5 0,1 0 48,0-16-17,8 12 0,5-2-79,5 9 1,5 0-292,9-21 1,7 1 285,4 12 0,1 5 0,-9 9 0,-2 3 0,13-9 0</inkml:trace>
  <inkml:trace contextRef="#ctx0" brushRef="#br0" timeOffset="6112">17235 3048 13368,'-28'39'778,"-8"17"-632,13-17-73,-8 19-6,10-8-37,8 8 1,4 9-194,6-22 0,3 0 0,1 3 157,1 16 1,3 3-1,3-3 5,2-14 1,1-3-1,3-2-89,12 15 1,3-8-73,9 0-1042,10-9-583,-21-28 1807,11 0 0,-24-11 1,-1-2-1</inkml:trace>
  <inkml:trace contextRef="#ctx0" brushRef="#br0" timeOffset="14944">4166 4334 11782,'32'17'146,"0"-2"-79,-24-13-16,3 1 44,-5-2-39,1 0 230,7-1-252,-6 0 61,8 0-6,-2 0-83,1 0 50,7 0-50,-6 0-1,0 0 1,-2 0-6,-7 0 5,6 0-5,-6 0 6,1 0-6,-1 0 34,5 0 78,4-2-73,2 0-34,0-2 1,-6 1 39,2 1-40,-7 1-5,2 0-5,-3 0 5,0 1 5,2-2 1,-2 2-6,2-1 0,0 0 6,0 1-1,3 0 1,5-1-6,-2 0 5,4 0-5,-6 1 0,0-1 0,0 0 0,14-3 0,-10 2 0,18-5 0,-18 4 0,13-4 0,-5 1-11,13-4 11,-6 4 0,-3-1 0,-4 4 0,-11 1-5,9 0 5,-11 2 5,6-1-5,-7 1 6,12-2-1,-4 1-5,6-1-5,-2 1 10,1 1-5,-1-1 12,10 1-7,-10 0-5,8 0 0,-8 0 0,3 0 0,1 0 0,1 0-5,29 0 10,-6 0-5,10-1 0,-5-1 0,-12 0 0,-2-1-5,7-1 10,-20 2-5,17-1 0,-19 1 0,16-1 0,-18 1 0,15-2-5,-9 1 5,-1 0 0,3 1 0,-1 1 0,2 0 33,-3 1-33,-8 0 0,-5 0 0,13 0 6,-11 0-12,12 0 6,-15 0 34,16 0-34,-2 0-34,24 2 23,-10 0 11,0 1 6,3-1-6,-18-1 0,9 1 0,-12-2 5,1 1-5,-2 0 0,-1 1-56,17 3 56,-5-1 6,7 2-1,-1-2-5,-7-1 17,0-1-11,7 1-1,-16-1-5,8-1 0,-10 0 17,21 0-17,-15 1 56,28-1-61,-19 2 5,1-1 0,9 2 0,7 1 5,2-1-5,-2 0 0,-16-2 0,-12-1 6,24 2-1,-18-1-5,18 1 0,-25-1-44,21 3 60,-8 0 7,26 3-18,-20-4 1,14 0 0,-27-2-6,4-1-12,-19 0 7,1-1-6,0 0 11,0 0 5,15 0-5,-4 0 0,6 0 0,0 0 6,-5 1-6,0 0 33,10 2-38,-17-1 5,19 2 0,1-1 0,-7-1 0,13 1 5,-19-2-5,1-1 6,4 2 0,4 0 5,0 0-11,-2-1 0,-12 1 0,-9-2 11,13 0-11,-10 0-11,9 0 11,-14 0 0,10 0-6,-4 0 40,15 0-45,-10 0 5,-1 0-5,-7 0 11,-4 1-6,5 1 6,-4-1 0,4 0-33,-6 0 33,1 0 5,12 1-61,-2 0 67,20 2-11,-10-1 0,0 0-5,-2 0 5,-11-1 5,13 1-5,-13-1 0,5 0 34,-7-1-34,0 1-6,7 0-5,3 0-34,-1 0-44,6-1 55,-9 0-5,13 1 39,-14-2-67,9 1 22,-7-1 45,-5 0-6,2 0-5,-13 0 11,2-1-84,-6 1-11,2 0-185,-4 0 280,1 0 6,0 0 27,-1 0-22,3 0 85,6-1-96,-1 0 11,5-1-6,-4 1 40,2-1-34,18-2 6,-2-1 17,24-3-40,-15 3 12,-2-1 5,-4 2-5,-13 2-6,5-2 5,-8 2 1,6-2-6,-5 1 0,4-1 5,-3 0 7,-2 0-12,-2 0-146,-1 2 56,-8 1 68,2 0 33,-5 1 0,2 0-11,-2 0 17,10 0-17,-3-1 0,6-1 6,-6 1 39,-2 0-45,0 0 11,-2 1-22,-1-1-500,-2 1 511,-1 0 0,-2 0 0,-1 0 0</inkml:trace>
  <inkml:trace contextRef="#ctx0" brushRef="#br0" timeOffset="29886">17449 3358 13777,'14'40'355,"-4"-8"1,1 1-261,5 16-109,0-6 0,-1 1-31,3 7 23,8 11 22,-14-38 5,3 2 1,-6-12 50,4 7-28,-3-5-73,0 3-50,-2-1 5,-2-2 23,0 0 39,1 3 17,-2-8-135,2 3 85,-4-8-6,1 0 11,-2-5 44,-1 0-77,1 0-376,-1-1 588,4-18 34,1-14-151,1-9 100,-1-7-33,-3 11 19,-1 3 1,1 0-4,2-9-38,2-23-1,-2 33-50,2 2-6,3-9 12,-1 8 67,1 1-56,-5 16-12,-2 10 90,-3 5-95,0 0-39,0 5 39,2 3 112,1 9 51,7 20-180,-1-4 0,1 2-3,0 1 1,1 0-18,0 0 1,0 0-82,10 22-83,-5-19 145,-1-4-90,1-5-179,-8-17 202,0-2-56,-2-7 106,-3-3 73,1-1 0,-1-2 56,-1 0 56,3-10-39,-2 1 129,3-18 156,-1-23-257,1-9-90,-1-4 62,0 11-56,-1 16 39,8-26 44,-5 26-44,5-19 23,-5 36-46,-2 3 23,1 2-44,-2 7-645,-2 2 633,1 8 0,-3-1 0,2 3 0</inkml:trace>
  <inkml:trace contextRef="#ctx0" brushRef="#br0" timeOffset="30765">18259 3810 13368,'-20'10'784,"-4"8"-667,10 8-117,0 1-56,5 22-22,10-19-84,10 13-40,1-24 96,5-8 16,-2-9 90,-5-6 90,5-10-51,-7 0-34,2-10 35,-5 6 38,-1-19-39,-3 11-33,1-6 11,-2 18-17,0 10 44,0 6 57,1 5-6,2 6-83,4 7 100,9 30-112,-4-17 0,6 20-40,-8-29-212,3 1-201,-3-10-2432,5-2 2885,-8-10 0,0-3 0,-5 0 0</inkml:trace>
  <inkml:trace contextRef="#ctx0" brushRef="#br0" timeOffset="32328">18997 3072 13127,'-20'0'935,"1"-1"-179,-12-4-442,2-1-264,-15-1-16,16 2 50,-3 1-79,15 3 1,-3 0 22,8 1-28,3 0-11,-1 0-6,3 0-39,1 0 17,2 0-174,2 2 179,1 1 34,0 6 6,0 9 0,0 2 22,4 19-28,-1-10 0,6 33 56,-2-17-87,-1-4 0,1 2-84,-1-7 0,2 1 17,3 17 0,2-1 98,-5-17 0,1-2 0,0 3 0,1-3-5,-1-2 5,-2-2 11,3 11-5,-5-11-1,1 8 34,-4-15-39,0 6 0,-1-10 6,0 6-79,0-14-50,1-1 117,-2-6-44,1-3 212,0-1-268,1-1 112,11 1-6,-2-1 44,10 1-44,-3 0 40,14 0-40,-7 0 0,19 0 5,-19 0 6,10 0-11,-18 0 12,2 0-203,-11 0-4452,-3 0 4643,-4 0 0,0 0 0,-1 0 0</inkml:trace>
  <inkml:trace contextRef="#ctx0" brushRef="#br0" timeOffset="33826">19306 3453 11340,'-27'61'308,"6"-8"-308,19-32-11,3 7 11,7 0 84,8 14-84,1-9 5,-1-2-133,-7-13-651,-1-11 712,-2-2 67,1-6 67,-1-3 224,7-13-111,1-3 83,7-22 112,-6 7 410,-2-17-500,-7 23-66,-3-3-63,-3 19 29,0 1-28,0 2-11,0 1 122,-3-5-133,-1 4-124,-2-1 140,1 4-106,3 4 22,1 0-61,-1 2-40,1 1 23,-1-1 11,0 1 118,-1 0-118,0 0 5,1 0 34,1 0 73,0 2-95,0-1 90,0 1-57,-1-2-50,1 1-414,-1-1 274,0-1 106,-1-1 12,-3-4-96,3 3-6760,-2-1 6878,2 3 0,2 1 0,0 0 0</inkml:trace>
  <inkml:trace contextRef="#ctx0" brushRef="#br0" timeOffset="34260">19497 3429 12869,'2'39'213,"1"-3"-157,-5-14-17,2 4-27,1 1-91,17 20 1,-5-19 11,15 11 67,-9-27-454,19-5-5752,-4-18 6206,4 0 0,-19-6 0,-14 9 0</inkml:trace>
  <inkml:trace contextRef="#ctx0" brushRef="#br0" timeOffset="35060">19640 2881 13340,'-33'31'343,"0"0"1,4-2-1,1-3-309,-2 2 89,5-4-112,15-14-16,2-3-40,5-3-403,3-4 403,8 3 123,9 4-10,3 2-24,5 4-32,4 2 27,0 4-39,-1 0-123,1 6-740,-12-7-6032,2 5 6895,-9-11 0,-5-4 0,-4-7 0</inkml:trace>
  <inkml:trace contextRef="#ctx0" brushRef="#br0" timeOffset="35529">19830 2834 13323,'-9'59'364,"4"-11"-291,2-7 0,3-11-79,2 11-50,1-11-22,7 11-387,2-20-1350,7-2 1120,-5-11 175,-1-8-595,-4-5 1115,0-5 0,-4 3 0,0 0 0</inkml:trace>
  <inkml:trace contextRef="#ctx0" brushRef="#br0" timeOffset="35792">19735 3072 10024,'-6'-13'487,"2"3"34,4 10 67,23-2-504,4 1-207,13-1 123,17 2 0,-38 0 0,14 0 0</inkml:trace>
  <inkml:trace contextRef="#ctx0" brushRef="#br0" timeOffset="37627">20044 3048 12578,'39'2'202,"-3"-2"-297,-18-3-1984,3-2-2390,-10 1 4469,1-1 0,-8 4 0,-2 0 0</inkml:trace>
  <inkml:trace contextRef="#ctx0" brushRef="#br0" timeOffset="38126">20282 3024 8282,'13'5'1104,"-4"-2"-1048,-9-3 392,0 0 134,7-12-285,-3 4 285,10-17 180,2 3-459,-2 1-102,-1 3-89,-8 13 68,-4 5 4,-1 5 7,0 18-354,3 2-391,0 6-2471,2 2 3025,-3-17 0,1 1 0,-2-12 0</inkml:trace>
  <inkml:trace contextRef="#ctx0" brushRef="#br0" timeOffset="38978">20449 2810 11631,'36'33'701,"-4"-3"-477,-10-3-174,-5-7-16,4 6-29,-1-6 46,-7-6-46,5 4 7,-10-11-1,0 1 62,-5-5-17,-2-1 375,0-2 174,-1 2-533,0 0-66,-5 4 5,-4 7-11,-3 1 11,-11 12 51,-6 10-101,5-8 22,-2 5-162,16-20-202,4-3-700,2-4 1081,3-3 0,0-1 0,1-2 0</inkml:trace>
  <inkml:trace contextRef="#ctx0" brushRef="#br0" timeOffset="55365">21092 3334 12819,'41'15'510,"-4"1"-376,-6 3-61,-8-2-68,18 10 1,-12-4-51,-1-1 45,3 5 39,-2 2 6,0-2-90,-2-1 12,-10-12-34,-8-7-101,1 0 100,-3-2-156,0-2-184,-3-1 60,-1-2-1271,0 1 1619,-2-6 0,-1 4 0,0-4 0</inkml:trace>
  <inkml:trace contextRef="#ctx0" brushRef="#br0" timeOffset="55852">21401 3286 13256,'-18'38'347,"-1"-2"-263,3-10-78,-3 5 44,-1 4-44,-2 3 5,1 2-11,0-2 5,-5 11-16,10-17-56,-4 8-1586,14-23 1653,2 2 0,3-12 0,1-1 0</inkml:trace>
  <inkml:trace contextRef="#ctx0" brushRef="#br0" timeOffset="56549">20711 3715 12326,'0'58'555,"-2"-7"-466,-6-27 6,0-1-83,-2 4-2203,5-7 2191,0-2 0,5-11 0,0-6 0</inkml:trace>
  <inkml:trace contextRef="#ctx0" brushRef="#br0" timeOffset="58057">21568 2762 13110,'-37'47'426,"10"-13"-421,-2-3 158,2-2-85,7-7-27,-8 8-57,14-15-50,4-4-11,6-6 33,4-5-201,0 0 302,4 1 6,8 6-39,1-1-29,16 12 46,-1 2-40,16 13 17,-11-5-73,-4-2-1204,-11-11-101,-8-11 1350,2 0 0,-7-4 0,0 0 0</inkml:trace>
  <inkml:trace contextRef="#ctx0" brushRef="#br0" timeOffset="58523">21734 2762 12909,'-3'50'464,"0"-9"-368,1-3 44,5 11-174,6-12-100,12 15-102,0-28 1,-1-7-185,-6-13-174,-6-3-2627,8-6 3221,-7 1 0,2-1 0,-9 2 0</inkml:trace>
  <inkml:trace contextRef="#ctx0" brushRef="#br0" timeOffset="58773">21639 2976 9330,'-13'-1'1411,"3"1"-487,10 0-650,39-15-134,-8 4-392,1 0 0,2 1 252,23 2 0,-28 3 0,0 5 0</inkml:trace>
  <inkml:trace contextRef="#ctx0" brushRef="#br0" timeOffset="59406">21996 2691 10875,'40'43'1681,"-1"-1"-1351,-7-10-218,-8-7 28,2-3-28,-10-10-106,-2-1-1,-6-6 119,-5 0-40,-2-4 459,-1 5-168,-8 9-330,-8 8 0,-22 27-34,2-9-62,1-1-520,15-19-1272,13-15 1843,5-2 0,0-2 0,2-2 0</inkml:trace>
  <inkml:trace contextRef="#ctx0" brushRef="#br0" timeOffset="60473">22258 2881 11749,'62'12'1288,"-11"-1"-1159,-33-8 17,-6 0 11,-4 4 151,2 4-230,-5-3-11,2 5 56,-5-5 297,0 17-341,-2 13-68,1 6 0,-1 6 31,-1-3 0,0 3-40,0-3 0,1 4 0,-1-5-33,0-3 0,0-2 31,0 8 0,1-4 45,2-6-39,0-6-1,0-11 29,0-11 33,-1-3 23,0-1-79,-1 0 0,-3 3-11,1-3-6,-2 2 6,1-4-5,1 2 5,0-4 5,1 1 40,1-3 146,-1-1 308,-1 1-124,-11-1-274,-9 0-101,-4 0-6,-7 0-61,6 0-1916,-23 7 1983,16-4 0,-4 5 0,27-6 0</inkml:trace>
  <inkml:trace contextRef="#ctx0" brushRef="#br0" timeOffset="64278">22829 3405 12174,'26'-12'656,"1"3"-404,9 4-213,5-1-39,0 0 40,3-2-707,-9 1-1338,-4 2 2005,-8 0 0,-14 4 0,-7 0 0</inkml:trace>
  <inkml:trace contextRef="#ctx0" brushRef="#br0" timeOffset="64546">22996 3286 9201,'-11'-10'997,"2"2"-717,9 8 504,0 0-191,0 55-408,4-17-188,-3-2 0,2 1-1122,16 13 1125,2-15 0,-4-7 0,-3-11 0</inkml:trace>
  <inkml:trace contextRef="#ctx0" brushRef="#br0" timeOffset="65596">23448 2929 10763,'6'36'491,"-1"-1"0,1 5 0,-1-2-373,-3 25-59,1-21 0,-1 0-48,2 21-73,-1-27 1,1-2-119,2 6 180,-2-16 269,0-21-123,-4-2 448,0-1-650,0-12 112,6-15-56,2-11 0,7-8 0,-2 16-56,5 6-96,-6 17-111,3 1 263,-4 6 101,0 5 465,13 24-466,-6 10-77,7 22-62,-14-15 33,-6 7 196,-10-13-184,-2-7 72,-7-5-66,1-19 116,-10-2-206,-17-12-45,7-6-460,5-9 1,3-3-740,1-15-345,8 1 1,2-1 1666,4-3 0,3-1 0,7 30 0</inkml:trace>
  <inkml:trace contextRef="#ctx0" brushRef="#br0" timeOffset="66346">23924 3524 11379,'-42'52'560,"6"-6"-465,27-20-128,4 7-494,6-2 152,8-8 375,3-7 381,8-22-263,-7-2 16,9-19-50,-10 6 17,6-20-28,-10 16 50,0-15 169,-6 12-7,-1 6-285,-1 7-129,0 13-61,0 2 296,0 5 152,0 2-73,2 7-79,2 4-95,3 3 45,11 17-308,0-12-3585,19 4 3837,-16-20 0,0-8 0,-15-2 0</inkml:trace>
  <inkml:trace contextRef="#ctx0" brushRef="#br0" timeOffset="66997">24210 2810 11721,'43'46'1731,"-3"-2"-1311,-18-14 45,9 30-460,-9-9 54,-6-2 0,-2 2-20,-1 15-1557,-6-8 1,-3 1 1536,-1-23 1,-2 0 362,-3 24 0,-4 3-377,-1-14 1,-2-1 19,0 1 0,-1-1-6,-5 5 1,-2-1-569,2-12 1,-3-2 548,-2-2 0,0-2 0,-6 12 0,6-29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0:38.5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3952 3334 13939,'12'45'521,"-3"-2"-532,-9 24 27,0-32 1,0 2 14,0 7 0,-1 2-620,1 8 1,0-3 588,-1 13 5,0-9 1,1-2 0,1 8 215,1-14 1,0 2-231,2-9 1,1-1-6,0-2 0,0-1 59,4 22 105,-3-28-117,-3-18-33,-1-2-56,0-3 495,-2-5-1671,1 1-499,2-2 1731,2-5 0,-1 3 0,-1-4 0</inkml:trace>
  <inkml:trace contextRef="#ctx0" brushRef="#br0" timeOffset="1332">4000 3381 11900,'53'-10'617,"-2"2"-522,-13 9 0,0 1-39,14-1-34,-10 1 1,0-1-23,4-1 42,-8 0 0,1 0-37,23 0-5,-13-1 0,-1 1 0,1 0-72,4-1-18,-29 1-11,0 0 73,-3 0 17,0 0 11,4 2 11,-8-2 73,9 1-39,-15-1 0,2 0-12,-8 0 29,-1 0-28,-1 0-18,4 0-16,-1 0-95,2 0 78,-3 0 73,1 0-33,-1 0-23,1 0-196,0 0-23,5 0 147,-1 0-1,5 1 67,-6 0 6,-1 3 28,-5-3 135,0 2 38,-3-2-10,1 1 83,-1 1-212,0 0-85,1 4-33,4 8-67,3 2 0,8 12 0,1-2 117,-2 1-89,-2 1 11,-4-3 45,1 5-113,1 23 80,-2-9 35,-3-3 0,0 2 65,-2-4 1,-1-1-32,1 0 0,-1 1 0,1 7 1,0 1 41,1-4 0,0-1-36,0-1 0,1-2-1,-1-4 1,0-4-3,3 3 0,-2-17-11,2 0 11,-3-8-6,0 1 6,-3-8-11,-1-2-454,0 1-146,-4-1-805,-2 1-657,-2 0 2073,-1 0 0,4-2 0,1 0 0</inkml:trace>
  <inkml:trace contextRef="#ctx0" brushRef="#br0" timeOffset="2801">8023 3358 12466,'6'44'1053,"-1"1"-1014,-3 18 0,1 1-1809,-1-17 0,0 6 0,-1-2 1820,1 2 1,0 1-48,-1 4 1,0 4 0,0-6 676,0-11 0,0-3-655,0 12 1,0-2 846,3 5-1768,7 8 129,-4-28-410,4-6-246,-5-26 2219,0-2 1,-2-2 0,-2-1 0</inkml:trace>
  <inkml:trace contextRef="#ctx0" brushRef="#br0" timeOffset="3537">8046 3358 10349,'31'-15'407,"0"0"0,2 1 0,-1 4 298,26 8-635,-21 1 1,2 1-43,1-1 0,2 2 2,11-1 1,-1 0-31,14 0 3,-22-1 0,-1 2-3,17 0-6,-2 0-2,-21 2 0,0-1 19,14 1-42,-14 0 0,1 0-58,21-2-13,-5-2-60,-2-6 156,-29 0-128,0-4-325,-10 7 173,0 0 129,1 4 157,-6 0-134,5 0-135,-5 0-5,4 0 111,-7 0-475,3 0-841,-8 1 1479,1 2 0,-1-1 0,1 1 0</inkml:trace>
  <inkml:trace contextRef="#ctx0" brushRef="#br0" timeOffset="3986">9332 3286 10774,'8'41'416,"-1"0"1,0-2-1,-1-1-102,-1 16-110,-1 1 1,0 5-113,0-11 1,-1 4-305,1 7 1,0 7 0,0-1 239,0-4 0,0-1 0,0-1-125,-1-4 0,1-1 0,0 0-533,0-1 1,0 0 0,0-5 10,-2-7 1,0-2 430,0 8 0,0-4 1,-2-2-1,0 5 1</inkml:trace>
  <inkml:trace contextRef="#ctx0" brushRef="#br0" timeOffset="45811">14474 5286 16068,'-22'6'117,"-6"0"-111,10-5 100,-15 2-55,14-1-35,-6 1 18,11-1 5,1 0-22,0 0 39,4-1-56,0 1-123,4 0 89,2-1-145,0 2 28,1 5 162,1 0 67,-2 6-66,2 0 77,0 2-83,0 3-6,1 2 0,0 17 0,0-5 11,2 33-11,-1-20-25,1-6 0,-1 3 25,2-8 0,-1 1-3,3 18 0,0 0-20,-1-17 1,-1-1 22,4 11 0,-2 1 17,-3-9 0,0-1-15,0-1 1,0 0-3,-2-3 0,-1-1 56,-2 13-89,0-24-23,-3 12 22,1-7 141,-1 11-102,2-9 1,3-6-6,1-11-45,0-7 11,0 0 1,0-4-354,0-1 387,0 2 84,1 1-84,1 1 0,2 0 0,1-1 0,2-2 0,2 1 90,3-2-12,4 0-38,13 0 55,7-2-95,-1 0 0,8-1 67,-9 2-173,-4 0-152,-6 1-191,-13 0-531,-5 0-621,3 0 1601,5 0 0,-7 0 0,3 0 0</inkml:trace>
  <inkml:trace contextRef="#ctx0" brushRef="#br0" timeOffset="46944">14664 5667 13390,'4'38'784,"2"0"-678,8-8 1,4 1-101,10 27-6,-10-23 0,-1 0 0,6 13-6,-9-21-257,5 1-454,-4-14 639,1 0 184,-10-14-33,-5-2-12,-1-9-21,0-1-35,-1-10 40,-1-2-45,-2-4 39,-4-35 12,4 13-51,-1-16-6,4 36-302,1 16 291,10 19 364,5 17-257,5 5-124,10 32-27,-10-18-217,-3-4 1,0-1 126,2 6 6,10 14 38,-15-32-128,6-3 476,-9-19 352,1-25-122,-6-17-152,-3-13-50,-3-9-28,3 4 27,1-5-1191,1 15 0,1 0 996,3-17-68,-1 16 1,1 3-790,1 6-4094,-2 18 4878,-4 23 0,-4 14 0,0-5 0</inkml:trace>
  <inkml:trace contextRef="#ctx0" brushRef="#br0" timeOffset="47777">15402 6001 13530,'-25'29'246,"0"1"1,1-2-1,5-2-195,5 4-51,4 0-28,4-1 28,4-2-45,4-5-246,9-1-252,8-9 414,3-3 95,6-18 34,-7-10 135,5-26-79,-11 9-28,-3-10-23,-10 19 135,-1-19-67,-1 19 123,-3-13-84,1 31-22,-1 3 100,11 44-190,5 0-6,3 22-134,2-16-162,-6-17-381,0-3-2611,6 0 3294,-7-10 0,2-1 0,-10-11 0</inkml:trace>
  <inkml:trace contextRef="#ctx0" brushRef="#br0" timeOffset="48345">15735 6025 14701,'-28'40'207,"4"-3"-207,15-18 28,2 13-28,4-9-56,1 8 17,5-11-107,6 2-162,1-8-358,10-1 386,-3-13 336,7-25 33,-9 5-83,-1-20 27,-10 18 113,-2-16-135,-4 17 68,-1-10-79,-2 22-62,0 4-89,3 2 252,0 19 22,16 28-78,3 7-169,10 4-828,-1-24-1322,-7-19 2274,1-7 0,-11-3 0,-2-2 0</inkml:trace>
  <inkml:trace contextRef="#ctx0" brushRef="#br0" timeOffset="49305">16021 5144 13945,'9'45'1097,"-1"13"-951,-9-25-107,1 24-901,3-7 862,5 11 0,-3-25 0,2-8 0</inkml:trace>
  <inkml:trace contextRef="#ctx0" brushRef="#br0" timeOffset="49602">16093 5691 12690,'4'59'639,"0"-1"-2454,-4-28 1815,4 6 0,-2-24 0,2 2 0</inkml:trace>
  <inkml:trace contextRef="#ctx0" brushRef="#br0" timeOffset="49921">16164 6167 11855,'5'67'454,"-1"-1"-891,-3-32-633,0-1 1070,3 2 0,-2-22 0,1 1 0</inkml:trace>
  <inkml:trace contextRef="#ctx0" brushRef="#br0" timeOffset="51045">16426 5644 12573,'19'33'326,"1"0"1,-2-1 0,-1-3-199,2 7-44,-1 0-44,-1-2-24,-1-2-10,-2-5-79,3 0-532,-1-13 544,0-7 167,-5-15-16,-3-23 39,-5 2-85,1-16 35,-2 7-68,0-22 28,1 18-5,1-19-68,-1 38-145,3 4 185,0 18 352,6 19-134,12 32-221,-11-19 0,0 2 13,5 11 1,1 0-112,-1-3 0,0-4 89,5 12-296,0-13 50,-15-30 252,-1-5 353,0-14-129,-3 0 84,0-30 61,-3-16-324,-1 26 0,1-2-45,-2-18 0,2-3-154,3-4 0,2 2-283,-2 12 0,0 2-515,3 1 0,2 10-3837,0 21 4789,-4 23 0,-2-8 0,-2 7 0</inkml:trace>
  <inkml:trace contextRef="#ctx0" brushRef="#br0" timeOffset="51644">17211 5858 12567,'-19'33'157,"-1"0"0,-11 25-101,27-34-51,2 1-5,7 5-168,8-5-89,1-3-231,8-12 454,-2-25 107,0-12-67,-2-10 72,-7-3-78,-5 7 95,-2-10 7,-2 14 10,-1-4 392,-1 19-320,-1 8-4,-1 11-180,1 18 11,7 28-1972,13-3-1948,2-1 3909,5-24 0,-15-16 0,-3-4 0</inkml:trace>
  <inkml:trace contextRef="#ctx0" brushRef="#br0" timeOffset="52029">17592 5786 12550,'26'35'319,"-1"-1"0,-2-2 1,-3-3-163,-4 0-51,-1-1-61,1-1-45,-2-4-73,-1-5-2772,2 2 2845,-7-10 0,0 0 0,-7-9 0</inkml:trace>
  <inkml:trace contextRef="#ctx0" brushRef="#br0" timeOffset="52246">17568 6048 11670,'2'11'1619,"-1"-2"-431,29-61-1048,-3 9-2714,3-3 1,-1 0 2573,0 3 0,-5 9 0,-20 30 0</inkml:trace>
  <inkml:trace contextRef="#ctx0" brushRef="#br0" timeOffset="53497">17973 5286 11934,'48'-9'1232,"-5"2"-829,-5 6-268,-11 0 27,15-1-89,-14 1 274,-6 2-67,-8 3-84,-10 3-78,-2 5-12,0 15-106,1-1 0,5 36 6,-1-10 38,-3-17 1,0 2-45,1 9 0,1 2-8,-2-1 0,1 2 2,0-4 0,1 4 1,0-3-18,0 6 1,-1-2-3,2-4 0,-1-4 13,1 12 7,-3-30-1,-1 1 1,-1-14 5,-1-1 0,0-3 0,0-1 11,-1 7-11,0-1 0,0 2-11,0 1-34,0-6 50,0 5-5,0-6 0,0 0 0,0-5 6,0-2 375,0 1-320,-8-2 1,-20 0 28,-12 3-90,-5-1-12,3 3 7,14-2-566,-9-1-493,19 0-1216,-4-4 2280,23-4 0,-1 2 0,1-1 0</inkml:trace>
  <inkml:trace contextRef="#ctx0" brushRef="#br0" timeOffset="54144">18759 5596 12819,'48'-16'952,"-2"1"-1305,-12 11 0,0 2-5080,7 1 5433,-8 5 0,-23 0 0,-8 1 0</inkml:trace>
  <inkml:trace contextRef="#ctx0" brushRef="#br0" timeOffset="54362">18806 5786 14090,'37'2'476,"0"-1"0,29 1-476,-33-2 0,5-1 0,-1 0 0,-8 0 0,27-1 0</inkml:trace>
  <inkml:trace contextRef="#ctx0" brushRef="#br0" timeOffset="55362">19425 5382 13648,'23'31'416,"0"0"0,2 9 1,-3 1-247,-7-6 1,-2 0-143,0 0 0,1 1-28,6 10 0,-1-5-78,1-3-118,4 5 45,-14-34 72,-8-9 158,0-5 33,-2-27-112,-1-21 0,-1 9 0,-1-3-20,2 8 0,-1-1-76,0-11 0,-1 2 96,2-1-78,0-4-29,4 37-16,0 8 409,20 32 11,2 21-225,-4-7 1,1 6-70,-3 0 1,0 4 0,-1-3-7,1 4 1,0-1-415,1 6 0,-1-7 311,-5-13-17,-5-26 39,-3-3 84,1-11 140,0-7 11,5-38-101,-2-7-936,-4 16 1,1-5 0,-2 2 885,1 2 0,-1 0-157,2-17 1,1 6-1420,2 14 1576,2 21 0,-5 17 0,-2 8 0</inkml:trace>
  <inkml:trace contextRef="#ctx0" brushRef="#br0" timeOffset="56431">20282 5739 11553,'-22'27'289,"-1"0"1,3 0-1,2 2-213,7 4 0,3 0-71,-2 11-5,9 3-45,7-30-89,12-2 218,10-13-34,-4-6 292,8-25-124,-16-13-128,0-2-12,-4-14 169,-9 5-197,-4 11-39,-3 4 29,-2 27-40,2 5 50,3 6 112,12 33-38,5 8-68,6 15-45,7 3-67,-5-26 56,18-11 0,-23-11 0,6-16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2:38.9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5642 4572 11066,'31'-12'509,"-6"1"-419,-20 4-23,1 0 269,7-11-235,1 1-6,4-6-50,-6 9 23,-2 5-12,-6 6-51,1 1 124,-3 2 117,2 0-117,-2-1 50,1 1 443,-3 0-129,1 17-432,-1-1-61,0 18-33,0-5-146,0 17 117,0 3 6,0 6-179,3-11 0,-2-18-197,3-10-94,-1-11-2146,0-1-207,-1-4 2879,-1 0 0,-1-1 0</inkml:trace>
  <inkml:trace contextRef="#ctx0" brushRef="#br0" timeOffset="650">5952 4477 12875,'-3'41'162,"2"-5"-150,0-17-7,1 11-55,2-7-12,6 13-341,9-10 168,-2-7-186,6-6 315,-11-11 106,3-2 67,-5-4-11,0-4-45,-2-1-5,0-4 44,-5 2-5,1-2-28,-2-7 84,-3-4 27,-11-12-71,-1 8-57,-5 4-365,2 12-83,9 8-442,-2 1-404,5 3 1294,3 2 0,1-2 0,1 2 0</inkml:trace>
  <inkml:trace contextRef="#ctx0" brushRef="#br0" timeOffset="1233">6237 4501 12797,'-6'56'162,"2"-5"-212,8-14-74,6-10-21,2 5-253,8-16 45,-8-11 157,3-1 129,-4-4 67,-2-4 123,3-6-67,-4-1 89,3-12 180,-7 1-72,-1 1 128,-7-5-185,-3 11-73,-4-5-62,-2 8-55,-7-1-6,5 5-594,-3 0-907,7 6 1501,1 14 0,4-8 0,0 8 0</inkml:trace>
  <inkml:trace contextRef="#ctx0" brushRef="#br0" timeOffset="2725">9618 4763 10041,'28'-20'767,"-3"1"-459,-18 5-62,2 0-78,1-2 342,11-15-325,-4 9-180,3-6 7,-8 16-12,-9 9 795,-1 9-705,-2 4 22,0 9-106,0 2-152,2 30 45,0-19-179,2 22 28,0-30-124,2 7-66,-2-13-975,4 2 1417,-2-14 0,-2-2 0,-1-4 0</inkml:trace>
  <inkml:trace contextRef="#ctx0" brushRef="#br0" timeOffset="3243">9975 4643 11956,'-3'62'101,"1"-9"-101,2-36-6,2 0 1,3-3-51,3-1-359,5-1 163,-2-6 79,3-1-1,-5-4 79,-1-1 95,3-9 112,-4 1 145,2-17 264,-6-1 23,-8-19-544,-8 8-309,-2 3-654,-3 17 963,5 12 0,6 3 0,0 2 0</inkml:trace>
  <inkml:trace contextRef="#ctx0" brushRef="#br0" timeOffset="3827">10284 4620 12304,'-19'61'140,"10"-24"0,4-4-140,11-6-157,1 6 79,6-16-354,2-8 107,-3-6 123,3 0 163,-5-7 123,0-10 297,-3-16 22,-9-9-649,-12 1-1154,-13 11-634,4 14 2034,1 6 0,14 6 0,3 0 0</inkml:trace>
  <inkml:trace contextRef="#ctx0" brushRef="#br0" timeOffset="4274">10451 4667 9626,'8'1'1008,"-1"-1"-862,-9 39-101,1-9-45,1 23-459,11-14 173,-2-24 191,8 3-17,-7-16 207,3-8 84,-3-2 364,2-16 101,-8-6-341,-7-14-645,-12 9-548,-6 5 890,-10 15 0,17 11 0,0 1 0</inkml:trace>
  <inkml:trace contextRef="#ctx0" brushRef="#br0" timeOffset="4774">10665 4667 9391,'11'34'36,"0"0"1,8 24-59,-5-32-163,-4-9 6,7 3 179,-7-14 436,4-6 791,-6-24-398,-2-6-191,-12-28-537,-11 12-101,-3 4-275,-12 17-531,14 17-392,-6 12-1681,10 9 2879,2 10 0,6-10 0,1-2 0</inkml:trace>
  <inkml:trace contextRef="#ctx0" brushRef="#br0" timeOffset="26255">4571 4524 12102,'12'42'219,"2"11"-113,-4-10-67,0 1-22,2 8-17,-6-25-11,3 9 5,-4-22-33,0 2-247,-3-12-369,-1-1-734,-1-3 1389,0-8 0,0 5 0,0-5 0</inkml:trace>
  <inkml:trace contextRef="#ctx0" brushRef="#br0" timeOffset="26872">4476 4715 11116,'9'-33'795,"1"2"-526,2 16-67,-1-1-107,1 2-11,-1 1-22,-1 2-56,0 2-6,0 4 33,0 1 186,3 6 105,2 7-144,13 9-141,-8-3-39,6 4 61,-14-11-105,7 2-337,-8-4-706,5 1-952,-9-5 2039,0 1 0,-4-2 0,-1 0 0</inkml:trace>
  <inkml:trace contextRef="#ctx0" brushRef="#br0" timeOffset="27829">3785 4953 5762,'0'0'0</inkml:trace>
  <inkml:trace contextRef="#ctx0" brushRef="#br0" timeOffset="28547">3785 4953 13849,'-26'-3'661,"2"2"-655,10 9 111,-3 4-139,3 0-28,-1 2 50,0 6-40,7-5 40,-1 6 0,4-2 6,0 3 0,1 4-6,0 4-45,0 16 45,2-10-28,1 21 28,4-25-163,7 13-195,7-19-1323,16-1 405,-6-13 1276,10-15 0,-24 1 0,0-6 0</inkml:trace>
  <inkml:trace contextRef="#ctx0" brushRef="#br0" timeOffset="29165">3762 5144 10046,'44'-47'1036,"-18"16"0,-3 1-873,-9 5 5,7-12-168,-14 26-56,-1 4 129,-4 4 370,0 3-219,-2 4 156,0 14-380,0 0 73,3 23-34,5 10-554,1-1-1322,4 0 179,-5-26 1658,0-9 0,-6-11 0,-1-1 0</inkml:trace>
  <inkml:trace contextRef="#ctx0" brushRef="#br0" timeOffset="29628">4047 5001 10254,'8'4'1820,"-1"-1"-1636,-7-3 142,-7 46-85,5-16-283,3 6 0,2-1-65,4-7 18,9-4-68,-5-17-34,-1-3 28,4-2 135,-5-2 28,2-3 118,-6-3 45,1-12-152,-4 4 230,1-16-67,-14-2-62,-7 1-202,-9 0-246,5 16-4728,3 8 5064,14 6 0,0 1 0,5 0 0</inkml:trace>
  <inkml:trace contextRef="#ctx0" brushRef="#br0" timeOffset="30099">4190 5072 10920,'18'63'504,"-1"-10"-465,-10-35-39,1-1-73,1-3-11,0-4-50,5-1 128,-3-6 96,6-3 0,-6-7 201,4-14 106,-6-8 287,-2-17-533,-14 9-139,-1 3-96,-25 10-477,16 16-430,-11 0-454,17 11 1445,-1 12 0,6-8 0,0 6 0</inkml:trace>
  <inkml:trace contextRef="#ctx0" brushRef="#br0" timeOffset="30545">4571 5167 12029,'-2'67'633,"1"-9"-818,-4-18-829,3-18-940,0 9 1954,2-25 0,0-3 0,0-2 0</inkml:trace>
  <inkml:trace contextRef="#ctx0" brushRef="#br0" timeOffset="31061">4714 5096 9475,'7'5'997,"-2"-1"-577,-5-4 739,0 0-716,12-34-387,-3 18-112,5-21 56,-7 29 364,-4 7 319,1 18-683,0-4 84,1 15-78,-2-6-6,1 9-28,-1-7-627,3 13 655,-1-4 0,-1-13 0,-1 0 0</inkml:trace>
  <inkml:trace contextRef="#ctx0" brushRef="#br0" timeOffset="31513">4904 5072 12124,'3'62'213,"-2"-8"-207,5-29-96,4-4 84,2-1-117,7-8-269,1-9 398,-2-9 106,-1-1 50,-8-14 62,-5 7 225,-1-13-354,-2 11 123,-11-13-218,2 11-700,-16-9-1490,3 14 2190,-1 1 0,9 9 0,6 3 0</inkml:trace>
  <inkml:trace contextRef="#ctx0" brushRef="#br0" timeOffset="31930">5142 5001 10153,'9'11'739,"-2"-2"-358,-7 39-17,5-15-269,0 29-173,9-28 50,1-21 190,1-9-33,-3-12-96,-5-10 96,-5-2-84,-1-1 213,-6-12-1160,-9 7 28,-3 0 874,-10 13 0,15 10 0,0 2 0</inkml:trace>
  <inkml:trace contextRef="#ctx0" brushRef="#br0" timeOffset="32279">5309 4834 12236,'25'40'394,"1"-1"0,-3-1 0,-3-4-159,-5 4 12,1 20-174,-8-13-43,-2-7 1,-4 2-426,-9-3 1,-4-1 394,0-1 0,-2-2 0,-11 18 0,5-31 0</inkml:trace>
  <inkml:trace contextRef="#ctx0" brushRef="#br0" timeOffset="33440">8737 4453 10830,'9'36'624,"0"0"1,7 29-137,-12-11-351,-2-15 0,0 2-137,0 25-6,-1-27 1,0-4-79,-1-3-1714,6 6 482,-2-20-1877,3 4 3193,-4-20 0,-2-1 0,0-1 0</inkml:trace>
  <inkml:trace contextRef="#ctx0" brushRef="#br0" timeOffset="33960">8594 4667 9307,'3'8'706,"0"-1"117,-3-7-140,0 0-78,6-22-229,3 5 66,17-28-324,-6 23 100,8-5-156,-11 14-57,0 3-5,-1 3 6,1 3 173,6 4-22,-4 6 112,12 11-191,-14 1-201,12 16-1232,-5-3 1355,4 3 0,-11-13 0,-5-8 0</inkml:trace>
  <inkml:trace contextRef="#ctx0" brushRef="#br0" timeOffset="34675">8213 4929 13681,'-20'51'611,"1"-4"-477,5-20-67,0 4-50,-1 20-17,7-9-6,3-7 1,4 0-258,17 14-863,12 1-1198,22-20 2324,5-17 0,-20-10 0,-10-3 0</inkml:trace>
  <inkml:trace contextRef="#ctx0" brushRef="#br0" timeOffset="35176">8308 5215 9206,'8'7'2509,"14"-39"-1707,-11 9-601,10-21-206,-9 26-119,-7 13 124,-1 2 129,-2 3 286,-1 2-113,0 4-196,0 5-44,1 4-6,2 16-336,3 19-767,2-1 1047,10 5 0,-11-31 0,5-10 0</inkml:trace>
  <inkml:trace contextRef="#ctx0" brushRef="#br0" timeOffset="35559">8499 5167 12029,'9'59'162,"-1"-13"-162,2-19 0,-1-10-173,7 1-35,0-9 164,8-8 189,-8-10-33,-2-10 90,-8 0 426,-4-21-511,-2 15-111,-7-13-12,-3 21-879,-11 1-22,3 8 907,-8 8 0,16 1 0,0 5 0</inkml:trace>
  <inkml:trace contextRef="#ctx0" brushRef="#br0" timeOffset="35941">8713 5144 9996,'6'11'694,"4"40"-576,-6-31 28,6 32-23,1-33-28,0-4-134,7-3 39,-4-6 308,7-6 0,-11-8 241,4-15 22,-9-5-268,-9-17-1295,-17 10-139,-7 8 1131,-16 16 0,24 10 0,-1 1 0</inkml:trace>
  <inkml:trace contextRef="#ctx0" brushRef="#br0" timeOffset="36224">9046 5358 12953,'2'41'-200,"0"0"1,-1 4-1,-1-5-1917,-2-9 2117,-2 8 0,3-25 0,-1-5 0</inkml:trace>
  <inkml:trace contextRef="#ctx0" brushRef="#br0" timeOffset="36976">9142 5239 12275,'15'-22'942,"1"-5"-730,-6 6-116,-1 2-91,-2 4-5,-4 10-201,0 2 665,1 14-374,0 1-34,3 23-90,-3 3-1450,4 23 1484,2-7 0,-5-15 0,1-19 0</inkml:trace>
  <inkml:trace contextRef="#ctx0" brushRef="#br0" timeOffset="37375">9332 5191 9744,'2'11'1473,"-1"-3"-1216,-1-8 292,0 0-330,-1 37-203,0-13-21,4 29-57,1-31-330,6-6 527,4-13 133,0-12-88,-1-2-12,-5-11 45,-6 4 291,1-14-448,-5 14-431,-10-13-421,2 22-2453,-16-1 3249,12 7 0,0 2 0,9 1 0</inkml:trace>
  <inkml:trace contextRef="#ctx0" brushRef="#br0" timeOffset="37925">9570 5239 10970,'-15'41'269,"4"-5"-269,11-23 34,2-1-34,2-4-146,6-4 202,-3-2-22,4-6 50,-2-11 101,0-10-73,0-1 252,-4-12-39,-6 2-275,-10 2-140,-1 5-39,-7 16-268,6 10-3194,1 15 3591,6-1 0,1 4 0,5-8 0</inkml:trace>
  <inkml:trace contextRef="#ctx0" brushRef="#br0" timeOffset="38342">9737 5191 10164,'4'9'1490,"-1"-2"-1356,-3-7 230,1 40-207,3-24 23,6 34-180,-1-40-6,2-2 6,-3-6 112,3-6 0,-3-2-45,1-5 96,-2-3 33,-3-2 257,0-6-302,-3 5-67,-7-11-201,-18 5-886,-2 5-252,-5 3 1255,13 24 0,12-6 0,2 9 0</inkml:trace>
  <inkml:trace contextRef="#ctx0" brushRef="#br0" timeOffset="38725">9951 5239 11564,'9'62'482,"1"-11"-426,-3-40 5,6-4 29,-4-4 146,6-11-113,-7-2 62,-1-9-40,-3 1 359,-3-14-493,-3 13-481,-11-11-1843,-7 22-1832,-1 0 4145,2 10 0,12-1 0,4 3 0</inkml:trace>
  <inkml:trace contextRef="#ctx0" brushRef="#br0" timeOffset="39161">10118 4977 8584,'4'7'1597,"-1"-1"-1216,-3-6 946,24 49-683,-12-21-185,4 14 1,0 2-1454,-7-3 1157,-2 16 253,-5-14-341,-7-1 1,-2 2-76,-4 8-748,-2-6 1,-4-3 747,-8-9 0,5-7 0,7-17 0</inkml:trace>
  <inkml:trace contextRef="#ctx0" brushRef="#br0" timeOffset="60115">13736 5453 10707,'9'42'700,"-2"-3"-481,-5-18 16,-1 3 56,3 16-83,-2-7 128,2 26-219,-2-24 1,1 1-85,0 3 1,-1 0-29,1 0 1,-1-2 67,3 20-73,-3-18 6,0-1-1,0-1 29,0-3-28,-1-1-1,1-4 1,0-1 11,3 13-6,1-11-6,3 9 1,-4-22 11,0-3 39,-3-2-51,-1-2 1,-1 2-6,0-5 6,0 6-1,-2-1-5,2 0 17,-2-2-28,2-3 5,0-2 6,0 2 0,0-1-39,0 4-123,0-5-23,0 0-505,1-5 769,0-5-79,-1-1 96,-1-10-35,-3 4 34,-7-11 12,-12-1 22,0 0 22,-1 3-90,11 12 203,6 6-102,5 2-156,0 1-1,2 5 1,0 3 39,11 26-135,3-2-162,15 18 34,-6-22 5,-2-9 213,-7-21 129,-6-7-1,2-9-27,-4-6-28,0-4-73,1-3-1132,1-19 1132,-1 3 0,-2 9 0,-3 13 0</inkml:trace>
  <inkml:trace contextRef="#ctx0" brushRef="#br0" timeOffset="60760">13569 5572 11844,'30'-50'1697,"2"-6"-1389,-13 20-375,-2 8 34,2 6 33,-9 19 0,1 4 123,2 5-34,1 5 68,8 17-157,-4-3-229,11 20-432,-12-17 661,11 26 0,-19-36 0,4 11 0</inkml:trace>
  <inkml:trace contextRef="#ctx0" brushRef="#br0" timeOffset="61494">12831 6120 11094,'20'-29'629,"0"0"0,2-6 0,-3 1-337,-3-1-57,8-13-235,-15 29-179,1 4 179,-6 12 375,0 19-291,-1 0-79,0 18-5,0-2-39,-2 3-34,1 0-509,1 13-1267,1 0 1849,1 2 0,-1-22 0,-1-13 0</inkml:trace>
  <inkml:trace contextRef="#ctx0" brushRef="#br0" timeOffset="61930">13117 5977 13558,'-15'64'213,"7"-8"-353,12-10-224,10-7-179,5-20 442,0-5 179,-1-15 79,-6-18 22,-5-12-11,-1-3 28,-3-13-196,-7 19-140,-11-14-61,0 22-326,-9-2-392,9 15-665,1 4 1584,3 13 0,5-7 0,1 7 0</inkml:trace>
  <inkml:trace contextRef="#ctx0" brushRef="#br0" timeOffset="62312">13307 5977 11452,'7'45'186,"-1"1"1,-1-10 0,1-3-125,7 7-62,-2-18-140,4-4 140,-4-9 532,7-14-151,-7-9 241,3-30 33,-6-10-493,-6 16 1,-5 0-477,-15-13-526,-5 12 840,-25 77 0,31-27 0,-9 35 0</inkml:trace>
  <inkml:trace contextRef="#ctx0" brushRef="#br0" timeOffset="64555">14474 6977 11598,'41'-12'459,"-9"3"-314,3 5 130,0 2-219,-7 2 68,22 0 10,8-5-84,7-1-16,-25 0 0,-1 0-34,13-3-6,11-3 6,-26 5 6,10-1-6,-15 3 0,0 1 16,31-7-10,-4 1-3,-10 1 0,1 0 11,-15 3 0,-2 1-14,6-1 0,-3 1 0,0 1 5,-6-1 6,-17 3 40,2 0-40,-2 0 28,8 2-39,-8 0 6,10 0-12,-10 0-27,11 0 83,-4 2-33,12 2-17,-10 1 0,2 0 0,-12-4-6,4 0 6,-7-1 0,2 0-45,-6 0 45,-1 0-5,0 0 5,2-1 39,-1-2 6,0-1 11,-2 0-51,-1 1 1,-2 1 0,2 1-1,-2-1-5,2 1-5,0 0 5,1-1-17,5-1 62,1 0-62,3-1 17,-4 1 0,-1 1 11,-4 1-11,0 0 6,-2 0 83,0 1 74,-1-2-130,-2 0 18,-7-3-46,-10-4 130,-22-12-63,11 3 24,-7-6-57,21 11 6,-1-6-40,9 9-5,-1-3 0,8 10-229,0 3 240,14 3 129,16 19-135,8 3-5,2 6 34,-13-6-34,-11-10 50,1 7-50,-8-8 45,1 7 6,-9-8-830,-25 23 779,-8-4 0,2 2 0,4-16 0</inkml:trace>
  <inkml:trace contextRef="#ctx0" brushRef="#br0" timeOffset="65286">14545 6906 14213,'-34'44'583,"1"-2"-426,10-18 89,2-1-296,14-11 44,1-1 6,9 1 39,21 10-22,8 6-17,12 2-454,12 4-234,-21-16-6431,26 4 7119,-30-14 0,1-2 0,-22-5 0</inkml:trace>
  <inkml:trace contextRef="#ctx0" brushRef="#br0" timeOffset="65821">14855 7334 11413,'25'-37'659,"0"-1"0,-2 6 0,-3 2-575,0-4-45,-7 14-5,-8 16 5,-2 2 471,0 8-387,0 4-33,1 21-51,0-4-28,1 27-168,3-7-3125,4 14 3282,-1-25 0,-3-10 0,-4-23 0</inkml:trace>
  <inkml:trace contextRef="#ctx0" brushRef="#br0" timeOffset="66171">15117 7191 10567,'11'4'1708,"-2"-1"-1310,-9 40-213,3-19-28,0 34-79,6-30-33,1-2-45,2-4-50,3-5 44,-1-5-117,6-6 353,3-33-113,-2-8 40,-5-26-51,-25 2-190,-3 22-1260,-25 8-695,16 28 2039,-7 7 0,19 2 0,3 0 0</inkml:trace>
  <inkml:trace contextRef="#ctx0" brushRef="#br0" timeOffset="66520">15450 7191 11698,'-4'58'291,"8"-21"1,5-5-224,13-8-12,7 6 660,1-49-206,-14-17-308,1-11-6,-11 0-96,-9 19-100,-5 5-2123,-22 7 2123,-8 19 0,6-5 0,7 13 0</inkml:trace>
  <inkml:trace contextRef="#ctx0" brushRef="#br0" timeOffset="68282">16688 6906 12270,'29'-19'235,"-1"3"-89,-5 12 0,15-2-90,7-4-6,-6-2 0,0-1 1,17-5-46,-22 4 1,-2 0 0,2-1 22,15-2-28,-13 5 0,10 0 0,-5 7 5,3 3 29,-1 0-29,10-2 12,2-5-17,-9 1 6,3-3-1,-25 7 46,11-2-57,11 4 6,-7 0 0,14 2 11,-11 0 1,1 0 105,11 0-100,-14 0-11,24-5-1,-23 1-30,-6-1 0,0-2 25,-1-1 50,13-2-50,-17 4-45,19 0 40,-13 3 5,5 0 5,-17 8 7,-10-1-7,7 5-5,-8-4 0,2-1 6,-7-3 22,3 0-28,-3 1-6,2 0 6,-1 0-5,-1 0 5,2 0 0,-2 0-6,-3-2 6,-1 0 34,-2 0-90,-1 0 56,-11-2-34,1-2 28,-10-3 6,3-1 0,-2-2 0,-7-5 28,3-2 157,-7-8 179,10 7-67,4 3-297,9 11-34,3 4 34,6 4-5,8 9 16,11 12-5,3 1 44,-1 0-50,-7-1 56,-12 2-224,-11 28-263,-9-10 431,-3-9 0,0-3 0,-1-8 0,-3 3 0</inkml:trace>
  <inkml:trace contextRef="#ctx0" brushRef="#br0" timeOffset="69424">16830 6763 11995,'-52'28'1412,"8"-5"-1115,30-12-96,4-3-55,2 0-152,4 2 12,7 2 67,14 13-68,13 5-53,-1-7 1,1 0-362,13 10-1131,12 1 1540,-20-15 0,-16-9 0,0 1 0</inkml:trace>
  <inkml:trace contextRef="#ctx0" brushRef="#br0" timeOffset="69990">17259 7215 10130,'21'-53'1384,"-2"7"-981,-5 21-157,-5 9 80,0 3-86,-5 11-38,-3 8-185,1 15 39,-1 0-45,-1 22-50,0 11-1435,0 4-1629,0-4 3103,0-17 0,0-24 0,0-4 0</inkml:trace>
  <inkml:trace contextRef="#ctx0" brushRef="#br0" timeOffset="70426">17473 7144 9492,'-1'-13'1025,"-1"2"-684,2 11-33,-8 49-95,11-11-213,-1 27-95,19-36 95,-4-19 39,6-23 230,-10-13-151,-1-5 190,-3-15-79,-6 19 13,-10-12-231,-4 22-123,-18-3-1059,1 15 1171,0 24 0,12-14 0,9 19 0</inkml:trace>
  <inkml:trace contextRef="#ctx0" brushRef="#br0" timeOffset="70806">17664 7072 11620,'2'36'227,"0"0"0,2 26-104,3-29-73,4-6 12,9-4 45,-4-27 61,0-30-23,-9 2 1,-7-19-146,-7 30-123,-6-4-297,-2 11-2196,-10 6 2616,9 3 0,-1 4 0,12 1 0</inkml:trace>
  <inkml:trace contextRef="#ctx0" brushRef="#br0" timeOffset="71191">17807 7096 10018,'6'3'1753,"-2"43"-1607,0-25 27,0 35-111,4-38-51,4-3 34,-3-7 11,2-2 40,-4-9-7,0-4 163,1-22 129,-4 0-246,-13-19-1245,-10 17 203,-5 5 907,-3 12 0,18 10 0,-1 1 0</inkml:trace>
  <inkml:trace contextRef="#ctx0" brushRef="#br0" timeOffset="71608">17997 7072 12651,'10'53'291,"0"-6"-285,-2-23 5,6 4 34,1-7-34,1-4 168,4-9-67,-8-8 101,6-14-123,-9 1 117,1-13 39,-6 4 6,-2 0-33,-1 1-68,-4 1 73,-15-7-224,0 7-1008,-25-3 1008,2 43 0,12-19 0,5 27 0</inkml:trace>
  <inkml:trace contextRef="#ctx0" brushRef="#br0" timeOffset="91863">19687 6620 10074,'-32'32'2739,"-1"5"-2358,10 1-218,4-3 61,6 2-28,2 11-157,3-7 6,0 11-1,7-19 7,0 14-6,5-11-45,7 18-101,18-14-241,6-6 342,6-25 0,1-7 0,-10 2 0,24-15 0</inkml:trace>
  <inkml:trace contextRef="#ctx0" brushRef="#br0" timeOffset="92531">19854 6929 11799,'7'-35'619,"1"-1"0,8-27-439,-5 35-18,0 1-33,1 1-45,-6 11-6,0 4 499,-4 14-527,1 21-38,-1 2 32,4 33-38,-2-19 0,1 15-6,-1-16-594,1 22-56,-1-27-1993,4 9 2643,-2-38 0,-1-3 0,-2-4 0</inkml:trace>
  <inkml:trace contextRef="#ctx0" brushRef="#br0" timeOffset="92965">20068 6787 9066,'8'8'2476,"-2"-1"-1827,-9 40-413,2-24-211,-1 12 0,1 1-25,2-9 34,3 6 5,4-15-39,3-2-5,1-4-1,1-5 6,0-2 151,4-5 112,1-13-117,-2-2 78,-1-22-73,-10 1-106,1-1-11,-15-6-34,0 20-118,-17-9-263,8 19-313,-5 2-589,12 9-280,3 7 1563,3 8 0,3-4 0,2 3 0</inkml:trace>
  <inkml:trace contextRef="#ctx0" brushRef="#br0" timeOffset="93346">20282 6787 11564,'-1'67'302,"2"-29"1,1-4-230,3-3-68,5 8 1,2-19 84,9-4 44,-6-7 118,6-8 124,-3-22-52,0-29-10,-5-3-297,-17 18 0,-5 3-566,-14 2-224,-10 11 773,7 45 0,18-19 0,1 22 0</inkml:trace>
  <inkml:trace contextRef="#ctx0" brushRef="#br0" timeOffset="93613">20592 7001 12696,'11'61'252,"-5"-4"-252,-12-27 0,-5 23 0,6-31 0,-2 13 0</inkml:trace>
  <inkml:trace contextRef="#ctx0" brushRef="#br0" timeOffset="94531">20282 6287 12410,'20'30'397,"0"1"1,15 25-252,-18-26-90,-1 0 39,6 9-100,-4-2-40,0-2-661,-5-2 706,-10-10 0,1-8 0,-4-2 0</inkml:trace>
  <inkml:trace contextRef="#ctx0" brushRef="#br0" timeOffset="95181">20235 6501 8007,'-13'-8'2101,"4"2"-1547,9 6 1127,0 0-1115,-5 1-365,3-1 264,-3 2-252,5-6 44,-1-17-117,2 3-33,3-14-12,2 11 151,7-8-167,-5 9-29,2-1 6,-5 11-50,-1 5-6,-1 1 5,6 4 113,11 12-124,6 6 6,3 5 0,-5-1-28,-8-9-212,-1-2-2656,13-5 2896,-8-2 0,1-3 0,-14-1 0</inkml:trace>
  <inkml:trace contextRef="#ctx0" brushRef="#br0" timeOffset="96270">20687 6810 10752,'38'-47'1445,"-7"7"-1092,-24 25-62,-1 1-207,-3 7-5,0 1-34,-3 5 33,1 1 152,0 10-225,1 1 34,2 11-27,-2 1-1,4 19-11,-3-7-179,3 29-734,-4-8-1518,4-11 2431,2-11 0,-3-28 0,0-5 0</inkml:trace>
  <inkml:trace contextRef="#ctx0" brushRef="#br0" timeOffset="96752">21020 6763 9094,'-1'4'1820,"0"-1"-593,1-3-947,-15 36-190,11-7-45,-11 33-45,29-11-67,-5-19-12,11-3 6,-8-22 146,10-13-11,-8-4 95,6-11-101,-11-2 162,-2-14-39,-3 10-39,-4-17-50,-25 8-628,1 6-1898,-8 9 475,16 21 1961,11 10 0,5-2 0,0-1 0</inkml:trace>
  <inkml:trace contextRef="#ctx0" brushRef="#br0" timeOffset="100024">21258 6882 11200,'25'-52'1468,"-5"9"-1026,-15 25-207,-1 4-223,-1 4-7,-2 6 57,-1 4-1,2 0-61,-1 3 56,5 12-11,-1 11-6,3 26-44,-3-14-1,0 7-139,-3-24-1037,2-1-247,0-10-615,1-2 2044,0-9 0,-3 1 0,0-1 0</inkml:trace>
  <inkml:trace contextRef="#ctx0" brushRef="#br0" timeOffset="100476">21449 6739 8690,'14'10'2588,"-3"-3"-2050,-11-7-28,0 0-291,-1 22 5,0 1-168,6 34-51,1-22 6,6 6 29,-1-24-35,1-5-5,-1-3 95,5-5 124,1-8-90,1-11-34,-6-2 62,-4-13-51,-6 6-95,-19-16-44,5 15-23,-13-5-51,11 18-3304,1 4-733,7 8 4144,0 5 0,6 1 0,0-1 0</inkml:trace>
  <inkml:trace contextRef="#ctx0" brushRef="#br0" timeOffset="100939">21711 6787 12180,'7'41'566,"-1"-3"-566,-6-16 39,0 0-72,6 0 33,-1-7 0,5-2 0,-2-10 45,0-2 67,3-10-62,-2-1 202,5-19 129,-6-2 123,-3-13-482,-7 15-22,-6 0 0,-4 15-246,-6-3-337,5 10-694,-2 0-963,8 14 2240,3 4 0,2-3 0,1 0 0</inkml:trace>
  <inkml:trace contextRef="#ctx0" brushRef="#br0" timeOffset="101558">21853 6453 13228,'29'56'1041,"-1"0"-621,-8-8 0,-1 2-339,-6-2 1,-1 0-2155,4 12 0,-3-1 2117,-7-12 1,-4-4 73,-4 17-874,-4-5 767,-3-7 557,-5-9-568,0-10-1915,-9-8 1915,2-11 0,3-4 0,5-6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5:09.320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12665 8954 15199,'-16'5'174,"2"-1"-169,7-4 62,-1 0 57,-1 1-51,-1 0 50,-2 1-84,0 1 12,-1-1 89,-6 1-101,5 0-28,-9 0 6,4-2-11,5 1-1,3-2 40,8 0-622,2 0 425,1 6 203,0 5-51,0 6 129,-2 35-90,0 0-39,1-10 0,0 2 0,0 19-82,1-21 1,0-1 81,0 8-39,0 15 28,0-20 11,0-2-95,0 18 95,1-17 17,1 25 39,0-23-45,1-2 17,1-4-62,-2-12 34,0-1 56,-1 5-56,-1-15-123,1 11 78,0-8-5,1-4 50,0-5 5,-2-9 124,1-1-196,2 0 22,1 0 12,6 0-40,11 2 78,-1 2 12,10 1-6,-6 2 57,12 4-68,-8-3-45,17 6 45,-8 0 33,-3 0-139,-7-1-1428,-13-5-729,-11-4 2263,1-1 0,-4-3 0,0 0 0</inkml:trace>
  <inkml:trace contextRef="#ctx0" brushRef="#br0" timeOffset="803">12950 9335 13021,'-17'33'484,"-1"0"0,-11 25-304,17-33-124,2 0-45,3 3 17,4 1-23,1 13-94,11-1-18,-1-3-497,15-7 88,-2-23 516,1-4 101,5-24-90,-12-2 51,3-15 11,-9 3 229,-1-29-100,-4 24 179,-12-25 95,-8 38-331,-4 2 320,-1 10-219,11 14-190,12 19-50,8 5 112,13 17-118,2-5 0,1 2-168,12 16-135,-10-17-951,14 13-45,-19-31 1299,6-2 0,-18-14 0,0-3 0</inkml:trace>
  <inkml:trace contextRef="#ctx0" brushRef="#br0" timeOffset="1483">13307 8834 13340,'-24'37'433,"0"-1"0,2-3 0,1-4 65,-8 2-408,4-5-40,4-4-50,9-9 0,10-10-50,2-3-62,0 3 106,0 1 1,1 3-29,8 8-27,20 10 49,11 3-58,-10-9 0,1 0-484,12 5-336,-6-4 890,-13-9 0,-16-8 0,1-1 0</inkml:trace>
  <inkml:trace contextRef="#ctx0" brushRef="#br0" timeOffset="1851">13474 8811 11077,'0'12'1899,"0"-3"-1586,0-9 79,0 0 544,-9 67-724,9-21-209,-3-2 0,2 0-37,16 11-565,4-23 22,0-5-319,-1-14-359,-8-10-111,-1-2 1366,-3-9 0,-2 6 0,-2-5 0</inkml:trace>
  <inkml:trace contextRef="#ctx0" brushRef="#br0" timeOffset="2033">13402 9025 13121,'63'-6'-535,"-18"1"0,-16 5 0,-19 0 1</inkml:trace>
  <inkml:trace contextRef="#ctx0" brushRef="#br0" timeOffset="2235">13688 9001 10500,'6'14'230,"42"6"-1474,-29-18 1244,33 8 0,-43-10 0,-3 0 0</inkml:trace>
  <inkml:trace contextRef="#ctx0" brushRef="#br0" timeOffset="2568">13879 9025 14236,'29'-39'582,"-5"8"-582,-19 22-196,-1 6 818,3 11-454,0 15-493,6 27-190,-4-12-549,3 5-1658,-3-25-1076,-1-5 3798,0-4 0,-4-5 0,-1-2 0</inkml:trace>
  <inkml:trace contextRef="#ctx0" brushRef="#br0" timeOffset="3049">14117 8715 13329,'27'31'240,"1"0"1,-3-3 0,-2-4-84,0-9 28,-1-1-23,-1-2-61,-2 1 134,3 3 146,-4 7-174,-5 5 29,-11 16-225,-10-14-5,-8 10 27,-3-16-167,-13 12-348,7-12-4660,-18 8 5142,22-19 0,1-3 0,13-7 0</inkml:trace>
  <inkml:trace contextRef="#ctx0" brushRef="#br0" timeOffset="5068">14307 9739 14001,'4'44'397,"0"8"-341,-4-26-45,-1 18-935,0-15 924,-3 3 0,2-16 0,-2-6 0</inkml:trace>
  <inkml:trace contextRef="#ctx0" brushRef="#br0" timeOffset="5633">14688 9311 12354,'38'41'958,"0"0"-796,-7-8 1,3 3-119,2 1-44,-12-12 0,1-1 0,11 10 6,14 10-224,-26-26-1737,4-3 1955,-18-11 0,-2-2 0,-7-2 0</inkml:trace>
  <inkml:trace contextRef="#ctx0" brushRef="#br0" timeOffset="5900">14712 9715 13877,'19'-32'450,"1"-1"0,-2 2 0,0 1-113,16-22-304,-6 12-33,8-16-269,-12 20 269,0 7 0,-1 0 0,-4 5 0,13-14 0</inkml:trace>
  <inkml:trace contextRef="#ctx0" brushRef="#br0" timeOffset="7359">15331 8811 13469,'-33'21'1288,"3"-1"-717,1-4-319,7-3-78,-8 6-62,9-5 101,-4 7-208,6-3-111,4-2 56,8-7 55,10-7-5,4 2 6,2 0 11,15 13-1,-3 3-10,4 5 11,1 7-12,-11-14-49,7 7-545,-9-12-212,-1-3 801,6-7 0,-13-2 0,6-2 0</inkml:trace>
  <inkml:trace contextRef="#ctx0" brushRef="#br0" timeOffset="7795">15569 8739 14477,'-1'35'324,"0"0"1,0 28-185,2-30-95,8 17-45,0-13-6,13 19 1,-8-29-303,9 4 56,-9-20-426,8-4 353,-9-5-1159,6-9-4654,-8-3 6138,-2-1 0,-6 2 0,-3 6 0</inkml:trace>
  <inkml:trace contextRef="#ctx0" brushRef="#br0" timeOffset="7996">15521 9049 11329,'-17'-12'549,"3"2"258,14 10-303,36-8-504,-15 5-420,30-8-1015,-21 3 1435,8-5 0,-17 5 0,2 0 0</inkml:trace>
  <inkml:trace contextRef="#ctx0" brushRef="#br0" timeOffset="8429">15759 8763 13631,'30'27'246,"0"0"1,1 0-1,-2-4 40,8-3-247,-8-3 11,3-1-38,-23-10 156,1 3 100,-8-4-38,-2 9-124,-10 6-38,0 3-57,-17 15-683,-6 3 672,0-2 0,8-9 0,13-20 0</inkml:trace>
  <inkml:trace contextRef="#ctx0" brushRef="#br0" timeOffset="9609">16069 8834 12550,'31'-33'1008,"7"3"-806,-10 23-107,-1 1 549,16 25-482,-25-5-55,12 21 5,-22-9-34,-1 5-27,1 28-49,-4-23 1,1 4 10,-1 3 0,0 4 0,0-1-13,2 16 0,-1-1-498,-1 0 1,0-1 497,0-5 0,0-4 5,-1 5-5,0-16 0,-1-2 0,1-3-5,2-1-57,-2-21 57,3-2-1,-2-3 996,0 2-990,-1-4 0,-1 1-67,0 2 67,0 0-6,0 4-50,-1-3 23,1 3 33,-2-3-62,0 3 62,0-5 28,0 0-56,0-5 347,0-2-207,-3-1-61,-3 0-40,-6 0 95,-2 0 29,-27 5-96,12-2-39,-20 6 0,18-2-6,1 0 1,-10 0-494,7-3-6743,6-17 7242,17 1 0,9-6 0,4 11 0</inkml:trace>
  <inkml:trace contextRef="#ctx0" brushRef="#br0" timeOffset="10294">16711 9263 11978,'40'-1'-772,"-4"1"-511,-15 1 1283,-3 1 0,-8-1 0,-3 0 0</inkml:trace>
  <inkml:trace contextRef="#ctx0" brushRef="#br0" timeOffset="10510">16735 9406 10231,'6'5'919,"-2"-1"49,28-3-693,4-3-1247,9-3 1,2-1 971,8-2 0,0-4 0,-41 9 0</inkml:trace>
  <inkml:trace contextRef="#ctx0" brushRef="#br0" timeOffset="19300">17545 8096 13597,'-25'7'1255,"-5"-2"-1020,7-5-185,-9 0-50,5 0 56,-6 0 45,15 0-101,-7 1 6,14 0-96,-5 3 96,9-3 89,0 2-101,5-1-313,1 0 252,1 1 61,0 1 6,0 1 0,0 1 12,0 2-12,0 1 16,2 17 40,4 3-56,4 20 12,0-11-1,2 16-56,-2 10 39,-2-11-66,1 9 4,-4-29 7,-1 1 27,1-1-162,4 29 157,-4-22 33,-1-1 1,-1 1 5,-1-3 0,0 27-51,-2-11 37,0-11 0,0 2-3,0-7 1,0-1 18,0 0 1,0 0-3,3 26-5,0-27 5,2 9 0,0-15 0,-1 0 5,0 0 1,0 0 5,1 26 0,-3 6-3,0-24 1,-1 1 58,-1 21-67,0-15-5,0-10-29,0 15 68,0-10-34,-1 9 0,1-15-6,0-2-44,1 22-23,1-8 73,2 19 0,0-26-6,1 5-10,1-8 4,-1-7 7,0-2 5,-2-15 0,-1 7 5,-2-3 63,1 12-80,-1-10-4,0 13 16,0-13 72,0 7-172,0-13 105,0-2-5,0-6 6,1-3 44,0 0 40,6-1-34,2 0-51,7-1-5,1 1 6,6 1 11,19 0-12,-7 0-89,25 3-6581,1-1 6665,-14 0 0,-6-2 0,-31 0 0</inkml:trace>
  <inkml:trace contextRef="#ctx0" brushRef="#br0" timeOffset="20820">17973 8572 12230,'-32'20'1720,"-6"22"-1485,23 1-167,-4 9-35,10 6-50,7-24-22,2 8 22,4-19-83,2-5-483,10-5-44,6-14 649,-1-18 40,-1-7 33,-7-30-5,-5 0-40,-2 0 152,-3-6 111,-3 35 253,0-1-493,0 21 89,0 6-106,0 8 73,9 18-135,9 14 6,4 2 84,11 12-599,1-12-2397,-1-10-1961,-5-11 4873,-12-23 0,-11 0 0,-3-2 0</inkml:trace>
  <inkml:trace contextRef="#ctx0" brushRef="#br0" timeOffset="21421">18306 8144 13569,'-22'28'450,"0"1"0,-2 2 0,0-2-204,-10 12-240,8-9-6,4-3-50,18-21-79,2-2 95,3-2 34,4 0 11,5 0 73,14 6-84,-2 0 17,19 12-56,0 2-879,-1-1-342,-6-3 1260,-11-12 0,-15-6 0,0-1 0</inkml:trace>
  <inkml:trace contextRef="#ctx0" brushRef="#br0" timeOffset="21739">18497 8072 10713,'6'1'2039,"-2"-1"-975,-4 0-667,-1 44 102,0-6-303,0 26-28,1-8-157,10-18-11,-1-3-392,17-8-50,-10-17-152,6-2-425,-7-6 1019,3-3 0,-9 0 0,2-2 0</inkml:trace>
  <inkml:trace contextRef="#ctx0" brushRef="#br0" timeOffset="21955">18425 8239 13407,'50'-1'-1440,"6"0"1440,-2 1 0,-19 0 0,-11 0 0</inkml:trace>
  <inkml:trace contextRef="#ctx0" brushRef="#br0" timeOffset="22220">18806 8239 13373,'52'-3'-1115,"-6"-1"-576,-34 2 1691,1-2 0,-6 2 0,-3 0 0</inkml:trace>
  <inkml:trace contextRef="#ctx0" brushRef="#br0" timeOffset="22621">18997 8168 10074,'9'12'1748,"-1"-2"-1244,-8-10-67,4-36-314,0 20 6,3-27-129,-2 29-67,-1 6-79,0 3 359,-1 8-146,3 26-84,0 5-559,7 30-467,-2-27 1043,3 5 0,-9-33 0,0 1 0</inkml:trace>
  <inkml:trace contextRef="#ctx0" brushRef="#br0" timeOffset="23124">19140 7977 12096,'29'26'282,"1"0"0,-2-2 0,-4-3-175,-5-6-46,1 1-27,-2 1 39,3 6 55,-6-4 539,-1 4-135,-8-7-67,-10 5-337,-3-7 102,-13 15-146,3-10-73,-5 10-11,4-7-1355,-18 21 1355,8-18 0,-1 7 0,16-25 0</inkml:trace>
  <inkml:trace contextRef="#ctx0" brushRef="#br0" timeOffset="23873">17759 9311 14253,'24'-21'190,"0"5"-190,7 21-728,6-3-745,3-2 1473,7-11 0,-27 6 0,0-5 0</inkml:trace>
  <inkml:trace contextRef="#ctx0" brushRef="#br0" timeOffset="24207">18187 9168 13239,'37'23'672,"1"-2"-1484,-10-17-1686,7-1 2498,6-4 0,-18 1 0,-8-3 0</inkml:trace>
  <inkml:trace contextRef="#ctx0" brushRef="#br0" timeOffset="24525">18640 9168 12461,'37'8'156,"0"1"1,-2-2 0,-3-1-1462,9-5-196,-13-1 1501,4-4 0,-23 3 0,1-2 0</inkml:trace>
  <inkml:trace contextRef="#ctx0" brushRef="#br0" timeOffset="24764">19044 9192 12298,'38'5'98,"-1"1"0,26 2-159,-49-7-226,0-1-6125,5 0 6412,-6 0 0,0 0 0,-9 0 0</inkml:trace>
  <inkml:trace contextRef="#ctx0" brushRef="#br0" timeOffset="25619">18164 9811 11211,'35'28'224,"0"0"0,-3-2 0,-2-2-89,0 1-12,21 17-381,-12-13 258,14 8 0,-32-23 0,-7-7 0</inkml:trace>
  <inkml:trace contextRef="#ctx0" brushRef="#br0" timeOffset="25952">18259 10192 13709,'-2'-54'969,"6"2"-722,32-3-382,-8 18 1,1 0-1236,2 2 1,-1 2-1661,0 2 0,-2 4 3030,7 6 0,-23 15 0,-5 4 0</inkml:trace>
  <inkml:trace contextRef="#ctx0" brushRef="#br0" timeOffset="26585">18783 9358 13765,'-25'33'517,"1"0"0,-6 5 1,3-4-350,-1-4-163,-6 9 1,18-17-1,2 3 12,7-9-134,2 3-35,16-4 35,9-1 94,18 3 23,-4-5-100,12 5-382,-19-5-364,6 4-756,-12-6-1557,-4-2 3159,-1-3 0,-8-2 0,-3-3 0</inkml:trace>
  <inkml:trace contextRef="#ctx0" brushRef="#br0" timeOffset="26984">18925 9406 9262,'7'10'3955,"-2"-3"-3552,-5-7 263,-9 40-453,7-18-152,-3 11 1,2 2-62,8-5 95,9 20-139,7-16-925,12 2 84,-10-17-600,0-8-1971,-15-10 3456,-3-4 0,-2 2 0,-1-2 0</inkml:trace>
  <inkml:trace contextRef="#ctx0" brushRef="#br0" timeOffset="27251">18854 9596 13273,'40'-5'-100,"17"-6"1,-31 5-1,9-2 1</inkml:trace>
  <inkml:trace contextRef="#ctx0" brushRef="#br0" timeOffset="27783">19140 9335 11418,'29'31'127,"0"1"0,-3-3 0,-2-5 47,-6-11-96,-2-1-72,4 1 33,-7-4 118,2 4 230,-9 0-298,-2 5 158,-2 16-102,-5 3-145,-2 1 56,-9 4-134,3-20-1659,-10 7-3141,8-20 4878,-4-1 0,11-8 0,2 0 0</inkml:trace>
  <inkml:trace contextRef="#ctx0" brushRef="#br0" timeOffset="29416">19568 7977 9996,'34'5'764,"0"-1"1,24 6-468,-34-5 67,-6 4-112,-7 4 95,1 10-207,-4-5-16,2 8-35,-6-8 1,0 3 111,0 31-122,-2 8-46,0 2 1,-1 5 5,-1-8 0,0 0-33,0 3 0,0-1-488,2 3 0,1-5 482,-1-23 0,1-1-3,2 22 0,1-1-47,3 7-12,-4-22 1,-1-1 5,3 16-62,-4-2 1,-1 5 100,0-8 0,-1 2 14,0 8 1,0 2 16,-1-2 0,0-2-12,1-13 1,0 1-1,0-2 0,0 3 0,0-3-5,1 1 0,-1-3 0,1 7 1,-1-4 2,-1 0 0,0-2-129,0 16 118,0-14-12,-1-10 1,-1 0 16,-4 18-27,0-2 955,-2 3-1006,3-6 271,-1 2-238,1-6 90,3-14-39,1-14-84,1 3 56,0-11 28,0 0 40,0-9 391,-1 0-174,-1 0-94,-8 0-18,-11-4-77,-3 0-24,-26-4-44,15 4-5,-14 0 5,17 3-963,-9-2 963,18-2 0,-1 0 0,20 1 0</inkml:trace>
  <inkml:trace contextRef="#ctx0" brushRef="#br0" timeOffset="44137">20425 7906 11189,'3'58'1977,"0"-5"-1842,-2-14 161,0 8-77,-1 1-149,0-7 0,0 1-31,0 18-14,0-25 0,0-1-25,0 1 51,0 25-51,0-23 0,0 19 0,0-30 11,1 13-5,0-10 10,0 19-10,1-12-6,1-1 11,1 0-11,-2-19 0,0 3 6,-1-9 11,-1 1-12,0-5 1,1 2-6,-1-5 17,0 3 16,0 0-27,0 7-6,-1-2-51,1 4 51,-1-7-5,0 1-96,1-7-459,0 1 342,0-14 358,0-3-140,-2-5 89,-4-5-38,-7 5 5,-11-9-40,7 11 74,-4 1-84,12 10 106,-3 2-73,4 2-34,-2 0 51,3 2 0,4 1-117,0 2 100,4 9 6,10 8-34,16 17-11,-2-9-84,8 4-45,-14-20-224,13-3 342,-11-6 11,10-7 39,-17-6-111,4-18-992,-2 0 1064,8-19 0,-14 25 0,1-2 0</inkml:trace>
  <inkml:trace contextRef="#ctx0" brushRef="#br0" timeOffset="44886">20282 8120 10136,'-22'14'655,"4"-3"40,30-19-443,-1-2 409,29-27-213,-12 2-319,-6 9 0,-1-1-169,-1-3-100,-4 9 331,-12 17 78,0 9-101,0 3-73,3 4-62,1 3-33,3 1-151,7 10-538,-2-6-4945,19 15 5634,-15-17 0,2 0 0,-15-11 0</inkml:trace>
  <inkml:trace contextRef="#ctx0" brushRef="#br0" timeOffset="45622">20711 8382 11693,'31'-46'1137,"-4"5"-728,-17 17-403,-2 9-62,1-2-236,-5 12 690,2 13-275,2 13-123,-2 6-588,6 33 196,-6-26-208,1 19 91,-2-27-673,-2-5-930,1-4 2112,0-6 0,-2-5 0,-1-4 0</inkml:trace>
  <inkml:trace contextRef="#ctx0" brushRef="#br0" timeOffset="46069">21020 8263 9638,'5'3'1517,"-7"31"-1450,1-16 180,-4 29-18,5-22 29,0 13-219,2-11-56,6 10-50,0-22-50,9-1 117,-6-11 72,5-10 214,-5-11 263,2-23-269,-6 0-274,-4-2-62,-15 10-252,1 17-275,-9 0-139,5 8-174,1 2 896,1 1 0,7 3 0,1 0 0</inkml:trace>
  <inkml:trace contextRef="#ctx0" brushRef="#br0" timeOffset="46455">21211 8287 10718,'5'36'476,"1"1"0,4 19-246,2-21-118,-2-15-22,2-6 5,1-5 85,5-6 32,-5-10 24,3-6 396,-3-23-340,-4 7 307,-2-21-465,-14 19-2144,-33 2-298,6 21 2308,-21 13 0,37 3 0,4 1 0</inkml:trace>
  <inkml:trace contextRef="#ctx0" brushRef="#br0" timeOffset="48350">20425 9287 12057,'3'38'123,"0"15"6,-4-9-89,0 6 38,1 13-28,-2 0-44,0 2 2,1-21 1,0-1 19,0 9-9,0-9 1,1-1-20,0 6 0,-1 11-11,1-22-118,0-2 51,0 11 66,0 2 12,0-1 6,-2 4 39,0-6-45,-1-7 5,2 0 7,1-19-7,-1 9 6,-1 5-11,0-7 0,-1-1 6,1-16-6,0 7 6,2-3-18,-1 5 12,1-8 0,0-3 0,0-4-2912,0-1 2430,1-7-1154,-2 1 1636,-1-4 0,1 4 0,-2 2 0</inkml:trace>
  <inkml:trace contextRef="#ctx0" brushRef="#br0" timeOffset="48601">20282 10477 10713,'8'28'582,"3"-3"-487,9-8-50,1 0-39,-1-1 27,-1-3 522,12-2-460,-6-19-151,6-12 56,-7-34 0,-13 26 0,-1-7 0</inkml:trace>
  <inkml:trace contextRef="#ctx0" brushRef="#br0" timeOffset="49216">20258 9477 11441,'25'-40'592,"-1"1"0,-3 4 0,0 4-570,8 0 146,-11 16-28,-2 18-73,-7 9-352,6 15-270,-3-7-974,8 11-2924,-5-13 4453,1 0 0,-7-9 0,-2-3 0</inkml:trace>
  <inkml:trace contextRef="#ctx0" brushRef="#br0" timeOffset="49966">20687 9930 11351,'14'-33'815,"1"1"0,7-18-596,0 10-51,-2 9-168,-8 16 291,-1-1 90,-7 29-286,-2 11-89,2 27-130,-2-12-284,1 4-175,0-25-700,1-4 1283,5-4 0,-5-6 0,3-2 0</inkml:trace>
  <inkml:trace contextRef="#ctx0" brushRef="#br0" timeOffset="50351">20973 9692 11374,'1'66'1019,"-1"-7"-688,2-20-292,1-12-28,7 9-5,-1-23 100,10-4 85,-9-15 21,3-8-38,-6-7 11,-1-5-6,-3-1-89,0 0 22,-8-12-784,-8 13 95,0-2 577,-11 23 0,15 5 0,-3 5 0</inkml:trace>
  <inkml:trace contextRef="#ctx0" brushRef="#br0" timeOffset="50801">21187 9692 10136,'10'9'2728,"-1"-2"-2583,-9-7-72,-10 39-22,8-18-21,0 13 1,2 2 3,11-7-157,11 5 218,-4-31 118,-3-12 55,-6-21-161,-4 6 78,-2-18 123,-3 14-280,-5 0-163,-13 3-1058,2 16 1193,-4 2 0,12 6 0,6 4 0</inkml:trace>
  <inkml:trace contextRef="#ctx0" brushRef="#br0" timeOffset="51183">21425 9716 12920,'8'34'165,"0"1"0,7 19-154,1-26-11,-3-14 6,6-5 61,-6-4 112,8-18 96,-9-14-152,0-6 107,-5-18-135,-5 22-95,-6-6 0,-5 17-2078,-20 0 610,10 9-235,-8 6 1703,19 10 0,5 0 0,1-1 0</inkml:trace>
  <inkml:trace contextRef="#ctx0" brushRef="#br0" timeOffset="51532">21711 9763 10332,'0'10'1411,"0"-3"-531,33 32-673,-19-28-56,25 28-5,-29-39 767,0-16-387,-5-4-453,0-10-28,-17-5-79,-1 14-2318,-27-11 2352,1 16 0,7 2 0,10 11 0</inkml:trace>
  <inkml:trace contextRef="#ctx0" brushRef="#br0" timeOffset="53389">22353 8025 11648,'6'49'1697,"2"18"-1338,-1-4-312,-4-29 1,1 1-666,1 17 0,-1 0 637,-1-18 1,0 0 211,0 13 0,1-1-192,1 22-36,-2-20 0,0 2-3,0-13 0,-1-1 60,2 12 0,-1 0-195,0-3 1,0 1 27,-1 1 1,1 0 69,-1-1 1,1 1-3,-1 7 0,0-1-12,-1-11 1,0 1 55,0 20 1,-1 2-3,1-11 0,-1-2-12,0-1 1,0-4 8,1 20 11,1-2-11,0-16-22,1-9 0,-1 1 16,-1 20-50,2-1 716,-3 5-638,0-3 12,0-12-34,0 4 5,-2-28 35,1-5-35,-1-2-5,1 6 0,0-6 34,1 6-29,0-6 1,0-1 44,0 18 29,0-8-40,0 12-179,0-23 84,0-5 45,0-11-370,0-1 392,-1-12-11,-8-4-78,0-7-1,-15-6 46,1 5 33,1 2 5,5 3 40,8 10-50,6 5-113,0 1 0,3 3 57,4 5 61,3 4 117,12 14-111,15 6 0,4-2 50,0-7 89,-12-13 12,-8-11-101,7-19-487,-2-11-2924,4-15 3355,-7-2 0,-9 24 0,-5 6 0</inkml:trace>
  <inkml:trace contextRef="#ctx0" brushRef="#br0" timeOffset="54122">22163 8334 12707,'14'-43'590,"0"0"0,-3 7 0,0 5-417,7-6-100,-6 16-6,-2 6-112,1 4 1,0 6 256,6 12-10,1 9-196,16 24-12,-10-10-470,7 8-554,-10-17-2197,0-1 3227,0 0 0,-9-10 0,-5-2 0</inkml:trace>
  <inkml:trace contextRef="#ctx0" brushRef="#br0" timeOffset="55125">22615 9263 12001,'10'-50'1406,"0"6"-1176,0 23-68,-1 1-196,4 1 34,-5 9 96,3 1 223,-6 15 62,5 21-337,-2 6-44,3 17-218,-6-15-734,-1 3-62,-1-19 1014,-1 10 0,-1-21 0,0 3 0</inkml:trace>
  <inkml:trace contextRef="#ctx0" brushRef="#br0" timeOffset="55555">22901 9073 9542,'4'8'2022,"0"-1"-1697,-4-7-73,0 0-11,-8 43-62,6-21-128,-6 36 83,11-22-111,18 5-18,2-7-5,14-9 101,-14-22 621,2-30-559,-16 6-90,3-18 33,-11 15-112,-16-20-576,-5 10-3467,-12-10 4049,12 25 0,7 11 0,12 8 0</inkml:trace>
  <inkml:trace contextRef="#ctx0" brushRef="#br0" timeOffset="55974">23234 9192 12948,'22'-36'1461,"3"-3"-1461,-17 26-5,3-2 5,-8 12 745,-1 16-695,-1 0-16,1 14-68,-1-1 17,0 2-459,1 12 79,-1-12-2130,3 10 2527,0-22 0,0-3 0,-1-9 0</inkml:trace>
  <inkml:trace contextRef="#ctx0" brushRef="#br0" timeOffset="56421">23448 9120 10562,'6'2'1938,"-1"0"-1485,-5-2-245,0 41-18,0-10-190,4 24 22,5-17-22,0-20 0,4 2-72,-4-13 44,0-4 140,2-6 140,-1-15-101,3-23 62,-5-3-51,-2 0 107,-10 10-258,-2 21-11,-8-3-162,2 13-757,-5 1-6099,5 17 7018,2-7 0,6 8 0,4-12 0</inkml:trace>
  <inkml:trace contextRef="#ctx0" brushRef="#br0" timeOffset="56837">23663 9120 11424,'7'38'347,"1"-1"0,5 28-60,-3-34-192,-2-12 190,8 1-122,-6-14 89,3-5-34,-5-7 1,-1-5 145,2-18 190,-3-6 17,-7-17-571,-7 18-17,-10 3-179,-1 21-957,-5 5 414,8 5-679,0 10-811,12 3 2229,4 7 0,0-10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9:45.0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2524 10930 16062,'18'55'22,"8"2"-16,-3-25 0,2-1 5,11 11-9,-9-13 1,-1-3-3,-1-5 0,5 5 6,-12-10-28,13 11 22,-13-10-73,7 7-17,-15-14-100,1 0-208,-1-3 174,-2-2-135,-3-2 74,-3-3-835,-1 0 1120,0-2 0,-1 0 0</inkml:trace>
  <inkml:trace contextRef="#ctx0" brushRef="#br0" timeOffset="569">3047 10978 13525,'-8'38'300,"0"0"1,0-1-1,1-3-137,-2 8-7,-2 7-77,-3 9-71,1-2 1,-1 4-1290,3-13 1,0 3 1285,-1 2 1,-1 5 0,2-6 10,1-9 1,2-4-14,-3 8 0,2-4 549,-2 0-552,3-10 0,-1 1 11,-4 16-11,-4 15 480,3-19-441,5-12-27,1-5 55,6-16-190,1-9 1239,0-2-1116,-1-21 0,1 15 0,-1-14 0</inkml:trace>
  <inkml:trace contextRef="#ctx0" brushRef="#br0" timeOffset="1417">3500 10525 15642,'-22'32'216,"1"0"1,-4 5 0,2-3-212,0-2 28,0 0 1,1-1-28,2-1 0,-9 11-6,19-25 50,2-2-50,4-7-50,1 1-68,6-3 157,12 4-33,22 19 33,-5-5-39,10 10-6,-21-12 6,0-1 0,-1 0-28,-3-1-145,4 4-40,-6-7-762,5 5-548,-10-13 1523,2-1 0,-8-6 0,0-1 0</inkml:trace>
  <inkml:trace contextRef="#ctx0" brushRef="#br0" timeOffset="1919">3547 10930 12953,'40'-54'1333,"-3"-1"-1030,-23 29-163,-2 2 0,-1 4-101,-8 13-39,1 2 11,-3 5-5,0 0 167,1 0 74,0 4 207,6 30-421,1 10-33,2 14 3,-5-25 0,0 0-356,4 13 353,4 4 0,-7-25 0,0-11 0</inkml:trace>
  <inkml:trace contextRef="#ctx0" brushRef="#br0" timeOffset="2484">3785 10549 13441,'21'37'414,"-1"-1"0,-1-2 1,-2-5-169,-2-4-111,1-3 77,-1-3-72,-1-1-56,3 1-33,0-2-39,-2-3 72,0-2-62,-6-5 17,0 2 28,-4-4 62,-3-1 22,-2-1-11,-2 7-100,-2 0-40,-9 18 0,0-6-124,-13 21-77,8-16-2051,-16 15 2252,6-18 0,7-5 0,5-10 0</inkml:trace>
  <inkml:trace contextRef="#ctx0" brushRef="#br0" timeOffset="4668">4857 10954 10489,'-13'-17'1355,"1"-2"-1176,8 14-33,0-3 28,2 7-56,1 0 27,-1 0 34,1 1 729,0 0-399,15 15-240,-3-4-123,15 13-12,-6-5 168,23 21-240,-14-13-12,16 16 1,-22-21-1,9 8 6,-10-9-50,14 10-51,-3-6 51,-3-2 27,-5-4-33,-13-10-5,-7-4-247,1-1-146,-3-3-263,1 1-571,-3-7 1232,0-10 0,0 6 0,0-5 0</inkml:trace>
  <inkml:trace contextRef="#ctx0" brushRef="#br0" timeOffset="5235">5428 10859 13973,'-14'39'365,"0"1"1,1-3 0,1-2-103,0 6-10,1 3-91,2-6 1,-1 1-62,-4 22-45,0-7 0,0 3-54,3-12 1,-1 1 8,0-1 0,0 2 1,0-2-12,0 0 0,1-2 5,-5 14 1,0-3-1,4-15 1,1-4-6,-9 23 0,2-2 0,11-37 6,2-4-1,1-4 7,2-3-7,0-2-44,1-3-986,1-1 1025,-1-23 0,1 16 0,-1-16 0</inkml:trace>
  <inkml:trace contextRef="#ctx0" brushRef="#br0" timeOffset="6183">5761 10501 15788,'-26'35'442,"2"0"-358,7-9 11,1 3-28,1-2-33,2-2-34,4-3 6,1-4-1,5-3 1,-1-5 5,3-1-5,0-5 22,1 0-34,0-2-44,0-1 55,0 5 1,0-1-1,0 7-5,1-2-5,8 10 5,1-3-6,15 16-39,15 3-39,4-3 68,6-1 10,-21-18-95,-5-3-44,-14-7-79,-1 0-231,-6-2-373,-1-2-1043,-2 0 0,0 0 0</inkml:trace>
  <inkml:trace contextRef="#ctx0" brushRef="#br0" timeOffset="6784">5904 10668 13536,'12'-23'1221,"6"0"-897,-4 17-128,2 5 56,-3 18-184,-6 1-17,0 10-46,-5-5 40,0 0-28,-5 10 16,-2-8-33,-6 13 12,0-14 27,1-4-95,4-9-146,4-9 202,13-1-12,-2-1 7,11 0 5,-6 0-840,7 2-6486,0 0 7326,-2 0 0,-6-1 0,-10-1 0</inkml:trace>
  <inkml:trace contextRef="#ctx0" brushRef="#br0" timeOffset="7284">6118 10478 14454,'30'32'173,"0"0"1,-2-3 0,-6-4-73,-9-6-28,-1-3 117,2 1 63,-3-1-248,-1 0 163,-5-3-73,-3-4 101,-3 3-89,-3-3-34,-2 4 5,-5 0 0,-3 4-33,-2 2 11,-2 2-17,0 2-33,-5 6-247,2-3-470,3-2 711,-2-4 0,15-15 0,-5 2 0</inkml:trace>
  <inkml:trace contextRef="#ctx0" brushRef="#br0" timeOffset="8620">7475 10787 14549,'50'41'347,"-17"-15"1,1 2-318,-4-4 1,-1 0-28,1 1 0,0 0 2,4 4 1,-2-2 33,1 1-50,12 11-1893,-20-20 1904,-5-4 0,-9-8 0,-10-7 0</inkml:trace>
  <inkml:trace contextRef="#ctx0" brushRef="#br0" timeOffset="9056">8070 10787 15255,'-10'42'244,"-1"0"1,-1 1 0,-1-2-184,1-11 1,-3 2-29,-2 7 1,-3 5 0,0 2-42,-3 7 1,0 3 0,0-2 31,3-8 0,1 0 1,0-2-23,-9 23 1,5-9 31,8-17-71,3-5 1,0 0-31,-1 6 33,-5 20-39,13-42-173,-3 0 67,3-8-1003,-5 3 1182,6-27 0,-1 12 0,4-16 0</inkml:trace>
  <inkml:trace contextRef="#ctx0" brushRef="#br0" timeOffset="9922">8404 10406 13956,'-17'37'756,"2"-3"-403,-10-5 22,-5 9-308,1-3-33,3-3 5,17-20-16,3-6 10,5-4-27,0-1-73,1 0 100,1 3 1,19 8-23,5 6 45,29 23-73,-19-13 51,7 10-34,-23-18 0,4 2-118,-8-6-700,5 4-744,-13-12 1562,0 0 0,-7-7 0,1 0 0</inkml:trace>
  <inkml:trace contextRef="#ctx0" brushRef="#br0" timeOffset="10520">8642 10478 12959,'57'-4'1417,"-6"9"-1059,-38 16-207,-3 5-100,-18 16-51,-1-19-90,-11 0 17,8-15-375,-2-5 96,7-1 60,-1-4 242,7-1 0,6-2 50,1 1 39,11 3 129,1 16-67,8 19-62,-10 5-6,-3 1 29,-12-9-51,-7-16-5,-9 4-17,0-13-1233,-13-6-761,11-9 2005,-3-9 0,13 7 0,2 2 0</inkml:trace>
  <inkml:trace contextRef="#ctx0" brushRef="#br0" timeOffset="11053">8904 10382 14101,'28'31'274,"0"0"1,2 5 0,-6-4-152,-11-9-28,3 13-84,-9-17 56,-2-3-11,-4-8 0,-1-2 12,0 0 162,-5 11-169,-5 4-5,-2 6-16,-12 12-35,0 0-8,4-10 1,0 0-559,-11 14-850,1-8 1411,12-24 0,11-8 0,0-3 0</inkml:trace>
  <inkml:trace contextRef="#ctx0" brushRef="#br0" timeOffset="18092">10713 10930 15788,'53'12'-23,"-5"-2"-633,-22-10-2598,31 3 3254,-15 3 0,4-1 0,-29 0 0</inkml:trace>
  <inkml:trace contextRef="#ctx0" brushRef="#br0" timeOffset="18308">11427 10978 15053,'33'-6'-17,"1"1"1,31-7-3642,-13-3 3658,-14 5 0,-11 5 0,-19 5 0</inkml:trace>
  <inkml:trace contextRef="#ctx0" brushRef="#br0" timeOffset="18442">11950 10978 13961,'37'-6'-658,"-1"0"0,29-6 658,-29-2 0,-16 7 0,-6 2 0</inkml:trace>
  <inkml:trace contextRef="#ctx0" brushRef="#br0" timeOffset="18675">12641 10906 15905,'39'-10'20,"1"-1"1,-4 1 0,-4 2-638,-4 0-1617,-4 3 2234,-3 4 0,-10 1 0,-4 0 0</inkml:trace>
  <inkml:trace contextRef="#ctx0" brushRef="#br0" timeOffset="19933">15688 10525 15205,'36'35'616,"2"0"-431,-3-7-79,5 3-27,5 0-49,-14-11 1,3 1 22,-3-2 1,1-2-49,-2 1 1,0-1 39,23 14-594,-21-12-348,-9-3-811,-7-6-1658,-13-9 3366,-3-2 0,1 1 0</inkml:trace>
  <inkml:trace contextRef="#ctx0" brushRef="#br0" timeOffset="20401">16450 10454 15832,'-13'40'345,"0"0"1,0 0-1,-2 1-166,-10 15 1,-1 0-555,3-7 0,-1 2 404,2-5 1,-2 2 0,0 1 116,2-4 0,0 0 0,1-2-163,-5 11 1,0-2 10,0 5 0,2-3-42,7-16 1,3-3 14,-1 6 168,5-10-230,8-21-381,0-4-208,1-5-506,-1-1-3301,0-2 4491,-1-1 0,1 1 0,0-1 0</inkml:trace>
  <inkml:trace contextRef="#ctx0" brushRef="#br0" timeOffset="21371">16973 9954 14684,'-25'35'360,"0"1"1,6-6-1,-1-3-265,-17 14 6,13-14-101,4-3 6,1 0-1,7-6 23,3 0 23,9-6 22,13 3-40,3-2 79,21 13-73,-11-7-33,12 9 33,-11-6-11,0 0-28,16 17-375,-14-12-4493,15 4 4868,-25-19 0,-5-9 0,-11-3 0</inkml:trace>
  <inkml:trace contextRef="#ctx0" brushRef="#br0" timeOffset="21885">17307 9930 14773,'-3'44'908,"-2"-1"-645,-4 8-201,3-9-37,2-7 0,2 2 20,11 25-84,4-6-527,16-12-5,-9-30-488,1-9-1243,-13-10 2302,-4-1 0,-1 0 0,-2 2 0</inkml:trace>
  <inkml:trace contextRef="#ctx0" brushRef="#br0" timeOffset="22105">17187 10192 12511,'-10'-4'1036,"2"1"-241,8 3-694,21-1 129,6 1-174,12-1-432,6 1 376,-3 4 0,-14-3 0,-3 3 0</inkml:trace>
  <inkml:trace contextRef="#ctx0" brushRef="#br0" timeOffset="22852">17640 9858 13883,'34'29'356,"0"0"1,-1 0 0,-3-2-296,3 9-5,4 0-50,-18-18 61,4-1-67,-11-9 11,-2-2 34,-1-1-39,-5-3-1,0 0 6,-3-1 146,-1-1-17,0 2-140,-3 1 6,-9 11-1,-3-1 7,-9 10-7,0-1 97,-3 4-116,1 0 0,-2 1-508,-12 13-1287,14-14 0,2-2 1809,4-3 0,13-13 0,5-7 0</inkml:trace>
  <inkml:trace contextRef="#ctx0" brushRef="#br0" timeOffset="23873">18949 10716 15065,'44'7'639,"-1"-2"-455,-10-4-100,0-1-28,1 0-56,-1 0-5,8 0-225,-13-1-2223,7-1 2453,-22-1 0,-2 1 0,-9 0 0</inkml:trace>
  <inkml:trace contextRef="#ctx0" brushRef="#br0" timeOffset="24274">19640 10668 15076,'40'18'78,"-3"-4"-229,-15-14-622,2 0-974,3 0-4481,0 0 6228,-1 0 0,-11 0 0,-6-1 0</inkml:trace>
  <inkml:trace contextRef="#ctx0" brushRef="#br0" timeOffset="24540">20259 10692 15804,'54'14'588,"-6"-3"-588,-25-15-947,10-1-968,-8 0 1915,10 0 0,-23 5 0,1 0 0</inkml:trace>
  <inkml:trace contextRef="#ctx0" brushRef="#br0" timeOffset="24773">20973 10692 16420,'62'16'213,"-7"-2"-3092,-2-12 2879,-1 0 0,-3-1 0,-17-1 0</inkml:trace>
  <inkml:trace contextRef="#ctx0" brushRef="#br0" timeOffset="26176">23734 10406 15894,'35'54'221,"-5"-14"0,2-2-187,-7-14 0,0-2-6,13 11 0,-1-2-23,10 2 29,2-7-141,-27-15-615,6 0-40,-17-8-773,0-1-1590,-6-2 3125,-2-2 0,-1 2 0,-2-2 0</inkml:trace>
  <inkml:trace contextRef="#ctx0" brushRef="#br0" timeOffset="26609">24353 10358 16756,'-14'32'213,"-1"-1"0,-2 4 0,0 0-115,-4 2 0,0 1-2046,-4 6 0,-1 2 2012,-2 0 1,-1 3 7,4-6 1,-2 3 0,3-3 497,-2 4 1,2-1-694,2-3 0,1 2 0,4-5 255,-1 14-810,4-6-78,13-36-499,5-14 1255,6-16 0,-3 10 0,2-9 0</inkml:trace>
  <inkml:trace contextRef="#ctx0" brushRef="#br0" timeOffset="30595">24401 9739 14258,'-21'41'398,"1"-5"-297,5-17-96,-2 0 34,-2 2 23,-6 7-56,2-3 10,1-2-4,8-8 77,11-9 124,0-3-207,3-1-6,0-2 0,3 0 5,0 0 1,4 0-1,2 2 7,5 6-1,-2 2 50,10 12-61,2 12 17,0 1-11,-2 0 33,-7-12-39,-6-10 0,0 2 0,-3-6 11,-1 2-5,-2-6 27,0-1-44,0 1-106,1-3-2375,8 1 2492,-1-11 0,0 5 0,-4-5 0</inkml:trace>
  <inkml:trace contextRef="#ctx0" brushRef="#br0" timeOffset="31444">24615 9858 13401,'-21'18'700,"2"0"-632,10-3-29,1 2-34,2 0 1,2 2 84,1 4-393,2 4 180,5-4-28,6-5 151,3-12 11,15-12-17,-5-7 6,6-3 6,-4-12 39,-12 9-40,1-17-49,-10-4 72,-4 8 112,-4 0 218,-4 24-280,2 15 23,1 4 28,3 13-56,2-2-68,0 3 85,5 9-90,-1-8 106,8 14-106,-6-18-39,3 12 50,-4-9 101,-2 9-72,-1-14-7,-5 0-33,-1-15-5,-7 1-275,3-4-605,-6 0-1210,4-2 2095,-2-3 0,6 2 0,1-2 0</inkml:trace>
  <inkml:trace contextRef="#ctx0" brushRef="#br0" timeOffset="32194">24877 9739 13340,'17'30'280,"1"-1"0,13 22-168,-19-31-11,0-3 33,-1-1 62,3 0-129,-5-5-11,2 0-56,-5-5 17,-1-1-11,-2-2-1,0 0 6,-2-2-5,0 1 39,0-1 134,-1 0 325,1 1-330,-2 1-11,-8 9-119,-15 17 1,-7 6-34,-11 14-11,13-16-44,-2 0 38,16-17-28,-1 0-112,9-8-268,1-2-1031,2-2-605,2-2 2050,0-1 0,2-1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7:22.851"/>
    </inkml:context>
    <inkml:brush xml:id="br0">
      <inkml:brushProperty name="width" value="0.05292" units="cm"/>
      <inkml:brushProperty name="height" value="0.05292" units="cm"/>
      <inkml:brushProperty name="color" value="#A020F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18497 2810 12858,'-3'36'73,"1"6"-118,2-13 45,0 2-22,0 0 16,0-9-44,0 24 89,0-16-5,0 18-34,0-19-40,5 31 91,2-9-49,0-9 1,0 1-137,3 14 95,-2-6 39,-5-9 50,-2-18-50,-1 18-22,0-18 16,0 10 6,0-8-213,0 25 96,0-5 150,0 9-44,0-4-90,0-14 17,0-1-123,0 0 89,0-18-56,0 10 113,2-13-85,-1 3 146,1-6-50,0-2-169,1 5-38,-1 1 279,1-2-67,0 2-22,1-8 17,3 1 50,-2-5-45,0-2-84,-2-1-50,4 0 213,-3-1-12,4 0-16,-2-1 94,3-2-94,-1 1-6,8 0-73,9 2 129,5 4-22,1 1 16,-4 1-44,-10 0 61,10 0-67,-8 0 62,9-1-62,-9-2 50,1-2 45,20 0 12,-5-1-91,27-1 24,-15 0-29,-1 0 78,3-2-77,-20 1-12,20-2-12,-20 2 7,6 0-57,-11 2 12,14 0-12,-4 0 101,6 0-27,-2 2 21,-6-2 186,21 1-219,-17-1-34,20 0 28,-3 0 18,-9 0-12,8 0 5,-25 0-5,-1 1 45,-2-1-34,-2 1-5,8-1 39,7 0-79,0 0 28,-4 0 1,-11 0 5,-7 0 33,18 0-27,-12 0 5,13 0-11,-16-1 11,16 0-11,-4 0-5,23-1-12,-14 2 56,-1 0-89,-3-2 50,-13 1-34,5 0 23,-7 1-51,0 0 62,2 0-33,13-1-34,7-2 61,16-2 51,-11-2-28,13-3-12,-8 0-5,-13 4 0,0 1 0,14-2 0,3 2 0,-30 3-11,22-1 5,-18 1-38,17 0-1,-22 2 6,9 0 33,-6 0 0,18 2 68,6 1-40,3-1 18,-1 0-24,-15-2-16,-12 0 90,21-1-90,-17-2 6,15 0-1,-22-1-44,18-2 39,-2 3 25,-6 0 0,1 0 15,19 1-35,-2-1 34,-13 0 1,-12 0-29,30-3-67,-26 4 56,22-3-45,-14 5 79,-5 0-23,16-1-11,-19 0 45,2-1-40,-7-1-5,-5 2-5,-1 0-35,-10 1 7,0 0 33,0 0-6,1 0 1,7 0 5,-3 0 89,14 0-83,-11 0-12,14 0-5,-9 0-123,9-4 122,-11 2 7,-3-3 5,-9 1 5,-2 0 29,1-2-34,-2 1 0,1-2 0,-3 1 0,3-5 39,-2 1-28,2-9 62,-3-5-28,0-4-84,-2-8 39,-1 8-34,-1-13 29,0 12 5,0-24 0,0 17-12,0-11 7,0-7 61,0-6 25,-1 12 0,0-1-20,1 8 1,-1-1 78,-1-13 0,0 2-39,-1-5-22,1-4-68,-2 33 197,0-11-141,0 10 6,-4-20-68,4 21 102,-4-19-96,3 21 0,-2-17 62,3 11 117,-4-18-179,4 18 29,0-4 27,2 18-22,1-5-40,1 6 6,0-2 40,0 9-51,0 2 61,0 0-61,0 5-89,0 0-197,0 4 191,0-1 95,-4 1 0,3-1 0,-3 1 0</inkml:trace>
  <inkml:trace contextRef="#ctx0" brushRef="#br0" timeOffset="2121">18521 2738 10254,'42'16'862,"8"-1"-672,-24-11-61,11 0-17,-9-3 179,13 0-195,-10 0 77,20-1 29,-9-5-123,0 2 44,12-7 23,-5 1-130,-9 2 1,1 1-11,18-3 33,-24 4 0,-2 0-39,6 0 0,-1 0 0,19-3 6,-13 1 2,-6 3 1,3-1-9,-6 2 0,0 0 2,0 0 1,2 0-3,8-1 0,3-1 5,0-2 1,-1 0-6,-7 1 0,-1-1 0,4-1 0,-3 0 0,-2-1 6,14-3 0,-13 4-6,23-4-6,-27 7 0,8-1 6,-15 3 0,-3 0 0,11-1 6,0-2 16,20-5 12,-8 2-40,-3 0-83,-2 3 50,-18 5 11,8-1 22,-11 2 12,2 0 55,10 0 6,20 0-55,5 0 21,0 0-27,-1 0-6,-12 0 0,-1 0 5,5 0-5,-20 0 6,20 0-62,-21 0-6,21 2 90,-20 0-28,21 1 0,-5 2 6,-1-2 5,12 0 79,2 1-85,4 0-5,-26-2 0,-1 1 0,9 0 0,-1-2 0,1 2 0,-11-2-252,22 4 236,-11 0 27,-2 1 45,7 2 5,-2-1-61,-1 0-5,-5-2-85,-14 0 90,-9-1 6,9 1-1,-5-2-5,6-1-5,-9 0 5,0-2 0,14 0 0,-4 0 11,18-2-5,-18 1-12,-2-2-246,-10 2 5,-10 0-78,2 1 129,-7 0 185,0 0-73,-2 1-2918,3 2 3002,-2-1 0,1 1 0,-2-2 0</inkml:trace>
  <inkml:trace contextRef="#ctx0" brushRef="#br1" timeOffset="8522">17902 3048 12819,'-16'5'633,"0"0"-370,6-6-151,0 0 67,-11-2-173,9 1 27,-9 0-21,7 2 66,0 0-72,-2 0 50,-15-3 11,2 1-62,-6 0 35,-1-1-46,8 1 12,0-1 5,1 1-11,14 1 5,-3 0-5,7 1 0,-4-1 45,4 1-39,-4-1-1,0 0-5,0 0 6,-1-1 78,-2 1 11,5 0-95,1 0 6,3 1-12,5 0-162,1 0 241,0 5-73,1 0 6,-2 9 5,1 3 39,1 16-50,-1 2 0,1 1 0,0 4 0,0-15 0,0 7 0,0-10 0,0 1-5,0 0 5,0 1 0,3 24 5,-1 7-5,0-21 0,0 0 0,-1 1 0,0-1-28,-1 11 28,0 13 0,0-24 11,0 11-11,0-16 6,0 0 28,0 10-34,0-12 0,-1 15 0,1-13 5,0 0-10,0 3-79,4-4 50,0-1 28,2-5 6,-2-11 6,-2-5-6,0-2 17,1 3-12,-3-2 7,2 3-7,-1-3-5,1 0 11,1 0-16,2-2 50,9-1-29,5-2 18,3 1-34,2 0 6,-3 1 16,3 1-16,14 2-1,-7-1 40,19 4-34,2 2-11,3-1 3,-17-5 0,-2-1 8,9-1-5,6-2-6,-24 0 5,11 0-5,-9 0 0,7 0 6,-10 2-1,1-1 1,-1 1-6,1 0 6,15-1-1,-11 0-72,6-1-73,-15 3 112,-5 3 28,0-1-22,7 3 16,-9-4 0,7 0 62,-11-3-22,1 0-34,-8-1 0,0 0-67,-4 0 67,1 0-6,2-1 12,0-2-1,2-2-5,-1-1 6,0-2-6,0 0 17,0-1 22,1-5-39,-3 2 106,1-5-16,-3 3-62,0-3 28,0-16-50,-4-11 2,0 5 0,0-3 12,0 6 0,0 0-20,-1 1 0,1 0 11,-1-22-6,2 26 1,-1-8 5,1 13-5,-1-1 33,-1-15-39,1 10 0,-2-27 50,1 13-44,0 1 5,-1 0-16,1 17 5,1 1 39,1 3-39,3 11 5,0-8-49,0 10 105,0-5-61,0 9 11,0 0-5,0 5 72,0 1-78,0 0 0,0-1 0,0-2 6,-1 0-28,0 0 22,-2 2 0,0 1-6,0 1-112,1 0-78,1 0-196,0-1 314,1-1-23,-1-1 101,0 0-5,0 1-29,0 0 34,1 1 34,-2-1-34,-1 2 0,-6-1 72,-6 1-72,-2 0 0,-17 0 23,-19 7-270,-7-2-391,-4 1-521,8-3-555,19-3 1714,-4-3 0,21 3 0,5-3 0</inkml:trace>
  <inkml:trace contextRef="#ctx0" brushRef="#br1" timeOffset="15906">12569 5215 9559,'9'44'1036,"-1"-2"-582,-5-12-174,-1 4 117,2 28-69,-3-12 0,0 4-250,0 11 1,0 4-31,0-7 1,0 2 0,-1-2-48,1-15 1,0-1 0,0 0-2,0 10 0,1 0 0,-1-5 8,1-12 1,0-2 69,1 17 1,1-4 10,2 4-64,-1-4 1,0 0 7,3 15-33,-2-21 0,-1-1-16,2 17-7,-1-2 1,-1 4-141,0-10 1,-1 0-295,0 10 0,1 0 437,-1-9 1,-1-5 70,3 14-51,1-7-12,2-16-60,-3-27 111,3-1-28,-4-10 28,4 0 6,-4-1 874,2 0-840,-1 0-7,1 0-133,-1 0-102,0 0-10,1 5 262,-1 4 18,1 8-102,1 3 35,0 3-35,5 9-5,-3-7 17,7 15 22,-2 3-28,-2 2 1,-1 2-12,-7-21-6,-1-9 6,-3-12 90,0-2 72,0-3-156,0 0 83,4 0-89,0 0 0,3 0 0,0 0-5,11 0-1,-3-1 0,21 1 18,-11-1-7,22 0 1,-16 0 33,25 0-39,-10 1-9,-12 0 1,3 0 14,28 1 83,-3 0-89,-27 0 0,-1-1-805,12 2 805,15-2 0,-14 0 0,0 0 0,-11-2 0,2-1 0,19 0-6,-7-3 1,4 0 13,4 1 1,1-1-7,3 0 1,2 0-140,-14 3 0,1-1 0,-4 1 137,2 1 0,-3-1-23,12 1 1,-2-1 42,-22 1 0,0-1-20,10 0 0,-1-1-6,21-4 0,0 0-947,-18 1 1,1 0 952,-12 2 0,2-1 240,24-3 1,4-1-241,-13 3 0,-1-1 5,1 1 1,0-1-6,7 0 0,0 1 3,-15 2 0,-1 1 2,-1 0 1,1 1 30,6 0 1,-2 1-756,8 1 716,-19 1 1,-1 0 2,14 0 0,1 0 5,0 0-768,0-1 763,2 0 744,-15-1 0,2 0-747,4-1 0,-1 0 3,0 0 0,2 1 66,7-2 1,0 1-64,-2 0 0,-1 1 19,-8 0 1,0 0 615,3 0 0,-3 0-633,2 1 7,-1-1-7,0 1-5,17-2-5,-14 0-23,12-3 28,-3 0-6,-13 0 573,-7 3 1,0 0-568,20-2-9,-13 2 1,3 1 2,-7 0 1,0 1 78,-2-1 1,1 1-74,9 1 0,-3 0 0,4-1 28,-11 1 0,0 0-23,1 0-5,-2 0-56,1 0 56,16-1 51,-11 0-49,2-2 1,2 0-3,22-2-20,-19 1 1,4 0 24,3 1 1,-1 0 16,-15 1 1,0 0-46,7 0 1,-1 0 28,7-2-6,1-1 5,-13 1 1,1 0 67,21-2-48,-11 0 0,1 0-22,-12 2 0,-1 0 2,-1 0 1,1 0-1,4 1 1,0 0 5,-2 1 1,0 0-12,-1 0 0,0-1 0,-4 2 0,-3-1-6,6-1 6,-21 1 34,-2 0-34,-8 1-5378,-6-1 5378,-8 1 0,2-1 0,0 1 0</inkml:trace>
  <inkml:trace contextRef="#ctx0" brushRef="#br1" timeOffset="18451">12760 5215 8903,'63'-1'970,"-13"1"-802,-11 0 61,-8 0 231,18-2-276,-9 0-10,-3-1 0,2-1-51,-4 1 0,-1 1-123,1-1 0,2 0 39,8 1 0,2 1 104,7-1 0,2 0-104,6-1 0,2 0-36,3-1 0,-1 0-159,-7 0 0,-1-1 192,-11 0 0,3 1-1093,8 0 1,5 0 0,-6 1 1056,-5 0 0,1 0-4,7 1 0,6 0 1,-11 1-32,9 1 35,-10 0 0,2 0-9,-10-1 1,1 2 23,1 0 0,5 2 0,-3-1-763,4 0 0,-2-1 748,11 3 0,-5 1-73,3-2 209,-20-2 0,0 1-130,19 0 8,-21-1 0,-2 0-8,11 0 0,-4 0 5,-3-1-11,-6 1 2534,-2 1-2539,9 1 7,15 2 31,4-2 1175,-24-1 1,-1-1-1209,11-1-6,13 2-28,-26-1 6,12 2-56,-13 0 84,0 1 84,2-1-78,18 1-6,10-2 39,-20 0 1,1-1-9,-8-1 0,1 1 39,10-1 0,2 0-17,4 0 0,-1 0-22,3-1 0,-1-1-31,-4 1 0,0-1 2,-5-1 1,-4 0-3,9-1 0,-10 2 0,0-1 62,7 0-60,-7 0 1,-1 0 42,6 0-26,-6-1 1,1 1-14,25-4-3,-14 2 0,1 0 22,-6 0 0,-1 1-22,-1 0 0,-2 0 22,0-1 0,-4 1-25,6-1-34,11-2 34,-20 3 6,-3 0-6,14 0 6,-10 0 33,25-2-50,-9-4 11,0 2 0,13-6-73,-11 3 17,-2 1 39,10 1 11,-28 6-33,10 1 6,-15 1 33,-1 0 84,12-2-23,-10-1-22,23-4-44,-9 0 5,0-1 0,9-2-123,-4 3 128,-9 1 1,2 1-1,-23 3 29,3-1-34,-7 1-179,3 1 145,-12 1-44,0 0-12,-6 1 169,1 0 150,0 5-111,-1 15-85,1-3-27,0 13 11,0-8-12,2 3 40,0 3-34,4 20-11,0-8 0,1 15 17,3 9-11,-4-13-4,0-6 1,0 2 25,-1-8 0,0 2-8,3 24 0,1 3-15,-3-8 1,0-2-9,0 0 0,0-1-336,-2 0 1,0-3 338,1 12 0,-2-22 0,0-1 39,1 19-39,2-1 0,-2 1-33,2-3-18,-2-1-2,-1-21 0,0 2 47,1-1 1,-1 0 5,0-1 0,0 0 2,0 6 1,-1 0 14,-1-9 0,-1 2-40,0 19 1,1 1 22,-1-18 0,0-2-3,-1 7 0,1-4 3,-1-2 45,0 22-95,0-23 50,0 17-6,0-27-111,0 12 105,-1-8-172,1 17-2158,0-17 2511,0-6 0,0-10 1,0-14-1</inkml:trace>
  <inkml:trace contextRef="#ctx0" brushRef="#br1" timeOffset="34118">11593 11882 15042,'-16'3'538,"1"-1"-325,9-2-162,0 1 38,-3 0-27,1 1-12,-6 1-11,-4 1 45,-13 1-78,9-1-6,-3 0 11,14-2-11,-6 0 0,8 0 6,-3 0 22,9-2 22,1 1-39,0-1-61,1 0-40,-1 1 85,0 0-6,0 1-79,1 0-168,1 1 152,0 0 106,0 3 0,0 1 67,0 3-61,0 4 16,1 5-27,6 36-29,1 7-39,0-3 0,1 3 47,-2-13 1,0 1 22,2 15 1,-1-3 2,-3-27 0,0-2 0,6 32 0,-5-36 22,1 12-22,-2-9-5,2 23 5,-4-24 11,1 16 1,-1-23-7,-2 8 6,0-12 6,-1 12-6,1-4 23,-1 0-40,0 0 6,0-14 0,0 2-5,0-9-1,0-2-50,0-4-68,0 0 124,0 4 23,1 6-6,0 9-6,1 3 22,0-5-38,-1-3-57,-1-10 62,0-2 17,0-3-11,6 0-1,0 0 29,15 0-34,-4 0 5,17 2 1,-3 1 0,18 1-6,-17-1 0,2-3 0,-19 0 0,-3 0 5,-1 0-5,-4 0-33,2 0-169,-5 0-901,2 0-264,-2 0 1367,3 3 0,-4-2 0,1 1 0</inkml:trace>
  <inkml:trace contextRef="#ctx0" brushRef="#br1" timeOffset="35371">11760 12311 13777,'26'42'142,"-6"-12"1,-1 1-132,10 12-11,-10-14 0,0-1 0,6 12-22,4 8-12,-10-16-111,3 4-589,-14-24 807,-2-13 28,-6-21-90,-4-6 188,-4-10 0,0-2-54,-3-8-72,3 9 0,1 0 0,1-2 11,2-7-303,3 24 488,17 23-263,6 36-132,2 4 0,2 3-126,7 15 126,-13-22 0,-1-3-59,-2-1 118,-1-6 67,-4-5-135,-3-8 118,-2-7 471,-3-17-230,0-4 325,-4-31-118,0-14-336,-1-7-76,0 18 1,1 0-1307,-1-8 1015,2 21 1,2 2-983,2 3 1254,8 11 0,-6 12 0,1 6 0</inkml:trace>
  <inkml:trace contextRef="#ctx0" brushRef="#br1" timeOffset="36039">12474 12525 13149,'-16'47'231,"1"-1"1,1-4 0,5-2-294,10 9-16,6-20-57,9-10 79,0-17 51,-1-4-68,0-4 73,-1-5 95,3-16-89,-7 3 83,1-20 74,-9 17 178,-3-14-89,-9 15 224,-8 0-347,1 12-129,2 9-89,15 37-12,14 5-112,0 12-347,10-10-358,-6-18-707,3-6 1625,4-6 0,-11-5 0,1-2 0</inkml:trace>
  <inkml:trace contextRef="#ctx0" brushRef="#br1" timeOffset="36556">12760 12525 14611,'-16'36'490,"1"0"1,-11 26-329,15-30-168,5-2-44,5-3-124,12-6-235,5-14 269,11-16 140,-9-3 50,1-25 6,-13 2-22,-2 0 39,-2 7 117,-2 14-123,0 3 6,0 5 141,0 2-158,13 40-40,3-5-279,7 19-454,0-21-1047,-7-17 1764,1-5 0,-8-3 0,-3-3 0</inkml:trace>
  <inkml:trace contextRef="#ctx0" brushRef="#br1" timeOffset="38056">13426 12168 14303,'9'36'125,"-1"-1"0,1 0 0,1-2-63,12 14-18,1-4 1,3 2-31,-7-12 0,1-1-36,4 7 0,0-4-180,7-5 219,-18-31 162,4-29-173,-10-4 55,-3-1 1,0-2-51,-2-8 51,-3-19-74,-1 33-172,2 12 195,10 35 34,3 13-45,17 30-6,-11-20-11,14 18 17,-16-30-45,8-2 124,-12-22 128,4-32-78,-6-29-40,-2-8-204,-5 14 1,-2 0-631,-1 9 0,1 2-742,-1 2 0,0 1 1487,3-21 0,-2 41 0,0 8 0</inkml:trace>
  <inkml:trace contextRef="#ctx0" brushRef="#br1" timeOffset="38671">14236 12430 14611,'-22'37'151,"0"0"0,2-3 1,5-3-74,7-4-72,3 10-113,6-9-352,14-3 409,1-23 55,6-13 79,-4-26-84,-8 9 101,0-22-101,-7 23 6,-1-3 94,-2 15 220,-3 3-203,1 6-111,-2 8 72,5 20-78,14 17-748,4-8 1,3-1-1471,12 12 2218,12-4 0,-33-31 0,-4-4 0</inkml:trace>
  <inkml:trace contextRef="#ctx0" brushRef="#br1" timeOffset="44108">14498 12668 14706,'26'26'-4,"0"0"0,-1-2 1,-1-2-2231,24 11 2234,-19-14 0,-9-7 0,-16-11 0</inkml:trace>
  <inkml:trace contextRef="#ctx0" brushRef="#br1" timeOffset="44341">14498 12835 11575,'-10'-2'1199,"3"0"-124,26-17 45,13-23-1098,-10 14 1,0-2-292,-1-1 1,-1 0 268,-2-1 0,-4 4 0,-1 3 0,-1-1 0</inkml:trace>
  <inkml:trace contextRef="#ctx0" brushRef="#br1" timeOffset="45274">14759 11692 13917,'46'-3'700,"-3"0"-381,-2 0-246,-10 2 11,17-1 78,-11 4 56,-4 6-116,-6 2 27,-13 7-124,-5 3 1,-1 8 100,3 30-67,-3 0-36,-2-14 0,-1 3-306,-2-4 0,0 3 308,0 14 1,-1 7 0,0-3-10,-1-18 0,0-2 1,0 3 3,0 2 0,0 5 0,0-1 0,0-6 0,1 8 0,0-6-3,-1-11 0,1-2-2,5 21 5,-2-34 5,0 0-5,-1-15-33,-2-3 94,-1-3 158,0-1 470,-10 0-649,-5 3-1,-25 7-34,11-3-38,-22 5-331,22-9-1843,-19-9-1501,19-4 3708,-6-7 0,22 8 0,3 2 0</inkml:trace>
  <inkml:trace contextRef="#ctx0" brushRef="#br1" timeOffset="51565">17045 7811 11441,'43'10'1036,"8"-2"-840,-27-8-50,11-1-40,-8-1 6,27-5-61,-17 2-46,21-4 18,-22 5-18,0-1 35,21-4-35,2-1-5,-18 2 0,1 0-5,23-3-26,-26 5 0,-1 1 53,1 2-5,18 1-11,-29 1-6,10-1-51,-11 0 7,26-5 44,-8 0-12,11-2-27,-7-1-78,-11 3-12,21-3 90,-19 3 39,6 2 0,-21 2 5,16 0-5,-11 1 0,11-2 6,-1 2-6,4 1 0,-1-1-6,12 2-22,2 0 28,2 0 0,-4 0 0,-16 0-67,-10 0-95,25-4 122,-19 3-27,18-4 34,-25 4-58,-1-1 13,11 0-79,5 0 132,-9-1 0,0 0 30,13-2-5,6-3-151,1 0 146,-19 2-1,19-2-44,-26 5-57,0 1 29,-2 0-29,-1 2 63,17 1 133,-8 2-89,6 1-56,-6 0-73,-12-3-72,5 0 89,-11-1-17,-2 2-106,-7 1-359,0 0 152,0 2 386,1 0-673,11 4-184,-4-2-778,3 1 1691,-6-3 0,-9-3 0,-1 0 0</inkml:trace>
  <inkml:trace contextRef="#ctx0" brushRef="#br1" timeOffset="52746">20068 7644 10674,'-9'51'873,"1"6"-475,7-14-213,-1 1-90,2 17 51,0-6-96,1-12 1,0 0-46,1 17 7,3 7-12,-3-34-56,3 29 140,-4-23-84,2 22 0,-2-29-34,0-1 68,-1 1-68,0 1 118,0 16-81,0-14 0,0 1-12,0 2 1,0 0 8,0-1 0,0-1-6,0 17 1,0-16 38,0 13-33,0-11 6,0 10-1,0-16 1,1-3 56,2 23-62,0-7 67,0-11 0,-1 0 6,0 12-17,-1 16-17,0-25 0,-1-1-39,1 27 3,-1-26 0,1-1 8,-1 5 23,1 1-34,-1 0 5,0 1 34,0 1 6,0 23-9,-1-32 1,0 1-18,1 0 1,-1 0 16,-1 9 1,1-1-34,0-9 0,-1 1 27,1 18 1,-1-1-31,1-17 0,1-2 5,-1 5 1,1-3 67,0 1-31,0-1 0,1 2-31,0 12-5,1-11 0,0-2-6,1 4 89,1 16-72,0-13-14,-2-9 0,1 2-1,-1 1 1,1 1 0,0 1 0,-1 0-3,1 5 0,-1-2-34,1 10 73,-1-3-39,-1-28-268,-1 3-52,0-18 320,-4-3 0,4-4 0,-4-2 0</inkml:trace>
  <inkml:trace contextRef="#ctx0" brushRef="#br1" timeOffset="54933">16902 7882 8651,'22'38'1955,"-3"4"-1462,-16-21 319,3 26-307,-3-11-234,0 0 1,1 4-146,-2-3 0,0 3-31,2 25 0,1 4-59,-1-6 1,-1 0-29,1-2 1,0 1 38,0 2 1,-1-3-31,0-24 0,-1 1-20,1 24 0,1 0 3,-2-26 0,0-1 0,1 10 0,-1-2 39,0 17-61,-1-5 0,0 5 24,0-9 1,1 0 0,-1 11 0,1 0 5,2-1 1,2-3 2,0-11 0,1 0-23,0 1 1,2 3 0,-1-4-1161,1 3 1,-1-2 1118,2 9 0,-1-5-20,-1 5 17,-2-2 50,-4-16 1,-1-1-29,1 19 28,-2-11 1,0 0-1,1-10 1,0-2 2,-1 0 0,2 1-22,1 3 0,1 0-3,2-1 0,0-1 3,0 1 0,0 1 16,0-4 1,0-1 2,1 14 6,-1-15-89,7 24 83,-5-21-28,6 18 29,-8-27 2269,0 2-2280,-1 12 16,-2-2 0,-1 5 0,-2-19-96,2-9 96,1-14 51,1-1-46,1-1 35,3 0-29,1-2-6,3 0 35,19-2-29,3 1-6,0 1 1,3 0 5,27-2-5,2 0-4,-29 2 1,-2 0-785,7-1 833,14 0-51,-19 2-6,0 0-528,1 1 534,-2 0 2,-3 0 1,2 1 48,23 1-49,-23 0 1,0 1-3,27 1-28,-12-1 33,-11-4 1,0-2-6,14-1 744,5-4-744,-27 4 11,25 3-11,-20 0 579,30 6-579,-24 1 0,0 1-6,6 1 17,-3-5-5,0 0 11,1-2 22,-18 0-33,8 0-12,-17 1 6,9 0 11,-13 0-16,18 0 10,-1 0 29,26 2-17,-10-3-12,-14 1 1,0 0-6,9-1 0,6 0-56,-22-2 56,0 1 0,-1-2 11,-1 1-11,15 0 0,-10 2 6,6 0-1,-11 2-5,-6 1 0,13 3 0,-10-3 0,4 1 0,-14-3-319,2 0-376,-4-1-2503,4-2 3198,-7-1 0,0 2 0,-4-2 0</inkml:trace>
  <inkml:trace contextRef="#ctx0" brushRef="#br1" timeOffset="56358">15521 12454 13597,'7'-22'-532,"3"7"-1047,-2 11 1579,3 4 0,-5 0 0,-2 0 0</inkml:trace>
  <inkml:trace contextRef="#ctx0" brushRef="#br1" timeOffset="58821">16140 11716 12690,'-32'-7'538,"5"2"-404,18 5 113,-7 0-85,-2 0 129,-8-2-235,9 2-22,1-2 5,12 1 6,-3 1 16,2 0 29,-3 0-40,1 2 107,0 1-45,-1 6-106,2-4-6,0 5-39,4-5 44,0 0 34,2 0 1,0-1-1,0 2-22,0 12 16,0-3-33,0 11 6,2-7-6,0 3 84,3 13-118,2 8 56,-2-7 1,0 2-65,0-4 0,0 1-56,1 18 0,1 0 3,0 11 69,-2-23 1,-1-3-25,-1 5 5,2 19-16,-1-16-18,0-3 1,1 2 72,2 13 6,-2-24 0,-1 0 0,2 30-5,-1-8 5,-2-11 0,0 3-3,0-6 0,0-1 3,0-1 0,0 1-6,0-1 1,1-4 5,0 10 28,1 12-28,-2-17-45,0-3 45,0 2-11,-1-2 5,1 1 1,2 17 10,1 3 6,-2-15 1,1 1-12,-2-7 0,1-2 16,3 31-16,-3-22 0,-2-15-5,-2 1 5,2 0 0,-2 0 0,0 1 5,1 14-5,0 15 79,1-1-74,0-5-66,2-14 122,0-15-66,0 1 5,-1-12-56,-2-7 50,0-7-179,-1-1 230,3 1-45,-2 1 0,3 1 23,-4-2-7,0 0 68,2-1-50,4 0-34,1-1 17,12-1-6,-3 0 23,20-2-163,-10 3-353,9 0-873,-6 0-2057,-1 1 3412,-1-1 0,-12 1 0,-5-1 0</inkml:trace>
  <inkml:trace contextRef="#ctx0" brushRef="#br1" timeOffset="61519">16497 12073 14152,'-21'11'683,"-5"10"-593,12-3 27,-9 39-150,14-9 27,8-9 0,3 0-5,7 3-78,21-3-63,0-32 152,1-2-106,1-15 72,-14-14 68,-2-1-34,-8-9 0,-7 8-28,-1-14 28,0 9 95,-5-20-84,-1 27 96,-3-2-68,3 16 107,1 5-102,3 5 29,12 28-6,9 9-67,5 13-92,-7-20 0,0-2-256,3 6-290,6 4-521,-8-18-998,-2-7 2157,0-5 0,-8-5 0,-2-2 0</inkml:trace>
  <inkml:trace contextRef="#ctx0" brushRef="#br1" timeOffset="62204">16973 11549 12903,'-23'32'369,"0"-1"1,1 0 0,2-4 44,-1 4-39,-4 13-274,9-14-67,-2 8-73,14-24 78,1-2-34,3-9-27,10 3 22,1-1 129,22 11-129,4 6 0,3 1-123,13 11-2656,-3-5 2779,-4-2 0,-12-8 0,-20-14 0</inkml:trace>
  <inkml:trace contextRef="#ctx0" brushRef="#br1" timeOffset="62569">17164 11597 11026,'14'-4'1866,"-2"0"-1351,-12 4 6,0 0 375,-7 41-594,4-3-229,1 7 0,3 2-62,14 13-5,3-5-68,15-29 12,-12-19-270,11-2-144,-17-9-455,3-2-1069,-12-6 1988,-2-5 0,-3 6 0,-1 0 0</inkml:trace>
  <inkml:trace contextRef="#ctx0" brushRef="#br1" timeOffset="62754">17140 11739 13474,'43'6'247,"-5"-1"-1003,-1-3 756,-2-1 0,-6 0 0,-10-2 0</inkml:trace>
  <inkml:trace contextRef="#ctx0" brushRef="#br1" timeOffset="63068">17497 11763 13373,'55'6'118,"-7"-2"-124,-30-4-318,-1 0-2583,10 0 2907,-9 1 0,0-1 0,-13 0 0</inkml:trace>
  <inkml:trace contextRef="#ctx0" brushRef="#br1" timeOffset="63485">17783 11740 9912,'10'9'1142,"-3"-1"-688,-7-8-51,0 0 175,1-33 749,4-5-969,2-20-251,5 16 105,-2 26-156,2 41-56,-4 1 34,2 38-230,-5-30-308,1 7-834,-3-19 1338,1-5 0,-2-9 0,-1-4 0</inkml:trace>
  <inkml:trace contextRef="#ctx0" brushRef="#br1" timeOffset="63952">17926 11454 12225,'60'17'1311,"-6"0"-891,-30-2-207,2 1-1,-1-2-77,0-1-18,-3-1 7,2 0 161,-11-5 483,0 1-320,-11 1-448,-3 2 6,-1 3-6,-3 4 11,-1-1 0,-10 31-11,4-16-6,-10 22-190,8-24-308,-3-2-2352,-15 10 2856,9-13 0,-1-1 0,14-16 0</inkml:trace>
  <inkml:trace contextRef="#ctx0" brushRef="#br1" timeOffset="66291">17045 13430 13805,'37'23'492,"2"1"-419,-9-5-17,6 5-31,-1-2 1,2 2-60,-8-5 0,0 1-280,12 7 1,-3-2-549,3 4 862,-11-4 0,-20-17 0,-1 2 0</inkml:trace>
  <inkml:trace contextRef="#ctx0" brushRef="#br1" timeOffset="66588">17092 13906 12696,'7'-47'752,"0"1"0,4-6 1,4 1-762,14-5 1,4 2-261,-10 16 0,0 2-605,4-2 1,-1 7-3340,-1 15 4213,-1 7 0,-12 5 0,-4 3 0</inkml:trace>
  <inkml:trace contextRef="#ctx0" brushRef="#br1" timeOffset="67152">17640 13168 13743,'-50'22'1148,"5"-1"-907,24-5 230,-12 10-275,11-7-163,-9 10-128,19-11 62,5-1 27,9-7 0,11-4 6,1-2 12,14 7-7,-9 0-5,7 5 0,-7-1-33,-2 0-108,4 7-150,-3-1-2341,3 2 2632,-8-11 0,-5-6 0,-5-6 0</inkml:trace>
  <inkml:trace contextRef="#ctx0" brushRef="#br1" timeOffset="67555">17759 13121 13659,'3'44'879,"0"-3"-784,-3-14-61,1 2-28,1 2 33,3 9-84,1-12-386,1 3-622,-2-17-924,-2-6 1977,1-4 0,-3-4 0,0 0 0</inkml:trace>
  <inkml:trace contextRef="#ctx0" brushRef="#br1" timeOffset="67754">17687 13359 10864,'0'-12'1344,"-1"3"-1103,34-3-2879,16 4 2638,4-6 0,-10 9 0,-33 3 0</inkml:trace>
  <inkml:trace contextRef="#ctx0" brushRef="#br1" timeOffset="68169">17926 13097 13278,'30'29'248,"1"0"1,-2-3-1,0-3-192,11 3 45,-13-11-62,-7-3 34,-15-5-40,-4-2 7,-1 4 16,-7 8-51,0-1-5,-7 8-5,-1-6-1048,-19 11 1053,10-12 0,-4 3 0,17-17 0</inkml:trace>
  <inkml:trace contextRef="#ctx0" brushRef="#br1" timeOffset="69653">18307 11644 12090,'47'-11'1412,"3"3"-1137,-25 6-169,1 2-56,-3 2-16,-8 2 11,-1 2 39,5 10-28,-6 1 17,3 11-6,-7 2 11,1 30-44,-3-2-32,-2 4 1,1 9-26,-3-12 1,1 4 0,0-1-414,0 0 0,1 1 0,0-1 419,-1 2 0,1-1 0,0-5-14,2 3 1,-1-7 30,-1-15 0,-1-1 0,2 18 0,0-1-28,-2-14 0,0-2 25,1 12 0,-1-2 3,2 5 56,-1-6-51,0-1 1,1 3 0,-1-8 0,0 3-20,1 3 1,0 4 0,0-2 13,0 4 0,0-3 0,0-4 0,-1-1 0,-1-4 0,0-5-724,0 7 724,1 11-33,-2-20 33,0-2-245,-1-2 295,0-2-44,-1-2 979,0 7-980,0-2-5,0-3 6,0-3 5,-1-11 860,2 0-810,-2-6 333,0-3-310,0-4 364,0-1-437,-3 1 6,-2 2 45,-4 0-29,1 1-27,-1-4 0,0 1 10,-13-2-16,2 0-11,-11 0-62,2 0-179,-3-2-2778,-29 2 3030,15 10 0,-2-7 0,28 8 0</inkml:trace>
  <inkml:trace contextRef="#ctx0" brushRef="#br1" timeOffset="80994">13022 11882 13239,'6'38'420,"0"-4"-386,-6-16-29,0 10-111,0-6-1911,2 10 2017,1-13 0,-1-5 0,1-6 0</inkml:trace>
  <inkml:trace contextRef="#ctx0" brushRef="#br1" timeOffset="81426">13093 12311 13469,'6'38'151,"-2"8"-185,-3-22-212,0 9-286,1-9-2896,4 11 3428,-2-12 0,1-1 0,-3-15 0</inkml:trace>
  <inkml:trace contextRef="#ctx0" brushRef="#br1" timeOffset="81724">13165 12787 13060,'11'54'168,"4"5"-275,-8-34-665,6 11-1015,-4-14 1787,1 1 0,-5-12 0,-2-3 0</inkml:trace>
  <inkml:trace contextRef="#ctx0" brushRef="#br1" timeOffset="82771">16283 13002 13037,'49'-7'476,"-3"1"-431,-17-3-22,13-4-415,-11 4-589,10-3-912,-17 6 1893,-1 0 0,-12 3 0,-4 2 0</inkml:trace>
  <inkml:trace contextRef="#ctx0" brushRef="#br1" timeOffset="83040">16854 12930 11502,'34'5'-126,"0"1"0,23 2-680,-36-5 806,6-2 0,-11 0 0,1-1 0</inkml:trace>
  <inkml:trace contextRef="#ctx0" brushRef="#br1" timeOffset="83272">17378 12883 11200,'62'2'605,"-15"0"-717,-13-1-2050,2-1 2162,-12-1 0,1 1 0,-17-1 0</inkml:trace>
  <inkml:trace contextRef="#ctx0" brushRef="#br1" timeOffset="83475">17830 12835 12180,'35'6'9,"-1"1"0,14-2 1,-6-1-1,-23-1 1,20-2-1</inkml:trace>
  <inkml:trace contextRef="#ctx0" brushRef="#br1" timeOffset="84140">18925 12787 13967,'45'16'56,"5"-4"-627,-26-11-1037,5-1-2419,-13 0 4027,-4 0 0,-5 0 0,-4 0 0</inkml:trace>
  <inkml:trace contextRef="#ctx0" brushRef="#br1" timeOffset="84338">18973 12978 11581,'5'4'1221,"0"-1"-756,-5-3 112,46 3-499,-4-2-249,-8 1 1,3-1-3306,-1-3 1,-2 0 3475,4 0 0,1-3 0,-27 5 0</inkml:trace>
  <inkml:trace contextRef="#ctx0" brushRef="#br1" timeOffset="86460">19544 12644 11726,'36'54'1295,"-4"-6"-1015,-15-23-45,0 2 185,9 14-263,1 5-152,0 1 79,5 7-84,-16-25 17,8 14-73,-10-18-146,-3-6-296,-5-13 498,-6-16 185,0-53-124,0 27 1,0-1-62,0-8 0,1-1-11,1-5 0,1 7-57,2 7 326,7 8-202,3 54-45,-1 8 0,1 3-5,6 20-6,-7-19 0,0-1 0,1 1-17,0 0 17,-1-6-50,1 0-174,-4-18 487,3-37-45,-6-23-252,-3 6 0,0-8 0,-1 1 56,2-11 1,0 1-361,0 11 0,1-1 0,0 5-458,-1 4 1,3 7 795,12-2 0,-13 29 0,2 4 0</inkml:trace>
  <inkml:trace contextRef="#ctx0" brushRef="#br1" timeOffset="87310">20258 13049 12253,'-20'55'852,"2"-4"-606,13-22-50,2 16-196,1-14-6,3 8-83,3-22-225,3-6-39,8-8 253,5-36-164,0-17 304,-5-9 60,-11 5 80,-7 32 268,-3 11-314,2 8-11,1 2-112,2 5 29,1 5-40,0 6 5,3 18-94,5 5-1603,9 8-475,1-12 2112,2-10 1,-13-17 0,-1-3 0</inkml:trace>
  <inkml:trace contextRef="#ctx0" brushRef="#br1" timeOffset="87892">20520 13121 13491,'-29'57'470,"7"5"-419,18-24-51,7-3-123,7-5 11,2-20 11,4-3 39,-5-10-27,0-6 55,2-20 28,-5 3-5,0-24 11,-6 11 39,-2 1 1,-4 3-35,1 20 34,-1 2 29,5 15 27,13 18-101,1 1-207,19 23-750,-7-14 963,14 13 0,-23-27 0,2 0 0</inkml:trace>
  <inkml:trace contextRef="#ctx0" brushRef="#br1" timeOffset="89323">20973 12573 13956,'-38'42'672,"6"-3"-269,14 11-364,9-2-39,2 13-17,14-13-16,6-16-505,24 5 219,-12-20 257,14 1-44,-20-29 117,7-44-5,-8-7-46,-8 11 1,-3-2 112,-8-14-39,-6 13-29,-6 32 35,4 15 16,3 4-56,2 8 0,2 6 5,6 13 18,3 7 27,17 31-44,-4-11-6,-1-7 0,4-1-6022,23 4 6022,-10-7 0,-3-26 0,-26-16 0</inkml:trace>
  <inkml:trace contextRef="#ctx0" brushRef="#br1" timeOffset="90188">21115 11978 15048,'-26'41'644,"5"-6"-537,-7 6-96,11-14 23,-5 11-12,9-15-5,0 3-101,5-8-17,1-4-5,5-9 100,3-5 6,4 0 11,10 1 0,2 2-5,5 2-6,-3 3 0,0 2-992,16 13-2279,-2-3 3271,2 4 0,-16-12 0,-12-8 0</inkml:trace>
  <inkml:trace contextRef="#ctx0" brushRef="#br1" timeOffset="90538">21306 11954 10914,'5'6'1675,"0"-1"-1316,-5-5 783,-3 52-800,3-23-222,-2 7 1,2 2 63,6 16-178,1-15-185,9 16-1064,-1-32-3092,5-11 4335,-8-13 0,-2-8 0,-8 4 0</inkml:trace>
  <inkml:trace contextRef="#ctx0" brushRef="#br1" timeOffset="90757">21282 12168 13105,'41'-4'-1351,"1"1"-558,-16 3 1909,3 0 0,-13 0 0,-5 0 0</inkml:trace>
  <inkml:trace contextRef="#ctx0" brushRef="#br1" timeOffset="90988">21592 12144 9923,'9'10'1915,"-1"-2"-3533,46 4 1618,-34-8 0,35 8 0,-48-10 0</inkml:trace>
  <inkml:trace contextRef="#ctx0" brushRef="#br1" timeOffset="91372">21830 12168 12545,'20'-29'534,"1"1"1,9-12-535,-17 12 6,-9 20-6,-2 7 67,-1 1-67,1 3 0,1 3 22,1 7 18,1 5-40,3 19-314,-1-6-2604,3 29 2918,-4-28 0,-1 1 0,-3-23 0</inkml:trace>
  <inkml:trace contextRef="#ctx0" brushRef="#br1" timeOffset="92057">22068 11954 13497,'15'14'481,"25"16"-481,-12-11 101,17 11-90,-24-16 40,-1-1-46,-3-4-5,-3-1 28,-3-1 6,-4-3 307,-2 0-122,-4-2 150,-1 3-324,-2 6-17,-15 19-45,3-5 12,-11 12-533,9-16 538,-13 10 0,17-18 0,-8 5 0</inkml:trace>
  <inkml:trace contextRef="#ctx0" brushRef="#br1" timeOffset="92988">22306 12811 13060,'45'-17'453,"-10"3"-413,2 14-40,-11 0-1126,15-8 1126,-13-1 0,0-1 0,-18 3 0</inkml:trace>
  <inkml:trace contextRef="#ctx0" brushRef="#br1" timeOffset="93273">22425 12668 10455,'-7'-6'1922,"1"2"-1782,10 53-96,1-21-173,1 14 1,0 2-1021,4 0 1149,5 21 0,-9-38 0,1 0 0</inkml:trace>
  <inkml:trace contextRef="#ctx0" brushRef="#br1" timeOffset="94741">22806 12430 10450,'21'37'399,"0"0"0,0-2 1,-4-3 20,-2 0-167,0 2-97,-1 0-94,0 1-62,-3-3-6,0 0 79,-2 6-73,-1-10-1244,-2-4 1244,-1-32 90,-2-10 89,0-18 0,-1-4-78,-1-6-51,1 8 1,0 2 111,-2 1-83,1 8-79,-1 7 208,6 10 60,4 22-212,21 34-11,1 13-26,-14-26 1,-1 0-12,0-2 1,-1-3-3,0 3 44,4 4-50,-10-19 6,-2-6 123,-1-5 106,-1-9 375,10-56-574,-8 22 1,0-2-54,2-10 0,0-2-605,0-1 1,1 4 621,6-1 0,-5 10 0,-3 27 0</inkml:trace>
  <inkml:trace contextRef="#ctx0" brushRef="#br1" timeOffset="95259">23520 12930 12377,'-24'28'436,"1"0"1,-15 24-185,30-10-246,4-11 22,2 6-28,3-20-179,4-6 134,3-6-56,4-5 73,9-37 62,-6-5-29,2-17 12,-11 5 45,-5 28-57,-2-1 29,-2 16 89,0 4-129,0 3-156,1 8 156,2 6-139,2 7-359,7 18-583,3-7 1087,13 13 0,-13-25 0,2-1 0</inkml:trace>
  <inkml:trace contextRef="#ctx0" brushRef="#br1" timeOffset="95490">23639 12883 9262,'42'44'1243,"-16"-21"1,2 1-1580,4 7 0,0-1-1154,20 9 1490,-20-26 0,-21-10 0,-5-2 0</inkml:trace>
  <inkml:trace contextRef="#ctx0" brushRef="#br1" timeOffset="95688">23734 13121 15193,'8'-40'58,"0"1"0,0 2 0,2 2-895,7 2 0,0 3 659,8-13 0,2-2 0,-17 30 0</inkml:trace>
  <inkml:trace contextRef="#ctx0" brushRef="#br1" timeOffset="96654">24186 12287 13340,'20'28'282,"-1"-1"1,20 27-98,-7-14-124,-9-12 1,2 0-132,-1-3 0,1-1-501,22 22 571,-19-21 0,-3-4 0,-9-7 0,7 8 0</inkml:trace>
  <inkml:trace contextRef="#ctx0" brushRef="#br1" timeOffset="96908">24281 12859 12696,'-6'-44'403,"-1"1"0,2 2 0,4 2 191,22-23-454,0 13-112,-6 17 0,1 2-28,9-7-207,3 3 207,2 11 0,1 2 0,-6 2 0,21-7 0</inkml:trace>
  <inkml:trace contextRef="#ctx0" brushRef="#br1" timeOffset="97659">24520 11716 14124,'-32'27'420,"1"1"0,3-3 0,1 0 79,-9 10-410,5-3-72,1-1-28,12-10 0,12-15-73,3-2-17,3-3 95,6 1 18,16 10 21,-2 0-33,11 8 0,-10-4-140,9 8-152,-7-6-1052,15 10-426,-16-11 1770,8 6 0,-18-14 0,0 0 0</inkml:trace>
  <inkml:trace contextRef="#ctx0" brushRef="#br1" timeOffset="98072">24710 11668 14656,'-15'58'580,"7"-22"0,3 1-345,2 26-213,6-23 1,1-1-23,3 23-247,16-7-756,5-35 152,-5-4-4111,4-26 4962,-20 1 0,0-7 0,-6 11 0</inkml:trace>
  <inkml:trace contextRef="#ctx0" brushRef="#br1" timeOffset="98259">24615 11930 11166,'-6'-6'1631,"1"2"-1553,5 4 717,0 0-784,35-5-11,-15 4-515,32-3 515,-16 4 0,-16 0 0,2 0 0</inkml:trace>
  <inkml:trace contextRef="#ctx0" brushRef="#br1" timeOffset="98756">24877 11668 13849,'33'22'101,"1"0"0,-2-1 0,-5-2-84,-7-2 16,0-2-27,4 2-6,-8-6 5,2 1 7,-10-8 32,-2-1 63,-3 2 5,-3-2 84,1 5-39,-1 0-79,-2 3 40,-3 6-74,-5 4 124,-9 21-128,3-6-24,2-4 1,0 0-17,-1 3-56,-3 10-1999,9-30 2055,1-10 0,5-7 0,1-5 0</inkml:trace>
  <inkml:trace contextRef="#ctx0" brushRef="#br1" timeOffset="126284">3809 3239 14829,'27'-25'269,"-6"6"-258,-8 8 51,-3 4 11,11-5-12,-3 1 107,16-8-100,-8 6-1,-2 0-67,0 1 6,-9 6 0,5-3-1,-6 3 79,1 1-84,0-1 0,0 1 51,11-5 33,-4 3-84,4-3 89,-6 3-122,-5 1 5,10 0 67,-8 2-39,8 1 0,-8 2 28,2-1-17,14 0 0,-8 0-5,8 0-1,-11 0 12,5 0-11,-5 2 5,11-1 6,3 1-6,3 0-11,-2 0 34,-8 0-29,-10 0-10,20 4 5,-14-2 0,14 4-6,-18-2 0,9 0 1,-9 0-1,16 1 12,-5-2-6,2 2 33,-5-2-21,-8 1-12,-6-1-51,9 1 46,-5 0 5,6 0 0,-7-3 33,0 0-33,-1-1-11,9 2 73,2-2-79,17 4 34,-4 0-23,20 3 12,-23-4-1,5 1-5,-19-2 11,9 0-5,-8 0-6,15 1 0,-16-1 0,14 3 6,-14-3-1,16 3 1,-7-2-1,19 0-5,-16-1 0,3-2-5,-18 0 5,-2 0 5,9-1-5,-8 0-5,7-1 5,-11-1-6,7 1 1,-7-1 10,14 1 6,0-1-61,3 0 50,-1 1-6,-9 1 6,-6 0 0,7-2 0,-5 1 51,7-2-46,-7 1-5,0 0-50,23-4 56,-3-3 44,26-8 12,-21 1-34,7-8 16,-24 9-16,3-7-16,-16 13-7,0-5 29,-7 8 11,0 0-40,-3 3 51,-1-2-56,-2 3 28,1-4-22,0-1 5,1-5-5,-1 4-6,0 2 5,-2 5 1,1-3-6,0 1-6,1-5 6,0 2 0,2-5 0,-1 3 6,1-2 33,-2 8-28,-1 1 40,-1 2-51,0 5 0,0 3 0,0 3 5,0 2-5,1-2 0,0 1-56,8 11-17,2-2 12,16 14 50,-1-10 5,4-2 6,2-4-6,-10-8 6,7 1 6,-7-4-12,11 1 6,-8-3 0,7 1 0,-9-4 6,-2 0-23,10 0 12,-8 0 5,15-1-6,-7-1 17,17 0 0,-15-1-11,3 0 6,-18-1-62,15-3 50,-13 2 1,12-2 5,-14 2 61,9 0-122,-4 1 61,20 0 50,0 0-67,-5 0 1,1 0 10,18-1 6,-22 0 0,-1 1 73,5-3-68,16-1-5,-13-1 0,11 0 6,-17 1-6,1 2-6,13-3 6,-11 3-5,25-4 5,-12 1-6,-1 0 6,8-1 17,-14 4-17,1-1 6,6 0-1,-21 2 1,23-3-6,-22 2-11,24-1 16,-24 2 1,23-2-6,2 3 5,-1-1 7,11 3-12,-32 0 0,-2 2-6,-17-1 6,8 2 0,-6-2 11,14 1-11,-13-2 6,12-1-6,-13 0 0,11 0 11,-8 0-5,10 0-6,-12 0 5,2 0-5,-11-1 6,6 0-6,-7 1 0,4-1 0,-6 1 33,2 0-33,-2 0-5,6 0 10,7 0-5,4 2-5,10 1-46,-8 0 46,18 2 55,-22-1-44,15 2-6,-19-2-56,10 2 50,-7 0 6,15 2 6,4 1 50,2-1-56,-1 1 11,-7-3-11,-14-2 0,3 0-6,-8-1-44,5 1 106,-6-1-56,8 3 0,-10-3 6,4 4-1,-8-4 1,2 1-1,-5-2 7,-1 0-12,-2 0 0,-1 0 0,1 0 0,4 6 0,-1-3 0,2 5 0,-4-5 5,1 1-5,-1-2-11,2 1 17,-2-2-12,0 1 12,-1-2-6,-1-1 0,1 1 0,-1-2 0,1 2 0,0-1 0,1 1 0,-1 0 0,4 2 5,3 1-10,2 0-1,9 2 6,-3-1 0,0-1 6,1 2-6,-7-2-6,9 5 12,-7-4-6,9 4 5,-2-1 1,-1-1-12,6 2 6,-1 1 0,-4-2-5,1 1 5,-11-5-6,-1 0 6,0 0 6,1 1-6,-3-2 0,-1-1 0,-3-1 0,-1-1 0,0 1 0,0 1-51,3-1 57,-2 1-6,0-1-11,0 1 11,-2-2-6,1 0-5,0 0-2325,-1 0 2336,1-1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9:53.1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643 7168 14667,'-24'35'711,"-5"8"-565,5-6-84,-9 20 0,6-3-60,10-14 1,2 5-23,1 11 1,1 0 36,2-9 0,1 2-53,3-1 0,-1 3 1,3-4 35,1-8 0,2-1 0,-1 15 0,1 0-296,1-9 1,1 1 298,2-1 1,0 3 0,1-3 32,-1 5 1,1-1-37,3 10 0,0-3-17,5-2 17,1-5 48,-1-10 0,4 3-29,1 4 1,4 3-41,3 2 1,4 4-1,-2-4-1336,3 4 0,0-2 1344,-4-11 0,1 1 0,-3-6-10,-1-5 1,-2-2-18,9 12 1,-1-2-1,-7-10 1,0 0 25,5 6 0,0-1 3,4 5-56,-3-6 22,5 2 45,-11-13 479,4 2-339,-14-17 152,-3-2-286,-5-4 2882,-13-5-2872,-13-4 12,-6-2-22,-8-4 78,7 3-73,-1 1 51,-21-7-57,17 9-229,-8-3-297,30 9 487,29 22 29,4-5 5,20 17 0,-7-13 39,17 0 28,-12-10 152,26-9-73,-28-13-93,-7-5 0,-2-5-765,13-27-3477,-4-1 4112,-9 10 0,-17 27 1,-4 9-1</inkml:trace>
  <inkml:trace contextRef="#ctx0" brushRef="#br0" timeOffset="807">1238 9906 14101,'34'20'628,"-3"1"-488,1 9-140,-7-8-258,6 5-341,-11-11-2728,8-2 3327,-9-7 0,0-2 0,-13-5 0</inkml:trace>
  <inkml:trace contextRef="#ctx0" brushRef="#br0" timeOffset="1073">1524 9858 12797,'0'10'1976,"0"-3"-1483,0 26-193,-3 4 0,-2 5-250,0 10 1,-1 5-33,-1-1 1,-1 3 0,0-5-1370,0-1 1,1-4 1350,-2 7 0,2-6-728,4-11-56,2-12-728,1-10-757,0-7 2269,2-7 0,-1-1 0,1-2 0</inkml:trace>
  <inkml:trace contextRef="#ctx0" brushRef="#br0" timeOffset="1966">1905 9477 15367,'-30'42'673,"1"-4"-477,6-15-40,-2 1 29,1-2-62,3-1-78,-4 0-84,9-6 33,2-3-145,9-8-56,5-2 213,20 4-1,-6 0 40,27 13-51,2 15 1,-6-5-217,-13-4 1,-1 0-754,2 4 68,-2-1 907,1-5 0,-16-16 0,4-1 0</inkml:trace>
  <inkml:trace contextRef="#ctx0" brushRef="#br0" timeOffset="2314">2143 9430 12225,'11'11'3265,"-4"29"-2637,-10 0-354,1 17-178,-1-2 38,10 2-140,7-3-72,3-3-538,11-11-695,-7-25-2542,2-4-1149,-10-12 5002,-6-5 0,-7 2 0,0 1 0</inkml:trace>
  <inkml:trace contextRef="#ctx0" brushRef="#br0" timeOffset="2499">2024 9763 14723,'65'-14'-207,"-6"2"-1557,-19 12-1966,-4 0 3730,-3 0 0,-15 0 0,-7 0 0</inkml:trace>
  <inkml:trace contextRef="#ctx0" brushRef="#br0" timeOffset="2916">2357 9501 13900,'36'27'231,"1"1"1,-3-3-1,-4-3-130,-3 2-28,21 9 0,-10-10-1,5 1-44,-19-15-22,-14-6-6,-2-1 106,-4-1 107,-2 0 443,-2 1-527,-5 2-73,-15 6-23,-13 9-120,4 3 1,-2 1-317,-11 10-236,-4 13-1058,32-25 1697,6-4 0,4-8 0,3-4 0</inkml:trace>
  <inkml:trace contextRef="#ctx0" brushRef="#br0" timeOffset="3282">2904 9954 14174,'66'4'-2974,"-6"0"2974,-31 4 0,-9-4 0,-15-1 0</inkml:trace>
  <inkml:trace contextRef="#ctx0" brushRef="#br0" timeOffset="3466">2904 10168 13698,'-5'-1'1047,"0"0"-565,50 2-1748,-12 0 1,2-1 1265,2 1 0,-1 0 0,24-1 0,-45 0 0</inkml:trace>
  <inkml:trace contextRef="#ctx0" brushRef="#br0" timeOffset="4415">3452 9811 15468,'-23'34'181,"0"-1"0,-1 13 1,5-1-132,7 12-47,5-20 0,3-1-3,5 6-68,7-7-116,5-10-153,6-9-156,9-8 661,7-40 39,-2-12-50,-18 5 1,-3-3 38,-2-18 179,-7-4-218,-6 35 279,-2 1-324,0 20-117,-2 19 5,5 8 50,1 44-42,5-24 1,2 2-9,-2 3 0,2 2-54,1 0 0,3 3 0,-1 0-92,-1 1 0,-1 0 1,0-1-1112,3 13 0,-1-1 1162,-2 1 0,-1-8-617,-5-18 712,0-1 9,-1-6-4,0-6 163,-1-10-84,-3-7 2244,-10-10-2317,-2-8 460,-2-14 1,0-7-413,2-6 0,3-6-39,5 1 1,3-5-1,1 2-20,2-8 0,6 2-278,10-6 0,8 5-353,3 20 1,5 4 379,16-8 0,-1 4 0,4-3 0,-20 20 0,0-1 0</inkml:trace>
  <inkml:trace contextRef="#ctx0" brushRef="#br0" timeOffset="4966">4000 9335 15894,'-15'51'244,"0"0"1,0 0-1,3 3 1,0 5 0,2 0-1,0-1-229,3-6 1,1-1-1,1 0 1,1 0-305,0 2 1,0 1 0,1-2 0,5-4 288,7 15 0,5-10-1275,12 6 1023,4-15 128,-5-18 1,6-1-3997,23 2 0,3-2 3862,-15-3 1,0-2 0,8-2-1,-8-5 1,-20-7 0</inkml:trace>
  <inkml:trace contextRef="#ctx0" brushRef="#br0" timeOffset="5917">4285 9644 14908,'20'59'549,"-4"-16"0,0-2-443,8 15-50,-3-8 0,1 1-76,-6-15 1,-1-3-54,14 27-386,-3-25 459,-15-28 23,3-13 21,-6-12 35,-1-13-46,-1-25 51,-3 10-25,-1 10 0,-1 0-59,-3-8-56,1 7-230,-1 25 415,19 56-101,-4-6-9,0-1 1,1 2-25,6 14 5,-1 0-202,1-3 90,12 9 56,-13-30 258,12-11 61,-20-37 23,4-44-174,-10 21 0,-3-4-90,1 1 0,0-4 1,-1 2-376,2-10 0,1 3-263,-3 3 0,5 15 616,8 34 0,-7 10 0,0 19 0</inkml:trace>
  <inkml:trace contextRef="#ctx0" brushRef="#br0" timeOffset="6498">4928 10049 14376,'42'38'-55,"0"-1"1,-3-3 0,0-4 54,-5-10 0,-3-5 0,2 4 0,-1-12 0</inkml:trace>
  <inkml:trace contextRef="#ctx0" brushRef="#br0" timeOffset="6714">5166 10073 12875,'14'5'2139,"0"37"-1853,-13-8 0,-4 4-446,1 9 0,-3 6 162,-3 0 0,-1 5 0,-2-5-1394,0-3 1,-1-2 1191,-2 11 1,1-5-1010,3-6-2635,5-16 3844,3-6 0,1-13 0,1-4 0</inkml:trace>
  <inkml:trace contextRef="#ctx0" brushRef="#br0" timeOffset="7580">5666 9668 15221,'-18'48'379,"-1"1"0,6-10 1,0-1-305,1-2 1,2-2-37,2 15-39,10 11-386,19-11-696,21-5 998,5-33-16,-3-20 144,-12-38-38,-17 7-6,-1-16 67,-10 13 6,-2 1 123,-2 2-67,-5 2 403,-10-6-184,3 23-343,-3 4 130,13 49-74,17 28-22,0 5-95,1-20 0,2-1-1272,6 1 443,8 5-521,-6-34 1406,7-7 0,-15-8 0,2-1 0</inkml:trace>
  <inkml:trace contextRef="#ctx0" brushRef="#br0" timeOffset="8098">6118 9192 15042,'-28'24'485,"0"0"1,0 0 0,3-1-89,-10 11-66,0 1 100,-7 9-375,12-11-56,4-4-118,15-17-150,10-10 262,18 2 12,-4-1 33,18 4-34,-8 0 7,13 8-7,-8-2-5,8 5-661,-3 2-1954,0 1-1373,-2-2 3988,-6-2 0,-17-11 0,-3-3 0</inkml:trace>
  <inkml:trace contextRef="#ctx0" brushRef="#br0" timeOffset="8466">6309 9168 12578,'10'10'2195,"-2"-2"-1679,-8-8 537,0 0-773,-8 35 17,5 24-272,2-19 0,2 1-78,5 3 0,2-4-199,11 10-538,10-12 134,-14-23-2060,9-4-1205,-14-8 3921,0-5 0,-7 2 0,-3-1 0</inkml:trace>
  <inkml:trace contextRef="#ctx0" brushRef="#br0" timeOffset="8662">6213 9430 14818,'36'-5'-961,"-1"-1"1,19-1 960,-3 6 0,-31 1 0,-7 0 0</inkml:trace>
  <inkml:trace contextRef="#ctx0" brushRef="#br0" timeOffset="9200">6618 9168 15020,'49'43'302,"-21"-18"1,1-1-224,21 13-74,-10-5 1,3-4 27,-28-17 231,-1 0 4,-7-4 68,-1 1-151,-6-3-174,-11 6 23,-1-1-23,-22 12-67,-10 2-1216,4 2-1780,5-2 3052,20-8 0,12-10 0,1-1 0</inkml:trace>
  <inkml:trace contextRef="#ctx0" brushRef="#br0" timeOffset="16025">7190 9930 14818,'49'1'213,"-4"0"-112,-6-6-90,6-2-11,-7 2 0,-4-1-17,-23 4-968,-2 0-617,-5 0 1602,-1-1 0,-3 2 0,0-1 0</inkml:trace>
  <inkml:trace contextRef="#ctx0" brushRef="#br0" timeOffset="16292">7285 9811 12326,'-10'-12'1148,"2"2"-616,8 10 588,0 0-212,9 57-785,-1 0-106,-2-13 0,0 2-93,-1-1 1,0-3-2256,4 18-1074,1-6 3405,2-19 0,-7-25 0,-1-4 0</inkml:trace>
  <inkml:trace contextRef="#ctx0" brushRef="#br0" timeOffset="17765">7856 9406 13609,'4'47'485,"0"0"0,2 4 1,1 2-430,0-7 0,0 3 0,1-2-45,2 13 0,1 0-36,0 4 0,-1-5-115,-1-5-107,-3-26-10,-5-26 257,0-6 0,-1-3 106,1-8-67,0-35-61,4 4 22,0-12-56,9 14-196,6 25 330,22 20 62,-10 12-56,11 20-78,-22-3 195,3 32-55,-12-23 67,1 23-129,-14-34 129,-13 11-151,1-12 128,-23 10-397,-11-24-1115,0-26 1322,2-21 0,25 2 0,13 3 0</inkml:trace>
  <inkml:trace contextRef="#ctx0" brushRef="#br0" timeOffset="18380">8332 10001 14314,'28'25'255,"1"0"1,-1-1 0,-1-2-300,11 8-1463,6-4-778,-21-15 2285,1-1 0,-15-8 0,-5-1 0</inkml:trace>
  <inkml:trace contextRef="#ctx0" brushRef="#br0" timeOffset="18613">8523 10025 12987,'5'4'1411,"-1"-1"-924,-4-3 79,0 32-258,-7 11 1,-3 4-279,3-4 1,-1 2-1337,-5 16 1,-2-2 1305,5-26 0,0-1-610,-8 30-662,8-24 1272,4-6 0,6-24 0,2-6 0</inkml:trace>
  <inkml:trace contextRef="#ctx0" brushRef="#br0" timeOffset="19197">8642 9287 14197,'36'35'522,"0"1"1,-3-3 0,-1 3-53,-3 1 1,-4 5-311,-5 6 1,-2 5 0,-1 0-2024,-3-10 1,-1-1-1,-1 3 1889,1 12 0,-3 3 0,-4-6 691,-6-6 0,-4-3-714,-6 13 0,-3-2-34,4-20 0,-2-3-173,-6 12 0,-2-3 382,-8 1-2223,5-16 1,-2-2 2044,-8 10 0,-1-6 0,22-20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1:31.7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3976 8382 14622,'35'12'51,"-1"-1"-46,-14-8 40,22 4-39,-15-2 5,16 3-6,-19-4 1,1 2 5,0-2-5,0 0-1,12 2 35,-9-3-40,9 2 5,-12-1 40,1 1-45,9 5 0,0 0 62,15 4-135,-12-5 62,-6-2 55,-9-6-44,-13-1 0,1 0-28,-6 0-11,-1 0 56,0 0-17,-2 0 0,1 0 0,-2 0-157,0 0 174,-1-2-11,1 0 38,-2-6 7,-2 1-51,-1-4-23,-7-4 23,-3-3 51,0-1-79,-1 2 33,5 5 85,-1-1-90,3 4 0,1 0-414,5 7 386,1 3 28,5 4 123,3 5-90,4 5-27,2 1 28,-1 1-23,0 1 28,4 7-28,-4 0 73,0 0 39,-7 6-33,-8-2 33,-18 22-414,-3-8-840,-8 0 1131,6-16 0,17-19 0,0 0 0</inkml:trace>
  <inkml:trace contextRef="#ctx0" brushRef="#br0" timeOffset="1008">5999 10692 13508,'16'46'963,"-1"10"-817,-12-26 55,3 32-94,-1 1-74,-1 1-28,-1-22 1,-1-1-28,1-6 0,0-3-34,1 23-68,2-12-105,-4-31-191,1-5-493,-1-2-689,-1-2 606,0-2 1,-1-1 0</inkml:trace>
  <inkml:trace contextRef="#ctx0" brushRef="#br0" timeOffset="1530">5856 10930 12371,'19'-60'876,"-5"26"1,1 4-435,16-6-184,11-8-152,-12 17-78,-7 10 90,-12 14 50,-4 4-39,2 4-34,1 3 29,1 4-119,1 4 1,8 8-6,-5-3-421,12 12 421,1-6 0,-11-9 0,1-3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2:50.5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6047 4786 13065,'10'54'208,"-2"-1"-208,-7-16 0,0 7 33,-1 4-27,0 4 2,-1-4 1,1 2-7,0-11 1,0 0-3,-1 13 0,1-2-123,0 2 56,1-10 61,1-26 6,0 1-5,0-10 5,-1-2 0,0 0-6,-1 0-28,1 0-509,-1-2-757,0 0 1300,0-20 0,0 13 0,0-12 0</inkml:trace>
  <inkml:trace contextRef="#ctx0" brushRef="#br0" timeOffset="579">5928 4929 11766,'19'-29'422,"1"-1"0,1-2 0,-3 2-114,2-5-62,4-5-201,-9 17-45,-3 8 0,-8 15 39,1 2 325,6 13-263,5 11-95,2 6-12,3 3 0,-7-10-570,1 0-3009,12 15 3585,-10-12 0,3 1 0,-14-18 0</inkml:trace>
  <inkml:trace contextRef="#ctx0" brushRef="#br0" timeOffset="2597">6832 8430 12881,'-28'-8'616,"6"2"-454,20 6-268,2 0 162,23-10-34,3 4 17,13-6 45,7 6-84,-17 4 6,8 0 27,-10 1-33,-2 0 6,1-2-6,0 0 0,21-6-39,6 3 28,10-2 5,-3 5 0,-23 3 12,4 0-6,-18 0 0,5 0 0,-10 0 0,0 0 0,-2 0-6,-1 0 1,-1 0 5,-2 0 0,-2 0 11,-3-1 23,-3 1 10,-1-1 158,-3 1-230,-4-2 22,0 0-117,-8-5 73,2 1-29,-10-9 74,-3-3-6,0-1 22,-9-5 45,4 5-56,6 4 145,3 4-145,14 9-420,3 1 314,1 1 162,14 7-6,-1 1-16,11 5-34,-3-1 6,0-1-6,7 5-185,-2 1 230,0 16 167,-11 3-116,-9 2-46,-20 14-61,1-19-213,-14 10-493,1-13-952,-1-4 1669,-1-2 0,13-13 0,5-3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3:07.5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8927 11287 12264,'9'30'57,"-2"-5"-57,-7-20-130,0 0-133,0-3 313,0-1 163,0-10-78,0-2 78,0-42-101,0-2-93,0 22 1,0-2 16,0-3 1,0 0 69,0-24-44,0 0-26,0 26 1,0 2-637,0-6 644,0-10-323,0 18 330,-1 4-35,0 1 18,-1 5-28,-1 1 66,-1-2-27,1 4 546,0 1-580,0 1 379,0 2-290,0 1-49,1 3 33,2 8 117,0 2-324,-2 6 123,0 1 51,-2 7-51,0 1-12,-4 10-32,-3 4 32,-7 7 1,6-13-196,0-6 11,8-14 123,2-2 68,1-4 5,0-2 0,1-6 5,0-4 29,4-1-34,2-3 73,12-7-124,6 4 51,1 3 0,13 15 45,-7 24-101,0 1-958,4 24-929,-18-17 1943,4 6 0,-14-22 0,-3-4 0</inkml:trace>
  <inkml:trace contextRef="#ctx0" brushRef="#br0" timeOffset="1615">8904 5501 13435,'15'-53'8,"-8"20"1,-1-1-4,-2-20 1,-2 17 0,1-1-6,0-21 19,0 21 1,0 2-20,0-6 22,-1 7 1,1 1-23,-2-3-6,1-7 6,-2 20 6,0 5 16,0 1-16,-2 6-1,-1-1 29,1 6-17,-2 2-6,3 0 39,-1 3-95,0 0-72,-4 13 190,0 0-34,-3 11-28,0 0-5,-1 1-1,0 0 29,1-3-34,1-5-112,2-4-269,3-6 112,1-3 213,2-6 56,0-10 0,3-8 51,12-15-46,-2 12 135,9 0-73,-6 17-67,1 3-33,0 3 33,-2 8 17,1 6-17,-2 10-616,3 16-1580,-2 2 2196,1 8 0,-8-23 0,-2-6 0</inkml:trace>
  <inkml:trace contextRef="#ctx0" brushRef="#br0" timeOffset="3060">9641 8334 11693,'31'1'1154,"17"-1"-863,12 0-238,-19 0 1,1 0-54,-6 0 0,0 0-227,7-2 0,-1 0 227,4-1 131,11-3-125,-22 1 5,-2-1-6,-1 1 85,-2 0-84,-1 3-1,9-1 34,-1 3-39,-1 0 401,0 4-367,-15-1-28,-2 1 38,-6-1 46,-10-2-34,0-1 286,-3 0-337,-6 0-5,0-1-61,-14-7-23,-1-7 78,1-2-50,-2-7-17,14 10-50,-1-5 67,7 10-22,1 2-258,2 5 224,4 1 100,3 1 12,5 4 157,7 10-140,-3 1 39,6 17-6,-12-12 90,-1 19 68,-11-1-309,-10-6 0,-3 0-280,-6 12-818,-19 4-1035,17-31 2234,1-8 0,10-5 0,4-3 0</inkml:trace>
  <inkml:trace contextRef="#ctx0" brushRef="#br0" timeOffset="3960">11998 4834 11435,'3'45'305,"0"1"1,0-1-1,2 5 1,-2-1-253,-2 17 0,-2-2-50,0-19 0,0-1-68,0 6 1,1 1-802,-2-5 1,1-4-1011,0 9-919,1-16 2795,0-28 0,0-6 0,0-1 0</inkml:trace>
  <inkml:trace contextRef="#ctx0" brushRef="#br0" timeOffset="4394">11831 5096 8142,'13'2'1546,"-2"0"-992,-11-2 583,8-46-627,-1 22-124,8-38-38,-5 35 335,14-12-448,-10 19-111,11-5-85,-11 25 56,12 20 51,-6 0-74,19 35-775,-17-21 1,0 0-2166,14 19 2771,-15-23 1,-2-5-1,-8-13 1,-3-4 0</inkml:trace>
  <inkml:trace contextRef="#ctx0" brushRef="#br0" timeOffset="5658">12712 8358 11519,'66'8'1289,"-3"-3"-1043,-20-9-55,7-1-91,5-2-94,3 1 22,-17 2 0,1 0-22,18-1 10,-14 2 1,0 0-12,-11 2 1,-1 1-6,21-1 6,-6 1-6,-30 0 0,-1 0 56,-1 0-56,-2 1-6,4-1 6,-5 1 0,0-1 34,-6 0-34,-2 0-6,1-4-22,-1-3 17,0-4 78,-3 1-67,-1 1-11,-4 3 11,-2 1-5,-2-1 5,-3-2 0,1 0 0,0 0 0,1-1 0,2 4-51,2 1-632,2 2 470,10 7 499,13 22-236,2 5 68,1 8 33,-11 1-11,-11-16-123,-1 9-17,-8-8-935,-11 8-1978,-6 0 2913,-10 6 0,17-19 0,0-5 0</inkml:trace>
  <inkml:trace contextRef="#ctx0" brushRef="#br0" timeOffset="6535">11950 10692 12096,'2'65'372,"1"-24"1,0 2-275,1-6 0,0 2-56,3 20 0,0 2-48,-1-11 1,-1-2-68,0-2 1,-1-2-646,2 17-413,-4-36-263,1-3-1950,-2-17 3344,0-7 0,-1-1 0</inkml:trace>
  <inkml:trace contextRef="#ctx0" brushRef="#br0" timeOffset="6910">11784 10882 10058,'5'1'1719,"11"-34"-904,-3 1 0,2-3-594,-2 1 0,2-1-137,2-6 0,1 4-84,1 3-151,-3 12 151,-1 10 196,1 9 6,0 15-73,2 5-45,3 13-84,0 2-40,2 1-296,0-3-2201,17-2 2537,-1-13 0,-7-3 0,-10-11 0</inkml:trace>
  <inkml:trace contextRef="#ctx0" brushRef="#br0" timeOffset="8434">16831 8358 10270,'36'3'675,"0"0"0,32 0-70,-9-8-442,-10-1-60,-5 1 1,0-1-31,9-1-68,14-2 40,-24 5 11,-3 2-50,-2 0-1,-2 2 1,-2 0 11,12 0 61,1-2-78,-1 1 6,3-2-6,-23 1 0,3 1 0,-12 0 5,-1 1-5,-4 0 28,-1 0-28,-6 0-5,-1 0-6,-1 0-40,1 0 12,-2 0-247,2 0 124,-2-2 268,0 1 135,-2-5-112,-12-5-90,-1-5-39,-5 0-5,3 1-1,8 5 0,3 3-167,2 0-18,1 5-78,4-1 90,3 3 179,3 3 297,4 4-151,2 4 50,8 17-101,5 16-95,-7 5 50,-4 1-397,-17 4-908,-12-13 1255,0-7 0,-2-1 0,-2-3 0,-4 3 0</inkml:trace>
  <inkml:trace contextRef="#ctx0" brushRef="#br0" timeOffset="9286">19616 10573 10612,'10'51'1473,"-2"0"-1165,-3-12-16,-1 5-18,0 3-39,0 1-109,-2-13 0,0 1-42,0 17 5,-1-10 1,1 1-67,0 13-135,-1-4-1765,1-14-402,0-27 2279,-1-1 0,-1-9 0,0 0 0</inkml:trace>
  <inkml:trace contextRef="#ctx0" brushRef="#br0" timeOffset="9720">19473 10835 8774,'0'10'1261,"1"-2"-762,-1-8 44,-2-43 123,4 19-254,2-12 0,1-1-210,6 6-96,5-6-33,-2 20-73,-2 6-73,2 6 219,8 9 184,5 17-257,10 10-79,-6 1-1035,11-1-931,-18-20 1972,6-2 0,-19-9 0,-4 0 0</inkml:trace>
  <inkml:trace contextRef="#ctx0" brushRef="#br0" timeOffset="19871">19616 4882 13172,'5'64'252,"0"-11"-252,-8 9 33,-1-13-33,-4 0-78,0 0 28,0-1 50,-1-2-325,2-4 101,-1 7-320,4-19-1528,1 3-404,7-24 2476,-2-3 0,2-6 0,-3 0 0</inkml:trace>
  <inkml:trace contextRef="#ctx0" brushRef="#br0" timeOffset="20593">19449 4905 12461,'32'-25'50,"-6"1"-44,-17 10 33,1 0 17,0 1 17,-2 2-6,4 0-224,1 5 353,6 9-118,-2 5 85,7 19-130,-7-6 74,5 10-51,-6-8 11,-1-1-61,-1-2-6,0-3-112,-1-3-1530,4-2 1642,-3-6 0,-3-2 0,-5-4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3:58.0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18854 4882 11838,'1'41'437,"0"-3"-223,-1-8-175,0-4 129,-2 28-95,-2 0-68,0 2 6,-1-11 1,-1-2 4,1 3 12,0-11 0,0-1-28,2-1 0,-1 11 0,3-14-44,0 6-1,1-16-28,0 0-5,1-8 38,1 0 124,0-8-72,0-1 324,-1-2-320,-9-12-10,-2-4 0,-12-22 5,4 7 6,1 1 78,7 12-28,6 11-67,1 2-34,2 2-89,1 2 67,0 6 146,1 2-29,9 18-61,7 4-56,2 0-112,8-2 353,-4-19 325,17-22-477,-13-4-33,6-18-196,-18 10-604,-2 1-1939,-4 4 2739,-4 3 0,-3 8 0,-2 4 0</inkml:trace>
  <inkml:trace contextRef="#ctx0" brushRef="#br0" timeOffset="2836">17068 6906 12382,'24'0'269,"1"0"-168,-1 1 44,32 0-83,-5-1-56,12 1-1,-16-1 1,-16 0 5,-1 0 6,13 0-17,-9 0 5,10 0 29,-11 0-28,0 0-6,16 0 5,1-1 6,-12 0 1,0 1-7,22-2-5,-6 2 0,-19 0 0,-14 0 0,0 2 0,-1 0 6,7-1-1,-7 1 7,3-2 60,-9 0 18,-1-2-34,-4 1 28,-2-1-84,-5 1 6,-2 1-6,3 0 0,-1 0-28,1 0 16,-1 0-111,0 0-968,0 0 1,-1 0 0</inkml:trace>
  <inkml:trace contextRef="#ctx0" brushRef="#br0" timeOffset="3587">17307 6763 13446,'-25'11'325,"-5"7"-241,12-5 95,-15 14-44,11-10 5,-10 9-140,17-13-6,-2 2 0,12-10-44,2 0-23,2-4 23,1 3 5,9 8 45,-1-2-6,10 8 12,-2-5-6,4 1 0,3 1-6,3-1-162,14 4-515,-9-4-997,10 2-2885,-18-5 4565,-4 0 0,-9-5 0,-4-1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4:21.2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12570 6906 12107,'35'5'818,"9"-1"-678,-21-4-72,10-1-12,-7 1 16,0 0-21,1 1 61,12 2-39,-9 1 16,22 2 57,5-3-135,5 0 42,-16-2 0,0-1-47,10 2 0,10 1 55,-31-1-55,-1 0-6,-2-1 5,0 0 29,-2 0-34,-1-1 6,-2 0 10,6-1-16,-11 1 0,9-1 0,-12 1 12,8 4 21,-11-1-27,1 3-12,-8-4-78,-2 1-168,-4-2-330,1 0-1188,-4-1 1770,-7-5 0,6 4 0,-5-4 0</inkml:trace>
  <inkml:trace contextRef="#ctx0" brushRef="#br0" timeOffset="751">12665 6858 13844,'-29'23'123,"2"-3"-28,10-6-56,1-2-5,3 1-34,1-3 0,3-2-73,2-1-33,3-2 72,2-1-55,0 0 33,4 3 56,3 0 56,13 7-23,-1-4-33,10 6-5,-5-3-281,0 0-448,0-1-778,1 0-2023,-4-2 3535,-3-1 0,-7-4 0,-5-2 0</inkml:trace>
  <inkml:trace contextRef="#ctx0" brushRef="#br0" timeOffset="2652">11165 4882 13183,'8'41'140,"-1"1"-101,-7-3 12,0 6-23,0 5-23,0 2-5,0 0 56,-1 1 0,0-5-56,0-4-33,1 5 66,0-10-22,1-8 23,-1-12-28,1-15-6,0-1 0,-1 1-6,0 0-28,0 3 23,0-1-50,0 1-57,0-3 17,0 0 12,1-2-611,-1-1 666,1 1 68,-1-2-23,2 2 739,-2-1-744,-3-6-1,-2-1-5,-8-13 0,1 6 6,-4-5 0,3 3-1,0-1 1,0 0-6,2 1 67,1 0-56,0 0-11,3 5-61,2 1-79,4 6 196,16 18 39,4 9-95,7 7 0,-2 2 11,-7-10 34,0-2-28,5 2-68,-5-10-33,2 0 84,-8-10 11,-1-3-11,-1 0 34,-1-4 33,5-9-106,12-20 39,8-11 0,-9 12 0,-3 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4:40.0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9618 6882 12707,'37'10'778,"17"4"-688,-18-6-79,10 1 68,-6-3-46,-11-2-27,2-1 39,16 0-40,-12 0-5,11 0 34,-15 1-29,-1-1-5,0 1 6,0 0 11,13 2-6,15 4-11,1 1 0,-5-1 39,-11 1-39,-21-5-5,4 3-1,-11-4 6,-3-1 0,-1 0 0,-3-1 0,-1-1 0,-2-1-370,0 0-257,-3-1-5120,0-4 5747,-2 1 0,-1-2 0,0 3 0</inkml:trace>
  <inkml:trace contextRef="#ctx0" brushRef="#br0" timeOffset="718">9832 6763 11878,'-44'21'1630,"14"-5"-1501,-4-3-1,8 2-55,7-4-6,-5 5-61,11-5 5,2-1 23,1-2-34,0 2 0,4-2-56,0 2 45,4-2-6,8 7 17,0-4 33,7 6-27,0-3-6,2 2 6,2 1-6,2 2-79,0 0-72,0 0-230,1-1-1865,7 7-700,-7-8 2946,2 5 0,-15-15 0,-2-2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5:02.29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8308 4834 13116,'-2'49'291,"0"-1"-257,2-13 38,0 25-66,0-11-6,0 18 11,0-18 0,0 18 1,0-19-52,-2 20-27,1-27 62,-2-7 5,1-8 0,0-18 5,0 1-5,0-5-33,0 2 33,1-2-6,0 1 0,-1-1-38,1 0-12,-1-1-112,1 2 5,1 0-178,0-2 89,0 0 252,-1-3 56,0-5 0,-2-3 5,-1-6 12,-2-5 28,-1-2 16,-1-2-27,-2 1 123,-5-6-68,4 9 197,-5-6-415,7 15 56,2 7 129,7 11-44,4 10-24,5 5-38,3 4-12,8 10-44,-5-11-17,7 3-79,-7-19 146,1-5 51,9-12-18,1-20-1781,6-22-1780,-9 1 3432,-6 0 0,-12 30 0,-3 7 0</inkml:trace>
  <inkml:trace contextRef="#ctx0" brushRef="#br0" timeOffset="1263">6689 6929 11844,'25'-4'796,"13"0"-673,-9 4 79,26 0-118,-19 0 5,11 0-83,-12 1 11,0 0 22,17 0 17,-13-1-28,13 0-28,-17 0 0,16 0 50,-11 0-50,-8 0 0,4 1 19,0 1 1,0 0-17,0-1 0,0 0 3,31 4-6,-26-5 39,-17 0-39,-4 0 0,0 0-6,-8 0 1,-1 0 5,-7 0 0,-2 0 11,0 0 118,0 0-169,-1 0-245,1 0 285,1 0 0,-1 0 0,0 0 0</inkml:trace>
  <inkml:trace contextRef="#ctx0" brushRef="#br0" timeOffset="2012">6809 6787 12690,'-19'32'1490,"-1"0"-1160,-6-5-207,6-7-89,5-5 61,3-4-50,7-6-45,-1 2-56,5-2 45,0-1-45,2 3 17,4 2 33,4 3 6,6 3 6,5 1-1,2 2 1,3-1-40,12 7-582,3-2-84,-1-1 700,14-2 0,-36-13 0,12 2 0</inkml:trace>
  <inkml:trace contextRef="#ctx0" brushRef="#br0" timeOffset="3336">5309 4786 12152,'7'52'1238,"-1"-1"-997,-6-14 0,0 6 0,1 6-185,-1-6 0,1 3-51,0 21 1,0 1-768,-1-23 0,1-2 781,-1 8 1,0-3-20,0 3-5,0 7 5,0-30-68,0-7 504,0-8-638,0-4 293,0-6 49,0-3-45,0-4 84,-1-10 662,-7-9-841,0-3-84,-13-13 79,6 14 5,-6-9 0,6 13 0,3 3-28,-2 4-124,6 7 63,1 2 66,5 7 29,6 18 33,3 0-33,14 31-85,17-1-49,-5-11 4,6-7 124,-18-28 51,1-7-51,1-8-45,0-9-4066,14-32 4111,-14 14 0,2-5 0,-18 29 0</inkml:trace>
  <inkml:trace contextRef="#ctx0" brushRef="#br0" timeOffset="4382">3761 7406 12410,'40'7'588,"21"1"-527,-28-5 1,4 0-56,11 0 0,6 0-5,-7-1 1,2 0 0,-1 0-5,3 0 1,-1-1-7,9 1 1,-5-1 8,1-1-388,11 0 393,-18-3 92,8-1-91,-22-2-1,-4-2 7,0-1-12,-11 3-84,-1-2 5,-12 4-27,-2 1-724,-2-2 904,-2-2 0,0 3 1,0-2-1</inkml:trace>
  <inkml:trace contextRef="#ctx0" brushRef="#br0" timeOffset="4962">4047 7215 13373,'-34'21'1204,"1"0"-1008,10-7-44,-2 3 268,-13 8-179,-2 9-241,7-7 0,7 0 0,21-18-68,2-1-61,1 1 73,8-1 51,3 3 5,9-1 0,4 2 5,5 2 1,4 2 39,4 2-45,1 1-90,14 9-307,-13-7-709,-8-3 0,0 0 1106,5 9 0,-6-6 0,-12-7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6:54.1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4880 11192 14488,'39'52'126,"-13"-19"0,1-1-121,0-4 1,0 0-3,0-1 0,0 1 22,7 5 0,-1-1-25,-3-6 0,0-1-6,17 16-5,-1-4-62,-29-25-22,-4-2-140,-3-3-140,-4-3-7903,-6-2 8278,-5-3 0,1 0 0,-1-2 0</inkml:trace>
  <inkml:trace contextRef="#ctx0" brushRef="#br0" timeOffset="485">4928 11740 14152,'27'-30'293,"-1"1"0,2-4 0,0-2-159,2-6 1,-1-1-91,-6 9 1,0-2 3,4-8 0,-1 2-65,-2 2-45,3-5-761,-18 33 73,-4 10-925,2 1-1630,1 3 3305,1 1 0,-3 0 0,-2-1 0</inkml:trace>
  <inkml:trace contextRef="#ctx0" brushRef="#br0" timeOffset="1283">5428 10739 14701,'-25'34'369,"1"0"1,-14 19-218,9-12-147,14-19 46,-6 12-51,12-15-102,1-3-245,5-8 313,2-6 12,8-2 33,0 0 34,14 1-45,-5 2 6,7 2-6,-4 3 11,-1 3-17,7 9-207,1 7-341,-2-3-1417,-6-4 1971,-10-13 0,-4-6 0,-2-1 0</inkml:trace>
  <inkml:trace contextRef="#ctx0" brushRef="#br0" timeOffset="1703">5571 10906 12399,'25'-25'941,"-2"2"-588,-10 5-353,-4 8 123,3-2 336,-8 11-140,-1 7-112,3 28-201,-3-7 0,4 31-376,0-17-1344,1-6 1714,2-9 0,-6-19 0,-1-5 0</inkml:trace>
  <inkml:trace contextRef="#ctx0" brushRef="#br0" timeOffset="2200">5761 10716 10259,'6'8'2538,"-1"-1"-1917,27 11-358,-15-7 68,35 20-174,-16-6-90,0 1-56,-4-2 107,-13-4 419,-11 1-447,-2-3 50,-11 10 39,-18 7-151,-6-1-1142,-19 4 1114,17-14 0,8-12 0,16-4 0</inkml:trace>
  <inkml:trace contextRef="#ctx0" brushRef="#br0" timeOffset="3957">8427 11263 14213,'25'21'126,"3"2"0,2 1-120,22 17 19,-13-10 0,-1-2-30,10 4 5,-4-4-56,-19-14-342,-5-3 107,-8-6-11,-10-6-948,-1 0-161,1 0 728,0 0 162,1 1 280,0 0 241,-1 1 107,1 0 100,0 0-95,4-1-112,-2-1 0,0 0 0,-2 0 0</inkml:trace>
  <inkml:trace contextRef="#ctx0" brushRef="#br0" timeOffset="4540">8475 11621 11878,'12'-29'1327,"3"1"-946,4 2 5,2-5 1,2-3-132,-4 4 0,-1-1-143,6-6 0,-1 1-23,6-14-27,-12 20-62,3 2 5,-7 9 12,0 4 22,-3 9-27,-2 5-12,1 0-706,-1 1 706,-5 0 0,-1 0 0,-1 0 0</inkml:trace>
  <inkml:trace contextRef="#ctx0" brushRef="#br0" timeOffset="5406">9046 10573 14073,'-23'31'298,"-1"1"1,2-3 0,1-3-75,-2-2 247,-21 18-403,18-16-35,-12 11-38,25-22-29,6-6-95,2-3 135,19-5-1,2-1-5,7 0 0,5 7 6,-2 6-12,-1 4-22,1 5-314,-2 3 169,-6-7-583,4 9-1345,-8-14 2101,-1-2 0,-6-7 0,-3-4 0</inkml:trace>
  <inkml:trace contextRef="#ctx0" brushRef="#br0" timeOffset="5891">9142 10716 12174,'39'-35'959,"-5"8"-724,-21 25 358,3 12-217,-4 12-147,-2 30-223,-8-12 50,-7 11-45,-3-27 101,-3 0-45,3-9-67,1-3-67,5-10-51,1-1 118,8-4-5,8 0-1518,18 0 1523,0 4 0,-5 0 0,-14 2 0</inkml:trace>
  <inkml:trace contextRef="#ctx0" brushRef="#br0" timeOffset="6356">9403 10549 10646,'5'5'1635,"-2"-1"-979,-3-4 156,47 25-331,-17-6-282,8 4 0,0 0-149,-6-1-11,1 1 1,-20-12 105,0 4 34,-5-3 17,-1 5-44,-6-5-40,-1 2 34,-9 10-135,-20 11-1042,-21 5-1310,-3-3 2341,5-9 0,28-17 0,12-4 0</inkml:trace>
  <inkml:trace contextRef="#ctx0" brushRef="#br0" timeOffset="8173">11974 11168 14191,'29'23'437,"13"11"-420,1 5-1,-17-16 1,-1 0-11,11 9-62,-4-3-151,-17-16-1009,4 3 1216,-10-6 0,-2-4 0,-5-2 0</inkml:trace>
  <inkml:trace contextRef="#ctx0" brushRef="#br0" timeOffset="8624">11998 11549 12309,'14'-33'552,"-1"-1"1,0 3 0,1 0-13,8-9 1,1 0-460,-5 7 0,0 0-78,4-7 0,-1 1-93,12-14-1366,-14 32-1518,0 0 2974,-6 14 0,-9 4 0,-2 1 0</inkml:trace>
  <inkml:trace contextRef="#ctx0" brushRef="#br0" timeOffset="9359">12474 10525 13183,'-23'31'330,"0"0"1,2-3-1,2-2 62,-3 9-246,4 1-146,3-7 0,6-7 0,8-16-6,1-4-44,0 1 55,1-2 1,3 2 33,3 2-33,12 9-6,-4-1 0,18 17 11,6 9-476,1-3-212,-3-3-870,-14-16-2060,-11-11 3607,-3-1 0,-4-3 0,-2-2 0</inkml:trace>
  <inkml:trace contextRef="#ctx0" brushRef="#br0" timeOffset="9960">12641 10597 10657,'2'3'1377,"-1"0"-558,-1-3 155,37-18-705,-23 15-56,27-8-1,-32 22-116,-2 6-35,-4 2-5,-1 4 0,-9 21-45,-3-12-11,-3 5-179,0-24 45,8-15 111,3-9 12,6 3 11,4-2 6,3 8 5,9 17 28,-7-5-22,7 20 73,-16-6-90,0 0 5,-13 5-111,-22-6-617,-5-7-184,-4-5-5192,12-36 6099,18 5 0,3-7 0,7 16 0</inkml:trace>
  <inkml:trace contextRef="#ctx0" brushRef="#br0" timeOffset="10425">12855 10501 13435,'39'27'287,"0"-1"1,-7-5-1,-4-1-197,1 4 5,-4-1-84,-6-7-5,3 3 106,-5-3-67,-2 0 0,-3-1 201,-5 3 129,-11 5-229,-9 3-101,-3 1-45,-20 3-1972,-13-4-291,9-4 2263,-5-3 0,34-14 0,4-2 0</inkml:trace>
  <inkml:trace contextRef="#ctx0" brushRef="#br0" timeOffset="11959">20496 10859 13060,'39'34'1142,"-3"-4"-834,-15-19-101,4 3 29,3 3-46,5 3 51,21 17-174,-18-9 0,1 2-42,-1-2 1,0 1-26,-3-2 0,-2-1 0,4 4 6,-17-15-6,0 1-74,-8-6-105,1-1-196,-7-7-213,-1-1-742,-1-1 1,-2 0 0</inkml:trace>
  <inkml:trace contextRef="#ctx0" brushRef="#br0" timeOffset="12324">20544 11335 11883,'13'-33'1397,"0"1"1,9-21-967,10-3-207,-5 12-78,1 2-84,1 5-51,8-3-336,6 4-2576,0-4 2901,-3 4 0,-22 16 0,-7 5 0</inkml:trace>
  <inkml:trace contextRef="#ctx0" brushRef="#br0" timeOffset="13574">15736 11120 13491,'38'9'-918,"-5"-2"1,-25-7 0,-2 0 0</inkml:trace>
  <inkml:trace contextRef="#ctx0" brushRef="#br0" timeOffset="14006">16354 11073 14717,'32'2'-993,"-6"0"0,-22-3 1,-1 1-1</inkml:trace>
  <inkml:trace contextRef="#ctx0" brushRef="#br0" timeOffset="14359">17045 11025 14661,'30'10'-184,"-5"-2"184,-8-9 0,-10 1 0,6-2 0</inkml:trace>
  <inkml:trace contextRef="#ctx0" brushRef="#br0" timeOffset="15909">21044 10168 13704,'-46'34'980,"6"-4"-723,21-15 79,-7 8-252,-3 13-67,3 1-11,6-2-1,12-14 7,4-10 32,2 1-38,-1-6 5,2 2 6,0-4-6,0 1 28,-2 3-4,2-2-47,-1 0-39,1 0 46,5-2-1,12 6 6,2-2 0,11 3 0,-4-2-5,20 8-354,-7-3-1730,5 1 2089,-17-8 0,-17-5 0,-4-2 0</inkml:trace>
  <inkml:trace contextRef="#ctx0" brushRef="#br0" timeOffset="16358">21187 10120 12724,'46'4'1131,"-9"-1"-1036,-7-3 6,5-1-874,-6-1 773,-1-1 0,-14 1 0,-12 1 0</inkml:trace>
  <inkml:trace contextRef="#ctx0" brushRef="#br0" timeOffset="16606">21306 10096 8954,'-6'-7'3092,"4"34"-2157,3 12-638,3 21-45,-4-8-129,0-15-307,0 17-1043,0-27 1227,0 9 0,0-32 0,0-2 0</inkml:trace>
  <inkml:trace contextRef="#ctx0" brushRef="#br0" timeOffset="17173">21591 10382 12219,'30'45'628,"-2"-7"-555,-6-21-68,0-2-5,-3-2-358,-2-3-2594,2-1 2952,-9-4 0,0-1 0,-8-2 0</inkml:trace>
  <inkml:trace contextRef="#ctx0" brushRef="#br0" timeOffset="17441">21568 10573 9408,'0'13'3557,"0"-3"-2656,8-48-587,2 15-269,4-24-219,7 22-711,-4 8 885,14-11 0,-17 16 0,1-4 0</inkml:trace>
  <inkml:trace contextRef="#ctx0" brushRef="#br0" timeOffset="18207">21877 10049 11614,'38'30'722,"0"0"1,-2-1 0,-2-1-471,10 8 17,0 3-269,-19-15 50,-2 0-44,-15-13 28,2 6-29,-4-7 40,0 3 0,-5-8 22,-1 1-17,0-1 6,-10 5-11,-23 11-45,-15 5-135,13-6 1,-1-1-414,-18 10 548,14-8 0,4-1 0,12-7 0,-14 8 0</inkml:trace>
  <inkml:trace contextRef="#ctx0" brushRef="#br0" timeOffset="24295">2381 8882 12421,'-24'24'1518,"5"-3"-1266,6-1-73,4-2 174,-4 11-263,3-5-6,-3 19-73,7 2-11,0-3 0,4-4-90,7-14 17,0-12-11,5 2 28,-2-4-50,2-3-23,0 0-67,1-1-50,12 0-29,1-4 219,4 1 0,2-10 6,-6-7 56,-1-3 173,-1-12-118,-12 9 7,0-9 77,-5 6 102,-2-14-46,-1 7-89,-1-10 39,-10 2 118,-5 4-146,-3 2-83,-3 11 77,9 14-72,3 2-123,4 4 89,4 1-11,0 5 145,14 33-89,-3-10-104,6 8 1,3 2 42,7 1-233,-6-10 0,1-2-1762,8 3-291,-5-7 2291,-10-10 0,-10-8 0,-2-2 0</inkml:trace>
  <inkml:trace contextRef="#ctx0" brushRef="#br0" timeOffset="28807">2714 8430 13037,'-19'19'835,"1"-1"-589,8-4 23,-3 0-84,1 0 173,-8 4-145,2 1-129,-4 1-78,7-5-6,5-3-157,6-6-84,1 1 230,5-2-45,3 1 56,3 0 56,20 14 17,-10-6-73,12 10-51,-14-8-27,-1 1-331,3 3-493,-5-2-5623,0 2 6525,-8-11 0,-3-2 0,-2-7 0</inkml:trace>
  <inkml:trace contextRef="#ctx0" brushRef="#br0" timeOffset="29324">2857 8501 14023,'-14'46'532,"3"3"-538,13-22-5,2 0-34,4-5 12,2-9-34,3-3-208,5 0 275,-3-5-162,8-1 111,-10-7 57,3-7 44,-7-8 253,-3-17-180,-12 5-123,-4 0-857,-19 11 236,9 12-1514,-13 0-1287,17 6 3422,-1 4 0,12-2 0,2 2 0</inkml:trace>
  <inkml:trace contextRef="#ctx0" brushRef="#br0" timeOffset="29922">3024 8430 12550,'34'22'313,"1"1"1,1-1 0,-5-2-45,-6-6-174,-1-1-11,-6-3 11,-11-7 437,-1 2-173,-5-2-158,-1 2-78,-1 2 17,-9 8-89,0 0-6,-20 20 95,-11 16-33,1 0-107,3-3-315,18-21-592,13-19-2185,2-2-2519,4-5 5611,0-1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41:13.7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17545 5929 16493,'43'9'90,"0"0"-12,-4 3-72,1-1 33,1 0 6,19 2-40,4-2 17,-25-6 1,2-1 2,7-1 1,-2-1-26,16-1 0,4-2 33,-34 1-27,-3-1 33,7 1-39,-10 0 45,14 5-40,-10 0-27,-1 3 72,4-1 6,-6-3-28,-6-1 17,-6-2-39,-12-1-292,-2 0-1702,-1-8-1715,-3 2 3703,-4-6 0,3 8 0,-2 1 0</inkml:trace>
  <inkml:trace contextRef="#ctx0" brushRef="#br0" timeOffset="500">18021 6025 14381,'1'37'442,"-1"1"1,1-3 0,-1 1-205,-2 11 0,-1 1-177,2-5 1,-1 2-1746,-2 8 1,1 0 1705,1-11 1,0-4 971,0 16-994,1-12 0,1 0 0,-1 8 0,1-9 0,-1-3 0,1-12 276,0 6-673,1-18-3861,-1-4 4258,0-8 0,0-2 0,-1-2 0</inkml:trace>
  <inkml:trace contextRef="#ctx0" brushRef="#br0" timeOffset="1285">18521 6787 15031,'27'37'388,"1"0"1,-2-2-1,-3-2 55,5 24-354,1 0-55,0 0 56,-2 0-74,-11-23-273,-2-4-1026,-3-11-414,-8-14 1697,0-9 0,-3 3 0,0-6 0</inkml:trace>
  <inkml:trace contextRef="#ctx0" brushRef="#br0" timeOffset="1635">18806 6858 12830,'9'6'1641,"-2"-1"-1255,-7-5 371,-42 49-477,16-22-95,-13 13 0,-3 5-76,12-16 0,1-1-84,-1 1 0,2 0-39,-3 3 0,5-2-210,2 1-240,1 1-321,17-19-301,4-5-466,7-5-4262,3-2 5814,5-2 0,-5 1 0,-3-1 0</inkml:trace>
  <inkml:trace contextRef="#ctx0" brushRef="#br0" timeOffset="2185">19283 6382 14740,'33'-4'380,"1"-1"1,27 0-381,-28 9-616,-3 6-924,-19 2 1540,-2 6 0,-8-9 0,-1 0 0</inkml:trace>
  <inkml:trace contextRef="#ctx0" brushRef="#br0" timeOffset="2385">19282 6525 12953,'2'12'1333,"-2"-3"-795,0-9 33,86 22-571,-43-16-401,13 6 1,0-2-4321,-14-14 4721,-6-1 0,-18 0 0,-7 2 0</inkml:trace>
  <inkml:trace contextRef="#ctx0" brushRef="#br0" timeOffset="3369">20163 6096 15614,'-45'19'868,"0"9"-818,29-6-44,-2 10 28,10-5-34,3 14-51,3-9-55,0 9-40,4-15-78,3-3-145,19 1 313,4-13 61,26-19-5,-14-16 11,-3-11 34,-18-14-11,-13 15-29,-1-30 1,-5 16 67,0 4-17,0 16-56,0 20 386,0 15-156,2 8 33,-1 32-84,1 14-134,-1-7 0,0 2-45,-1-15 0,0-1 0,0 9 0,0-3 5,0 4 37,-3-8 0,-2-1-70,-1 10 28,0-14 0,-2-2 45,-2-6 95,-11 3-56,3-10-78,-21 4-437,-12-18-1188,-3-14-2240,2-5 3859,20-9 0,21 11 0,4 4 0</inkml:trace>
  <inkml:trace contextRef="#ctx0" brushRef="#br0" timeOffset="4950">17640 11787 10478,'-55'-15'2212,"6"2"-1036,37 11-1120,2 1 286,9 0 649,34 1-795,-4 0 1,30 0-102,-9 0 22,6-4-61,6-1 68,3-5-348,-32 3 1,2 1 315,12-3 1,2-1-9,-1 1 0,2 0-42,16-2 0,-1 1-37,-18 4 1,-4 1-3,-4 1 0,-6 1 2,0 2-55,-22 1-191,-1 0 374,-8 0-421,-1 0 0,-1 0 1</inkml:trace>
  <inkml:trace contextRef="#ctx0" brushRef="#br0" timeOffset="5303">18068 11668 15093,'5'48'511,"-1"-1"1,0 1 0,-1-2-266,-7 21-120,2-27 0,-1 3-53,-1 4 0,-1 0-394,1 2 1,0 0 404,-1 13 0,2-2 3,0-19 1,1-1-105,0 13 1,1-1-222,1-11 0,1-3-871,6 25 1109,4-9 0,-3-35 0,0-17 0</inkml:trace>
  <inkml:trace contextRef="#ctx0" brushRef="#br0" timeOffset="6303">18449 12454 14409,'27'32'1418,"14"11"-1267,-9-14 17,14 9-101,-12-14-33,2-2-29,-4-2-5,-2-2-117,-5-4-337,-6-2-526,-4-4 980,-3-4 0,-7-2 0,0-1 0</inkml:trace>
  <inkml:trace contextRef="#ctx0" brushRef="#br0" timeOffset="6602">18830 12478 16398,'-2'39'248,"-1"1"0,-4 10 1,-3-1-165,-4-8 0,-2-1-56,1 1 0,0 1-687,-5 11 1,2-2 658,-3 8 210,9-21 0,0-2-355,-1 7-197,4-5-1809,4 0-5971,8-24 8122,2-3 0,2-17 0,-3-1 0</inkml:trace>
  <inkml:trace contextRef="#ctx0" brushRef="#br0" timeOffset="7051">19259 12168 14488,'43'9'963,"-2"1"-727,-16-8-119,1 2-72,1-1-1255,10 3-6458,-19 2 7668,4 0 0,-21-1 0,-1-5 0</inkml:trace>
  <inkml:trace contextRef="#ctx0" brushRef="#br0" timeOffset="7237">19282 12382 13967,'-9'-4'1142,"1"0"-486,8 4-264,38 24-73,2-12-355,-4 2 0,4-1 36,-1-9 0,-1-2 0,2-1 0,-1-2 0</inkml:trace>
  <inkml:trace contextRef="#ctx0" brushRef="#br0" timeOffset="8171">20211 11954 16812,'-38'-12'454,"3"8"-230,8 37-179,8-4-40,-1 29-5,14-22-117,9 23 10,5-30-145,14 8 96,7-24 10,20-18 112,-5-19 29,-3-8 38,-16-17-27,-17 19-6,-3-11 6,-7 14 22,-2 4 162,-4 2-5,3 15-101,0 23-45,8 9 0,5 34 12,3 0-46,0 0 20,-6-21 1,0-1-21,-2 9 0,-1-9 1,-1 2-6,-5 24 42,-1-25 0,-3 1-39,-4-4 0,-2-2 84,-4-3 0,-2-4-3,-14 11-34,-12-13-448,-3-31 398,19-24 0,3-5 0,-13 5 0,27-3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7:42.4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4571 8334 13183,'1'41'112,"0"12"-62,-1-5 6,0 3 20,-1-16 0,2 0-71,1 23 34,0-15 1,0 0 10,3 13-47,-2-20 0,1-2 36,0-2-34,1 17 40,-1-21-39,1 6 78,0-12-73,1 8 34,0-7 16,3 17-10,2-3-40,-1-1 23,-1-3-34,-4-17 0,-2-8 5,-2-5 29,-1 1-29,0-1-5,0 3-5,0 1 5,0 4-34,0-3-117,0-1-6,0-3-2475,0-4 884,0-9 1748,1-1 0,0-1 0,0 4 0</inkml:trace>
  <inkml:trace contextRef="#ctx0" brushRef="#br0" timeOffset="1167">4666 8310 12998,'31'-5'465,"17"0"-459,-23 5 50,15-1 28,0-4-90,-13 1 6,14-4 0,-17 4 67,13-1-67,-6 0 11,26-4-5,-20 1 0,13-3-6,-13 1-6,-1-2-5,15-5 0,1 1 2,-14 6 1,0 2 8,12-1 0,2 4 0,-28 3-23,19 0 18,-15-1-1,15-3 1,-18 2-141,10-4 68,-7 5-40,18-2-106,-1 4 112,0 0 67,4 2 12,-21 0 10,4 1 79,-14-2-56,4 0 0,-8 0-39,-1 0 39,4 0 0,-6-2 11,4 1 6,-8-1-17,1 0 11,-1 2-11,-2 0 6,1 0-1,-4 0 68,0 0-218,-1 0-1054,0 0-873,1 3 2072,1 0 0,-2 0 0,1 0 0</inkml:trace>
  <inkml:trace contextRef="#ctx0" brushRef="#br0" timeOffset="1617">6190 8168 9716,'9'32'870,"1"1"0,1 17 0,-2 3-587,-4-14 0,-1 3-121,1 6 1,0 6-1,0-4-159,0-1 0,0-1 16,0 8 1,1-1 10,0-7 1,0-4-31,3 12 0,-1-9 0,0-1-162,2 2 22,-2-4-409,0 3 11,-5-21-604,-1 16 358,-1-19 784,-1 15 0,0-26 0,0 5 0</inkml:trace>
  <inkml:trace contextRef="#ctx0" brushRef="#br0" timeOffset="2685">4737 9549 11278,'29'-18'409,"0"3"-269,-6 15 163,17 0 140,24-4-357,-31 2 1,1-1 0,8-2 0,-1 0-20,12-2-11,13-4-11,-27 6-40,-3 0 1,0 0-6,9 0 8,-7 1 1,1-1-9,6 1 5,-9 2 1,1-1 2,-3 1 1,0 0-7,0 0 1,1 0 5,8 0 1,0 1 8,15-1 39,-3 1-45,-5-2-11,-22 1 6,17-4-6,-20 3 0,16-1 0,-18 3-39,12 0 39,-11-1-1776,7-2 460,-9 1 1316,5 0 0,-17 3 0,2 0 0</inkml:trace>
  <inkml:trace contextRef="#ctx0" brushRef="#br0" timeOffset="4340">8023 8168 12517,'10'35'795,"-2"0"-476,-4 2-201,-2-2-48,0 2 0,-1 6-14,0 14 0,-1 1-54,1-10 1,0-1 14,1 13 0,-1-3-6,3-1 79,1-3-90,1-3-28,3 13 39,0-1-3,-4-26 1,0-1 35,3 15-32,-3-3-12,-3-22 5,2 7 6,-1-10-11,1-5-252,1-7-196,0-14-941,-1-7 1389,-1-18 0,-1 13 0,-2-3 0</inkml:trace>
  <inkml:trace contextRef="#ctx0" brushRef="#br0" timeOffset="5542">8118 8168 10674,'44'8'515,"-1"0"0,-7-1 0,-1-1-291,1-1 1,-1-2-46,11 0-78,-5-2 0,1 0-71,-9-1 1,2 0-6,16 0 1,1 0-21,-17 0 1,-2 0 10,6 0 1,-3 0-11,1-1 5,12-3-5,-11 1-12,24-4 6,-25 5 0,24-2-17,0 4 40,0 0-23,-5 0-39,-10 0 27,-22 0 7,7 0 5,-12 0-73,9 2 67,-9-1 6,7 2 0,-8-2 12,0 0-7,2-1 1,0 0-6,2-2-51,8-6-61,-2-2 79,-2-2-29,-6 1 17,-11 6 45,2 1 0,-5 3 0,1 1 0,-2 0-11,4 0 6,-3 0-51,2 0-34,-4 0 84,-1 0-139,3 2 145,-2 1 45,0 3 78,-1 1-78,0 0 11,0 3-51,0-3 6,5 4-5,-4-4 0,3 2-1,-4-4 180,3 15 185,-1 12-214,1 8-128,-4-7 0,-1 4-22,0 1 0,0 1-4,0 0 1,-1 2-264,0 13 0,0-1 261,0 9 2,1-24 1,-1 0-3,2 9-129,3 7-358,0-17-600,2 3 1087,-3-17 0,-2-12 0,-1-1 0</inkml:trace>
  <inkml:trace contextRef="#ctx0" brushRef="#br0" timeOffset="6432">9808 9120 8035,'17'46'-549,"-3"-10"549,-14-33 0,0-3 0,0 0 0</inkml:trace>
  <inkml:trace contextRef="#ctx0" brushRef="#br0" timeOffset="7449">8237 9382 9878,'38'3'345,"1"-1"1,-3 1-1,-3-1 131,6-4-50,-3 2 0,2-1-317,-5 1 1,2 0-54,16 0 0,0-1-17,15 0-11,-16-3 0,1 0-26,-17 0 1,-1 0 3,7-1 0,0 0-4,-5 0 1,-2-1 20,33-9 7,-27 3 1,1-1-28,-2 1 0,-1-1-1,0 0 1,-4 2 3,10-2-51,8 5 40,-22 6 5,7-1-6,-13 2 6,0 0 45,19 0-40,-6 1 1,15-1 0,-19 1-1,2 0 12,-6 4-17,-5-3 6,-1 3-6,-11-3 0,5 3 5,4 1-5,-3 0 0,2 3-493,-11-3-5953,10 6 6446,-7-4 0,2 0 0,-7-4 0</inkml:trace>
  <inkml:trace contextRef="#ctx0" brushRef="#br0" timeOffset="8789">11665 8191 10438,'-6'41'2067,"2"13"-1630,8-11-274,0 9-79,3-12 0,1 3 42,0 12 0,1 1-110,-2-9 1,0-1 16,1 11 1,-2-3 11,0 1-14,-2-11 0,0 2-26,0 21-30,0-23 0,-2-4 25,0-6 6,-1-15-6,0-16 11,1 7-17,-1-3 6,2 2-829,-2-5 353,1-4-319,1-1 610,0 0 179,0 0 79,-1 1 246,-1 0-229,1 4-689,0-3-219,0 3-308,-1-2 482,0-2 644,1 0 0,0 0 0</inkml:trace>
  <inkml:trace contextRef="#ctx0" brushRef="#br0" timeOffset="10104">11736 8001 10808,'59'22'1028,"-22"-10"0,-3-2-905,-8-5-28,16 2 40,-19-4 122,29 6-184,-17-4-17,22 5-6,-24-6 1,17-1-46,-11-1 40,27-1-12,-29-5 1,0-3-34,2 2 0,0-2 39,8-4 1,-2 0-35,11-4-30,-16 8 0,-1 0 19,14 1 6,10-1 0,-27 3 0,-1-1 6,18-5-3,-8 2 0,1-1-3,20 1 5,-22 3 1,-2 2-6,4 2 5,3 1 1,-27 2-6,-2-1 6,0 1-6,-1-2 22,15 1-16,-4-2-1,5 0 1,-3-2-6,-9-1 0,-2 0 0,0-1 0,-11 3 0,3-2 17,-1 1-17,-2 0 0,3 2-6,-4 0 6,2 1 0,-3 0 73,0 0 123,-6 0-67,0 0-124,-1 0-5,0 1 17,3 5-17,-1 0 6,0 6 16,1 44-16,-2-17 19,1 9 0,-1 7-8,2 1 0,-1 0 53,-1 4 0,1 0-1138,1 0 1,-1-3 1069,-1-14 1,0-5-75,0 12 72,1 14 6,-1-18-6,2 8 0,-3-20-6,1-3-324,0 16-835,-1-13-2106,1 9 3271,-2-25 0,0-8 0,0-6 0</inkml:trace>
  <inkml:trace contextRef="#ctx0" brushRef="#br0" timeOffset="11139">11832 9263 9990,'35'1'431,"0"1"0,18-1 1,-3-1-230,0-1-46,-1 0 1,4-1-76,-8-1 1,-1 1-63,-7-1 1,1 1 2,4 0 1,-2-1 16,3 0 213,18-3-72,-14 0-113,-8 1 0,2 0-17,-3 1 1,1-1 21,-1 1 1,0 1 19,4 0 1,-3 1-42,8 1 89,7-1-62,-21 0 79,23-4-107,-22 3-11,1-2 1,2-1 10,12-3-45,-14 3 1,-1 0 0,6-2 5,6 1 28,5 0-33,-9 1 39,7-1-34,-23 3 39,11-1-50,-10 2 0,9 0 11,-8 3-475,-6 0-645,-5 2 1109,-9 3 0,-8-2 0,0 1 0</inkml:trace>
  <inkml:trace contextRef="#ctx0" brushRef="#br0" timeOffset="12688">5118 9906 14673,'6'43'89,"-2"18"-44,-3 3-9,-1-20 1,1 1-35,-1-8 1,1-1 50,-1 8 1,1-4-54,0 3 22,3 16-16,-1-32-1,5 10-5,-3-19 12,4 12 44,-3-4-56,0 0-224,-2 2-3764,-3-16 3330,0-7 1,0-10 0</inkml:trace>
  <inkml:trace contextRef="#ctx0" brushRef="#br0" timeOffset="13187">4976 10216 12169,'21'-53'2235,"1"-8"-1513,-10 14-722,-2 9 84,2 4-78,-6 28 223,6 3-122,-4 3 151,10 0-28,-3 0-57,2 0 130,5 6-79,12 19-168,5 6-230,0 6-252,-9-9-549,-11-13-1102,-3-3 2077,-2-1 0,-8-5 0,-1-1 0</inkml:trace>
  <inkml:trace contextRef="#ctx0" brushRef="#br0" timeOffset="14472">3547 9144 13217,'28'-21'957,"15"8"-878,-13 17 44,17 4-50,-9-3-23,2-1 62,1-2-42,-4-1 0,2-1 31,26-3-79,-27 2 1,0-1-12,25-6 22,-20 2-27,-1 0 56,-6 2-62,-20 2 5,-1 2 1,-7 0-1,-4 0-5,0 0 6,-3 0 336,0 0-320,-4-2-78,-9-4-6,-2-3 57,-7-4-29,2-1 23,-12-17 5,12 12 1,-5-8-1,18 20-39,4 2-27,0 2-29,7 2 347,11 6-95,7 9-151,3 3 298,10 22-175,-20-17 23,8 14 27,-18-15-33,-2 1-78,-3 1 162,-20 29-224,-7-9-314,-9 10-1294,-11-15 1608,17-16 0,5-6 0,11-7 0</inkml:trace>
  <inkml:trace contextRef="#ctx0" brushRef="#br0" timeOffset="17909">5214 8692 15546,'-29'60'236,"4"-1"-256,11-26 1,0-2 13,-2 15 1,6 4-282,19-12 209,9-3-146,7-9 118,3-14-1,-8-8-206,5-2 217,-6-6 96,2-4 23,-7-18 22,-6 1 67,0-27 0,-11 6 168,-13-14-174,3 24-33,-8 7-28,12 24-40,3 3-10,2 4 5,2 5 44,6 7 18,3 7-6,6 5-50,5 5 33,10 19-213,5-1-1027,-12-20 0,2-4 1201,14 0 0,-13-11 0,-10-19 0</inkml:trace>
  <inkml:trace contextRef="#ctx0" brushRef="#br0" timeOffset="18591">5595 8382 15249,'-49'44'494,"6"-4"-321,6-2-173,11-7 0,-4 5 0,19-17 0,7-12 45,2-1-106,1-3-57,1-2 118,0 0 0,12 3 39,8 5-28,6 1 29,13 10-40,-15-8 0,4 5-152,-11-7-1170,0 3-627,-5-3-1591,-1 1 3540,-6-4 0,-3-3 0,0-1 0</inkml:trace>
  <inkml:trace contextRef="#ctx0" brushRef="#br0" timeOffset="18972">5666 8549 10965,'9'0'2078,"4"-15"-1484,-7 2 94,9-16-542,-7 14-146,0 0-78,-5 12 78,-1 2 128,1 1 108,-1 3 72,5 17-230,1 5-78,1 9-398,1 3-1013,-2-11-202,0-2 1613,0-8 0,-5-11 0,0-3 0</inkml:trace>
  <inkml:trace contextRef="#ctx0" brushRef="#br0" timeOffset="19391">5785 8358 14141,'32'15'333,"0"-1"0,24 11-215,-22-5 167,-10-4 181,7 7-220,-20-10 163,-7 12-353,-7-10-17,-3 10-39,-6-8-179,-17 15-583,3-8 762,-11 15 0,20-26 0,6 1 0</inkml:trace>
  <inkml:trace contextRef="#ctx0" brushRef="#br0" timeOffset="20774">6809 8834 12090,'53'8'1530,"7"-2"-1200,-13-6-246,0 0-5,20 1-68,-26-1 34,13 1 22,-16-1-17,-2 0 1,0-1-46,-3-3 118,27-6-50,-13 5-118,9-2 51,-14 6 61,-17 3-61,-3 0 89,-6 1-56,-12-2 443,0 0-269,-4-1-269,-4 0-6,-2-2-28,-7-1-16,-1-3-252,-13-9 212,7 3 79,-13-10 0,15 3 16,2 2-22,10-1 68,5 8-1,4 1-44,2 5 44,4 3 73,11 4 62,-2 4-22,6 6-29,-6 2-5,1 10 11,-7-4 39,-1 15 23,-17 6-718,-10 1-385,-7-1 957,-11-14 0,19-18 0,-2-2 0</inkml:trace>
  <inkml:trace contextRef="#ctx0" brushRef="#br0" timeOffset="22018">8832 8620 12942,'-30'-13'549,"6"4"-247,12 18 79,-3 8 101,-12 24-426,8 4-28,10-10 0,3 1-34,8 6-274,16 12-364,11-36 426,1-2 184,8-17 34,-19-7 0,6-15-5,-14 1-7,1-24-38,-7-1 36,-3 9 0,-1-1 64,-6-18 118,1 6 68,-5 35-203,6 15 85,0 20-113,4 1 46,10 32 5,0-16-54,1-4 1,3 0-299,11 13-908,3-3 1204,4-14 0,-20-21 0,1-3 0</inkml:trace>
  <inkml:trace contextRef="#ctx0" brushRef="#br0" timeOffset="22565">9189 8311 13749,'-28'43'1237,"2"-3"-850,9-16-45,0 1-1,-6 16-341,11-17-50,-3 9 11,13-24-23,7-3 57,7-2-7,14 2 7,3 4-46,-2 2-308,-1 8 79,-14-6-95,2 3-106,-7-7-639,0-2 1120,-3 0 0,-1-5 0,-2 0 0</inkml:trace>
  <inkml:trace contextRef="#ctx0" brushRef="#br0" timeOffset="22968">9261 8406 10668,'12'4'2409,"-2"-1"-2101,-10-3 324,32 17-452,-22-5-7,23 27-100,-32-16-23,-5 16 18,-1-18 100,-4 4-196,4-16-112,1-3 140,12-6-84,-1-2-1624,13-1-1020,-9 2 2728,3-1 0,-9 2 0,-2 0 0</inkml:trace>
  <inkml:trace contextRef="#ctx0" brushRef="#br0" timeOffset="23382">9403 8334 14146,'30'28'293,"0"0"0,4 4 0,-5-3-136,-10-6-101,4 4 84,-12-9 113,-8-2-186,0-3-50,-9 5-12,-3-6-128,-3 0-482,-6 1-2246,-12 3 2851,-6 1 0,7-4 0,9-5 0</inkml:trace>
  <inkml:trace contextRef="#ctx0" brushRef="#br0" timeOffset="24301">8951 9596 13127,'1'38'304,"0"0"0,0-1 1,0-3-143,1 10-36,0-12 0,-1 5-95,2 11 0,-1 3-9,-1-1 1,1 1-21,-1 7 1,1-3-143,-2 4 67,0-17-251,0-27-259,0-11-2441,0-9 3024,-1-3 0,1 0 0,-2 2 0</inkml:trace>
  <inkml:trace contextRef="#ctx0" brushRef="#br0" timeOffset="24723">8761 9954 12247,'29'-30'685,"0"0"0,2-6 1,-5 1-451,-7-1-28,2-10-44,-9 18-40,-5 13 39,-1 3 197,-3 10-196,4 13-152,3 0 0,12 21-11,15 9-672,5 1-695,3-1 1367,-4-9 0,-25-20 0,3 2 0</inkml:trace>
  <inkml:trace contextRef="#ctx0" brushRef="#br0" timeOffset="25819">12593 9525 14051,'3'59'437,"-1"-3"-331,1-20-55,0 6-18,0 5-30,0-11 0,-1 3 30,0 1 1,0 3-101,1 13 0,0 0-115,-1-15 0,0-3-31,2 24-146,-2-34 175,-1-16-628,0 6-7,-1-8-200,1 3-213,-1-4 1232,0-3 0,1-2 0,-1-2 0</inkml:trace>
  <inkml:trace contextRef="#ctx0" brushRef="#br0" timeOffset="26335">12403 9692 12589,'30'-40'1955,"-3"2"-1530,-12 14 1,13-12-314,-6 16 146,9-3-112,-13 23 16,6 17-156,-9 0 33,13 21-45,-11-14-279,19 19-1245,-10-24 1530,11 9 0,-22-22 0,-1-1 0</inkml:trace>
  <inkml:trace contextRef="#ctx0" brushRef="#br0" timeOffset="27820">10141 8787 14118,'54'-15'159,"-12"6"1,4 2-98,-2 2 0,3 1-51,-1-1 0,3 0 0,-3-1-6,8-1 1,-3 0-406,-1 1 1,-2 0 393,-6 1 0,-4 2 6,5 1 0,17 1 12,-31 2 179,5 1-129,-16 2 10,14 1 40,-2-2-28,20 0-78,-16-3 661,1 0-667,-19 0 9,-3 0-9,-8 0-12,5 0 12,-4 0-5,7 0-1,-5 0 17,5 0-5,-5 0 0,4 0-18,-5 0-116,-2 0 128,-2-2 39,-5-1-34,-3-3 7,-10-7-46,-1 1-106,-16-16 134,11 9-22,-5-9 23,12 10-102,4-1-72,7 7 347,10 6-56,4 9-17,6 9-5,-4 4 0,5 11-40,-4-7 34,1 8 112,-8-10 6,-3 0 84,-5 24-258,-12-1-1031,-2-9 0,-4-1 1003,-15 2 0,2-7 0,17-23 0</inkml:trace>
  <inkml:trace contextRef="#ctx0" brushRef="#br0" timeOffset="125001">12546 8501 13581,'-33'29'756,"3"-3"-577,23-21 28,-5 4-173,4-3 22,-3 4 16,3-2-16,0 2-56,-1 2 0,1 1-5,-5 20-90,6-1 89,-1 9 6,6 2-45,8-8-28,1-3-22,13 2 39,-4-18-140,14 3 17,-6-12-107,6-1 74,-4-14 212,-5-12-6,-6-5 6,-5-19 67,-7-10-28,-8-4 1,-1 4 32,-9 9 124,0 16-89,3 5 201,2 8-308,7 14 33,2 4 29,6 15 22,23 29-84,-4-6-28,-3-11 0,1-1-56,5 3-101,10 6 101,-10-13-78,5 2-129,-14-15-415,-3-4-4391,0-3 5097,-7-2 0,0-2 0,-7 0 0</inkml:trace>
  <inkml:trace contextRef="#ctx0" brushRef="#br0" timeOffset="125651">12903 8192 13637,'-27'36'1092,"2"-1"-997,8-15 129,0 2 0,-6 7-219,4 1-61,1-2 12,8-1-1,7-14-17,2 1-11,1-7-111,8 1 184,0-2 44,16 4-4,-7-3-40,9 3-168,2 6-454,1 3-341,6 7 224,-12-6-1950,-2 0 2689,-11-12 0,-1 0 0,-6-6 0</inkml:trace>
  <inkml:trace contextRef="#ctx0" brushRef="#br0" timeOffset="126251">12998 8311 11715,'61'-11'1614,"-9"15"-1312,-41 12-252,-2 8 102,-11 6-102,-1-13-44,-3 2 5,-1-11 84,2-3-11,0-3-140,3-11-34,7 3 12,1-6 44,13 8-38,-2 12 27,-1-1 179,-4 20 6,-8-6-129,-4 6 40,-11-3-51,-1-10-90,-10 1-604,5-10-287,1-6 981,2-22 0,9 13 0,1-12 0</inkml:trace>
  <inkml:trace contextRef="#ctx0" brushRef="#br0" timeOffset="126737">13212 8144 12623,'31'25'241,"-1"0"0,21 16-118,-37-30 140,3 2-106,-6-4 134,2 4-61,-7-6 134,-3 7-185,-2-5-73,-1 5-16,0-1 123,-3 9-107,-2-3-95,-7 15-296,-5 2-1899,3-3-2701,1-4 4885,8-15 0,4-10 0,1-1 0</inkml:trace>
  <inkml:trace contextRef="#ctx0" brushRef="#br0" timeOffset="128007">14021 8691 11676,'23'-5'1165,"10"0"-952,-8 5-123,11 0 33,-8 0 45,31 0-112,-21 0-56,24 0 0,-31 0 11,12-1 118,-12-1 45,20-2-62,1-3-96,0 2-16,-3 1 6,-16 3 0,-11 1 100,17-1-67,-14 0-33,12 0 39,-17 1-34,13 0 0,-11 0 51,5 0 184,-19 0-218,-15-7-118,-2 1-83,-18-16 117,10 6-67,-4-7 55,9 8-16,3-4 79,5 6-68,3-3-39,5 10 28,10 2 90,6 13 38,14 17-44,-12-2 51,1 11 5,-15-15 297,-4 22-348,-2-14 107,-8 16-45,-4-19 62,-16 10-129,4-10-1176,-14 7 1176,15-20 0,4-2 0,10-10 0</inkml:trace>
  <inkml:trace contextRef="#ctx0" brushRef="#br0" timeOffset="128951">15664 8763 14359,'3'-36'34,"2"7"-1278,10 28-3763,13 1 5007,-3 0 0,-1 0 0,-15 1 0</inkml:trace>
  <inkml:trace contextRef="#ctx0" brushRef="#br0" timeOffset="129234">16212 8668 14751,'33'11'-834,"-4"-4"-6011,5-11 6845,-13 1 0,11-1 0,-23 4 0</inkml:trace>
  <inkml:trace contextRef="#ctx0" brushRef="#br0" timeOffset="129485">16759 8692 14398,'51'17'437,"-1"-4"-560,-33-12-2818,15-1 2941,-4-5 0,-6 3 0,-6-3 0</inkml:trace>
  <inkml:trace contextRef="#ctx0" brushRef="#br0" timeOffset="130997">18092 8573 10091,'40'3'517,"-1"1"0,-4-1 0,-1-1 257,23-2-645,-20 0-51,21 0 12,-27 0 106,15 0-185,-10-1 95,27-2 3,-28 2 1,0-1-49,1 0 1,0 1-23,7 0 0,-3 1 56,12 0 51,8 0-135,-25 0-5,10 0 5,-15 0 45,-2 1 6,17 2-51,-14-1 45,15 3-17,-23-3-17,-1-1 23,-12-1-39,-1 0-6,-4 0 5,3 0-5,-1 0 6,2 0 5,3 2-11,0 0 0,0 0 6,1 1-17,-7-1 100,0-1-55,-4 0 50,-3-1-280,-16-13 61,5 2 74,-13-11-29,10 4 40,-1-8 44,7 7-78,0-9-123,11 14 319,8 4-45,2 10 6,8 9-67,-4 4 106,8 6-12,-8-3-44,3 5 73,-10-7 34,-3 2 408,-5 23-465,-14 4-299,-2-4 0,-4 0 193,-1-8 0,-1-3 0,-12 18 0,13-25 0</inkml:trace>
  <inkml:trace contextRef="#ctx0" brushRef="#br0" timeOffset="132303">20830 9358 12561,'22'46'784,"-2"-2"-593,-15-15-23,1 4-6,0 5-39,1 5-67,-2 4 68,-1 4-46,-1 1-11,0 2-67,-1 0 45,1-3 0,-1 11-51,2-1 6,-1-9-33,1-15-214,-2-26-313,-1-9-1664,-1-11 57,0-5 2167,-2-12 0,1 12 0,-1 1 0</inkml:trace>
  <inkml:trace contextRef="#ctx0" brushRef="#br0" timeOffset="132802">20687 9668 10982,'1'-35'820,"0"-1"1,6-28-261,20 17-420,7 5 50,20 2 6,-14 19-84,2 21 12,-20 9-80,1 8 24,5 12-63,-8-8-5,2 8-106,-11-14-611,-1-1-1260,-2-7 1977,1-2 0,-4-5 0,-1 0 0</inkml:trace>
  <inkml:trace contextRef="#ctx0" brushRef="#br0" timeOffset="135043">19854 7858 12202,'1'-17'152,"0"3"-157,-1 6 5,0 1 190,0 2 135,6 31-163,-2-2 17,6 29 1,-5-11-57,-1 5-62,0-12 1,-1 4 145,2 14 0,1 5-172,-1-12 1,1 4 0,-1-1-8,0-1 0,1 1 0,-1-2-957,1 12 1,0-5 958,-2-14 1,-1-5 3,1 10 89,2 20-2831,-1-21 2720,0 6-12,0-29 11,-3-7-6,2 0 1314,0 4-1319,-1-5 0,2 0 11,-3-3 3403,0-1-3414,0 0 0,-1-1 6,0 1 100,0 1-44,-1 2-62,1-6-39,-1 1 39,0-7-174,0 0 275,10-11-62,4 1-33,6-6 22,17 3-28,-15 7 0,15 0 0,-16 5 5,9 1-16,-7 0 17,17 0 11,5 2-12,3-1 1,8 1-34,-22-2 33,10 2-5,-21-2 0,12 3 6,-16-1 0,22 0-12,-4-1 0,19-1 6,-21 0 45,9 0-62,2 0 17,-6 0 0,4 0 12,-20 1-12,0 0-6,-2 0 6,0 0 6,8-1-12,-7 0 6,7 0 28,-9-1-28,0 0-34,9 0 46,2 0 72,17 4-84,-16-1-12,5 2-21,-18-1 55,18-2-22,-13 0 6,14-1-1,-18 0-10,9 0 5,-7 0-39,16 0 27,-2 0 7,1-2-1,3 0 12,-16 0-1,3 1 1,-11 1-6,3 0 6,-5 2-6,-1 0 11,10 3 0,-6-2 34,3 1-51,-13-3-1987,-9-1-1463,-5-5 3456,-5-2 0,3 2 0,1 0 0</inkml:trace>
  <inkml:trace contextRef="#ctx0" brushRef="#br0" timeOffset="136760">19973 7810 9789,'21'0'1753,"9"1"-1490,-8 0-101,9 0-61,-7-1 95,15 0 34,-9 0 11,24 0-95,-20-2 33,26-1 0,-7-2-179,-13 3 0,3-1 56,-5 2 0,-1-1-53,-1 1 0,0 0 19,1 1 0,-1 0-10,8 1 21,16 0 12,-19 0-34,2-1 62,-2 0-67,0 0 27,-3 0 23,10-2-11,-2 1-45,-2-2 106,3 2-100,-10 3-12,-1-1 34,16 4-16,-15-2-12,7 1 44,-12-3-49,1-1 10,3 0-10,11 0-34,-11 0 33,6-1 17,-3-1-11,0 0 0,-4-1 0,-5 2-5,-12 1-1,12 2 6,-12 0-6,14 3 1,-14-3-102,12 3-16,-7-4 123,0 1-5,1-2-51,-10-1 22,3 0 0,-7-1-33,4-1-6,-5 2 1,0-1-57,-5 0 129,-2 1-6,-1 0 309,-1 0-208,1 7-56,1 2-33,4 20 72,-1-4-28,2 13-10,-1-4 111,0 4-28,2 23 64,0-15 1,0 3-118,-1 1 0,1 2-34,2 9 1,-1-2-34,-3-20 0,-1-2 36,1 7 0,0-3-39,0 7 0,1 12 0,-4-19 0,-1-1-17,-1 12 12,-1-15-1,0 18 0,0-19 6,0-5-78,0-8-258,1-16 325,0-1-34,0-5-341,-1 1-163,2 0-1720,0 3 112,-1-1 2157,1 2 0,-2-2 0,0-1 0</inkml:trace>
  <inkml:trace contextRef="#ctx0" brushRef="#br0" timeOffset="140600">20568 8358 12774,'-25'26'1171,"1"4"-1115,2 6-168,3 18 112,9-15 33,6 15-33,9-32-257,10 9 55,-1-17-151,12 0-100,-4-10 380,-1-1 73,0-17 117,-7-26-111,-3-10 33,-4-5 107,-7 13-57,-3 16 40,-3 4 409,-3 1-286,4 10-39,-1 1-213,5 9-336,0 1 336,1 5 190,10 15-140,19 33 18,-3-9-68,-7-12 0,0-2 16,1 4-189,8 3-3305,4-13 3478,-8-9 0,-4-11 0,-15-8 0</inkml:trace>
  <inkml:trace contextRef="#ctx0" brushRef="#br0" timeOffset="141300">20996 7977 13597,'-49'44'1008,"4"-4"-632,8-7-46,0 4-252,-6 14-156,18-19 61,10-8-50,13-19 73,2-3-6,1 0 5,3 2 34,3 1-39,13 5-39,-2-1-84,28 16-308,-11-5-1014,11 10-628,-20-10 2073,-7-2 0,-13-11 0,-1 0 0</inkml:trace>
  <inkml:trace contextRef="#ctx0" brushRef="#br0" timeOffset="141852">21068 8049 12729,'35'6'527,"-2"-1"-443,-13-5-51,2 1 7,4-1-477,-4 1-1781,-3-1 453,-9 0 1765,-8 0 0,-2 0 0,0 0 0</inkml:trace>
  <inkml:trace contextRef="#ctx0" brushRef="#br0" timeOffset="142083">21187 8049 9414,'-9'-7'1993,"2"3"-979,7 44-224,0 8-717,0 12-73,0-11-583,0-30-879,0-5-2324,0-4 3786,0-4 0,0-2 0,1-3 0</inkml:trace>
  <inkml:trace contextRef="#ctx0" brushRef="#br0" timeOffset="142433">21330 8215 12113,'32'48'902,"-1"-4"-796,-11-20-122,8 5-287,-11-11-2878,6-2 3181,-17-12 0,1-3 0,-7-1 0</inkml:trace>
  <inkml:trace contextRef="#ctx0" brushRef="#br0" timeOffset="142669">21306 8406 10018,'0'3'728,"0"0"1031,0-3-1131,28-38-533,-15 18-241,7-9 1,0 1-926,-4 7 1071,4-4 0,-12 17 0,0 2 0</inkml:trace>
  <inkml:trace contextRef="#ctx0" brushRef="#br0" timeOffset="143433">21568 8049 11262,'29'22'753,"1"0"1,21 17-312,-23-20-296,-8-5-34,5 2-23,-11-8-50,-2-1 45,-3-2-50,0 0 78,-5-2 157,0-1-62,-3 1-73,-1 0 90,0 3-184,0 0 72,0 5 50,-4 6-117,-1 0 28,-4 6 67,-9 11-101,-2 7-34,-3 0 63,-5 4-147,8-23-178,-1-2-113,8-12-2044,5-7 2414,6-1 0,0 0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0:37.60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1952 10787 10696,'14'31'551,"0"0"0,1 3 0,1 1-235,3 9 0,0 0-215,-5-12 0,1 1-40,4 8 1,-1-2 39,3 4-90,9 11-61,0-4-62,-5-10-62,-5-13 174,-16-24 538,-1-15-202,-4-18-188,-4-4 1,-2-4-113,1 1 0,-1-1-14,-2-1 1,1 1 50,-5-26-347,10 42 218,1-2 56,8 29 168,5 7 44,26 42-461,-14-18 0,1 2 148,4 6 0,-1-1 48,-1-2 0,-3-4-473,4-1 526,-12-20 425,-8-21 6,-6-9-128,-1-11-23,0-12 0,0-5-236,0 2 1,0-2-42,2-17 0,0 0-31,0 20 0,1 4-2117,9-17 2145,-1 52 0,-2-3 0,-3 19 0</inkml:trace>
  <inkml:trace contextRef="#ctx0" brushRef="#br0" timeOffset="600">2643 11263 14107,'-8'65'157,"2"-10"-163,5-33 1,0-1-74,4-1-44,2-4-381,11-1 84,2-8 409,1-4 100,0-21 130,-7-13-174,-3-5 251,-5-18-150,-3 24 33,-5-8 28,0 18-39,-3 4 264,0 6-432,2 5-146,2 4 51,2 8 89,6 14 1,1 1-511,13 21-3275,12-1 3791,-8-9 0,1-8 0,-19-20 0</inkml:trace>
  <inkml:trace contextRef="#ctx0" brushRef="#br0" timeOffset="949">3047 11359 13922,'2'64'532,"0"-6"-1170,-3-17-594,0-18-1938,1 7 3170,0-25 0,0-2 0,0-2 0</inkml:trace>
  <inkml:trace contextRef="#ctx0" brushRef="#br0" timeOffset="1666">3166 10835 13553,'7'40'238,"0"0"1,-1-2 0,1-1-20,6 29-225,-3-25 1,0 0-29,7 24-100,-1-6-202,-9-45 33,-2-12 404,-1-10-34,1-22-106,-1-12 39,1-1-50,6-5-370,9 26 420,-3 6 95,7 21-28,-9 11-28,-1 8-39,-1 4 51,1 27 33,-6-20-51,-2 18 46,-7-29-96,-21 14 11,-9-18-355,-1-11 0,-2-7-2048,-9-27 224,1-8 2185,35-7 0,8 24 0,2 6 0</inkml:trace>
  <inkml:trace contextRef="#ctx0" brushRef="#br0" timeOffset="2464">3619 11358 13558,'-15'32'1277,"-3"21"-1227,11-17-55,-2 9-393,14-12 96,2-20 5,5-2-17,0-8 90,5-11 224,-5-2 6,4-9 44,-5-15-44,-4-3 33,0 1 34,-5 4 386,-2 20-358,2 8-90,2 12 40,3 9-51,3 4-40,2 1-1007,12 5-1221,-6-11 2268,6-1 0,-15-13 0,-3-2 0</inkml:trace>
  <inkml:trace contextRef="#ctx0" brushRef="#br0" timeOffset="4414">3095 10692 9884,'64'-18'1182,"-7"1"-757,-30 5-139,1-2 22,0-2-202,-1-1-33,0-1 68,-3 1-136,-2-1 152,8-5-34,-8 6 129,16-12-73,6-2-134,8-6-11,-2 0-29,-8 7 1,-10 5 19,-3 3 0,2-2 20,19-15-45,-20 15 0,0 2 0,8-8 62,-6 3 67,-1 0-23,14-15-56,-9 7 169,6-12-169,-20 22 29,7-13-79,-15 19 11,5-7-6,-5 8 29,6-7 5,-5 5 73,5-8-28,-11 13 28,2-2 17,-8 10-67,1 2-107,-3 3 95,0 2-50,2 0 23,2 0-23,1-1 22,0-2 12,-1 0-23,0-1-11,2-1-11,-2 1 16,4-4 51,-4 3-50,1-3-6,0 0 5,0 1-33,2 0 118,-3 3 72,-1 2 174,-3 2-330,-9 1-6,2 1 6,-14 3-1,6 0 34,-15 4-39,10-5 51,-15 3 112,9-3-6,-5 0-101,13-2-23,6-1-33,10 0-409,0-1 409,7 1 33,8-1-49,26 1 16,5-5 5,3 1 1,-11-4 44,-15 2-78,8 1 11,-14 2-39,4 0 28,-15 2 79,-1 6 33,-2 3-28,0 19-33,-2 26-298,-4 5-434,1-22 1,0-1-1572,-5 8 2280,0-10 0,5-23 0,1-4 0</inkml:trace>
  <inkml:trace contextRef="#ctx0" brushRef="#br0" timeOffset="17313">3690 10382 9173,'34'14'817,"-7"-2"-273,-20-7-164,-1 0-172,0 0 212,-2 1-258,-1 0 51,1 4 128,3 4-189,-1 2 78,6 12-96,1 7-61,-1-5-73,2 6-17,-4-15 17,1 1 73,1 2-73,0 0-22,7 14 22,-4-8 0,11 22 95,3 5-37,-14-28 1,0 3-37,7 12 1,-2 0 50,3 9-70,-9-21 0,-2-1 2,0 5 40,6 14-45,-6-12-6,5 9 6,-5-18 0,0-2-67,0-2 62,0-1 44,15 23-11,-2-3-28,5 10 5,-1 0 1,-5-10 67,-1 0-68,7 7-5,-13-21-50,12 19 50,-13-20 34,5 7-6,-7-12-28,-1-1-6,5 6 0,1-1 51,0-1-45,6 3-17,-5-6-22,15 12-39,-11-13 89,12 7-5,-19-18-12,12 7 0,-12-8 6,5 2 0,-8-4 107,7 3-46,-4-2-5,10 8 0,4 1-112,3 2 56,-2-2-39,-7-5-28,-8-5-11,8 4 78,-6-4 5,6 1 40,-7-3-39,0-2 83,18 7-83,-4-2 11,28 6 55,-12-4-60,-2-1-12,1-3 0,-19-3 0,10 0 0,-13-2-6,1-1-28,0 0 34,-1-2 0,-1 0 6,11 0 5,-1 0-11,2 0 51,6-2-51,-7-1 33,21-7-33,-18 4 0,6-4 0,-19 5-5,0-1-1,12-4 6,-8 1 0,23-7 0,-8 2 0,2-2-11,12-5 5,-26 7 1,0-1 5,21-9 0,-21 8 0,-2 0 0,3-3 0,0 0 0,1 0 0,14-11 5,-10 6-5,9-7-5,-3-4 2,-16 10 0,0-2 3,-1 0 0,2-1-3,6-9 0,-2 0 9,11-13-6,-5 4-6,-9 4 6,-14 17 0,7-15 12,-11 17-7,2-4-5,-4 4 0,1 1 6,1-6-12,-2 6 12,5-8-6,0 0 0,11-26 0,-7 14-3,-4 8 0,-1 1 3,3-2 6,11-23-6,-12 25 0,6-10 0,-8 15-6,4-13 6,-4 10-5,5-20-1,-1 1 6,-1-3 6,-2 4-1,-4 15-5,-4 10-5,4-11 5,-3 9 0,3-9 0,-3 13 0,0-2 0,0 3 0,2-8 5,1 1 1,4-12 5,0 5 45,-2 2-50,-2 6 27,-2 6-16,9-18-17,-6 14 6,8-13-6,-7 17 0,0-2 44,8-11 12,2-3 0,9-14 62,-8 15-68,-4 7 79,-8 11-84,-5 9 28,2-5-73,-2 3 5,2-2 51,-1-2-22,3-1 28,12-20-46,-2 2 29,5-7-11,-1 1-23,-7 13 56,-1 1-56,0 3-5,-8 12 0,2-2-1,-3 4 6,3-3-5,-3 1 72,4-3-78,-1-1-11,1 0 11,-1 0 0,2 1 17,-5 4-17,0 1 39,-3 2-33,-2 4-1,-2 2-5,1-2 6,-1 1 50,0 0 347,0 1-319,-6 8-84,-14 11 11,-4 2 96,-17 6-102,17-14-44,-4-4 39,17-8 0,0 0-45,5 0-151,2-1 157,1-1-11,1 0 44,1-1-246,0 1 219,7-1 33,0 1 56,8-2-17,-2 0-39,9-3 5,-6 1-5,6-1 0,-3 0-44,-4 3 44,0 1 151,-2 4-62,-4 14-21,1 2-74,2 31-369,-4-11-667,2 17-997,-4-5 2039,-2-13 0,-1-2 0,0 4 0,1 6 0</inkml:trace>
  <inkml:trace contextRef="#ctx0" brushRef="#br0" timeOffset="21886">5761 12525 11553,'33'13'123,"-5"-3"-78,-19-6 5,-1-2-44,7 1-1,-3-2 1,3 1 95,-2-1 84,-1 1-62,9 2-118,0-1 1,1-1 5,0-1-11,-9-1 0,5 0 0,-5 0 6,-1 0-1,0 0-5,0 0 51,10 0-79,0 2 33,6-2-10,-2 3 10,-10-3 1,3 1 51,-8-1-52,3 0 1,-5 0 5,0 0 39,8 0-16,0 0-12,7 0-22,-6 0 0,4 0 34,2 0-34,-2-1-6,2 0 6,-10 0 23,-1 0-23,0 0-6,1 1 6,7 0-5,-4 0-1,16 0 56,-11 0-22,20 0-28,-5 0 51,22 0-23,-7-3 0,-4-1-11,9-8 22,-28 6-39,17-4 0,-22 6-6,10-1 6,16 1 34,14 1-12,3 2-16,-2 1-6,-22-1 50,10-3-50,-22 0 51,8-2-51,-11 1 5,0 1-5,26-3 0,-5 2 3,-12 1 0,0 0 2,12 0 40,10-1-34,2 3-5,-10 0 5,5 1 79,-12 0-85,-10-1 7,22-4-12,-24 1 5,10-3-5,-2 3 0,-10 0-5,18-3 5,-9-1-73,22-7 78,-6 1 1,-2-2 0,3 0-1,-21 7 1,12-3-6,-13 6 5,3 0-5,0 2 28,1 0-28,-4 2 0,3 1 6,0-1 0,0 0-6,8-1 0,0 0 2,-4 1 1,-3-1 3,12-1-1,7-1-5,-24 1 0,7-3-39,-14 1 39,-1-2 0,-1 0 11,-2 0 6,21-7-22,-7 4 5,9-4 5,-2 4-10,-5 3-7,0-1 12,0 2 0,-11 1 12,1 0-7,14-2-5,-10 2 0,22-6-5,-21 6 10,22-10-5,-10 0 0,-1-2-5,6-9 5,0-8 5,-10 6-5,4-4 6,-21 16-1,9-6 51,8-11-44,-5 7-12,1-5 5,-16 13-61,16-22 45,-4-1 16,-4 4 1,0-2 19,-7 9 1,0 1-26,-2 1 0,1-1 5,4-1 1,-2 2-1,1-1 1,12-17 0,-18 23 27,0-3-27,-2-1 190,13-31-129,-5 8-64,-9 21 0,1 0 2,8-18 1,-7 20-1,-2 2 79,-1-3 6,-6 11 22,6-23-39,-4 10 50,10-32-117,-5 21 2,-1 7 0,2 0 9,9-15-11,-1 2 5,1 5 123,-7 3-117,0-5 28,-4 1-39,-3 6-6,-2 9-6,10-29 6,-6 22-11,7-20 11,-9 31 33,6-15 23,-6 9-11,5-21-39,-6 14-6,-2 2 11,4-4-5,-4 14 5,5-11 28,-2 9-39,1 0 11,5-7-5,1 0 11,0 1-12,-4 9 90,-2 1-89,-1 3 61,0-1-84,1-1 17,-6 13 0,2-1 51,-4 5-51,2 0-6,1-2 1,-1 0 49,1-4-44,-1 3 51,-1 3 324,-1 2-67,-3 4-308,0 1 0,-3 2 0,-3 5 45,-4 5 5,-13 16 18,4-5-29,-9 7-28,9-9 34,-13-1-50,11-10-186,-6-1 146,21-18 45,9 2 0,16-13-17,0 9 17,9-3 11,-6 9-11,1 2 6,0 2-6,-2 1 5,12 6 51,-10 6-89,5 14-219,-19 3-1036,-5 33 190,-7-3 1098,-1-5 0,0-2 0,-1-2 0,-2 7 0</inkml:trace>
  <inkml:trace contextRef="#ctx0" brushRef="#br0" timeOffset="28128">8642 12478 10259,'35'2'1546,"5"-1"-1154,5 3-274,6-2-84,4 1 22,-12-2 44,-12-1 63,15 0-163,-9-1 123,10 0-67,-14-1-6,0 0-5,28 0-39,-6 2 27,-7 0 1,1 0-29,-14 0 1,1 0-1,14-1 1,-1-1 0,9-2 0,6-1-1,-29-2-5,14 0 6,-12 2-1,28-1 12,-27 4-6,27 1-5,-27 1 11,25 0-6,-11 0 11,-11 0 1,1 0-18,15 0-5,9 0 0,-30 0-5,31 0 5,-23 0 0,21 0-6,-30 0-11,12 0 12,-10 0 10,25 0-5,-29 0 0,2 0 0,1 0 0,0 0 0,0 0 0,-2 0 0,19-1 12,-17-1-7,17 0-5,-13-1 0,11 0 6,-16 1-6,-1 0 67,32-4-61,-6 2-6,-8 1 0,2 0-12,-13 1 1,-2 1 11,-1 0 0,1 1-9,8 0 1,-1 0 8,-12 0 0,1 0 0,6 0 0,0-1 23,21 0-12,-17-3-8,-4-1 0,4-1-1,-7 0 1,-1-2-3,9 0 0,0-1 39,-4-2 1,-2-2-43,-6 1 0,1-1 3,19-8 0,1-1 0,-16 7 0,-1 0 0,7-3 0,-2 2 0,6-2-11,0 2 5,-13 4 1,0 0 5,19-4 0,-19 4 0,1 1-6,15-3 3,-14 4 0,1 0 9,20-6-6,-11 3 0,2-2 0,-1-2 0,-1-1 0,3-2 0,-1-1-921,-2 0 0,-3 0 921,-12 3 0,-3 0 0,13-8 36,-6 2 1,0 0-43,10-6 6,-11 8 0,-2 1 0,1 2-14,-6 3 0,2-1-31,20-13 45,-11 2 0,0-1 0,-13 7 0,-2-1 17,6-6 0,-2 0 16,2-2-61,5-3 28,-23 23 0,3-2 28,-7 5 1809,1-7-1837,-2 2 50,3-17 18,-4 7-29,6-26-6,1 1-44,-3 13 0,1-1 11,10-23 0,-1 7 6,-8 20 5,-5 4-6,-2 7 63,1-8 4,-5 9-16,4-12-16,-2 5 83,4-23-78,0 4-45,8-19 0,-6 21 5,3-1 79,-8 21-78,3-12 117,-3 6-117,2-11 134,-2 10-68,1-3-10,4-15-62,-2 11 0,8-23 34,-3 6 50,-1-1 28,-1-3-112,-6 23 5,4-14-5,-5 27 6,4-11-6,-5 23 50,1-4-39,0 2 51,3-12 39,-2 4-68,0 1 46,0-1-79,-2 9 56,2-6-51,-1 4-5,-1-1 34,1-1-34,-1 1 11,4-7-5,-2 5 5,6-12 0,-4 12 28,3-10 6,-4 9 241,0-4-286,-3 10 11,-3 2 34,0 5-39,1-5-6,0 2-57,0-3 52,1 2 5,0 0 0,1-1 11,-1 4 40,-2 1-51,1 4 196,-1 1-157,-20 23-39,6-5 79,-19 20-79,7-12 50,-17 6 34,11-11-67,-18 1-107,24-16-11,5-8 62,28-18 39,4 3 28,23-17 11,-15 17-39,7-4 0,-10 8-22,4-2 16,-6 5-50,7-1-39,-11 6 129,9 2 16,-4 11 29,12 28-79,-10-3-208,3 24-571,-12-14 779,-3 7 0,-1 0 0,0-11 0,-2-1 0,1 0 0</inkml:trace>
  <inkml:trace contextRef="#ctx0" brushRef="#br0" timeOffset="33232">12355 12359 10074,'36'2'605,"-5"0"-498,-21-2 16,1 0-56,2 0-33,-2 1-34,3 0-40,-3-1 40,0 0 68,9 0-52,3 0 24,12-2-35,-4 1-10,7-1 5,-16 2-12,2 0 1,-11 0 6,2 0-40,8 0 45,-4 0 0,16 0-11,7-1-1,4 1 12,13 0 0,-18 0 0,12-1-5,-20 0 5,10 0-6,-11-1 1,13 0 10,-10-1-5,9 0-33,-2-1 33,1-1 0,1-2 0,10-2 44,6-1-38,5 1-6,-2 0 6,0 4-9,-29 2 0,1 0-3,22-1 1,9-2-1,-30 4 6,-1-1 0,18-3-5,3 0 5,-12 0 0,1 1 22,-8 0 0,2 1 3,13 0 1,-2 1-26,8 1 0,6 2 5,-31 0 7,-3 1-7,2-1 1,-3 0 39,27 0 89,-8 0-123,9 1 90,-2 2-67,-10 2-29,1 1 1,10 0 61,-22-2 6,25 3 89,-7 1-78,1-1-28,-3 1-11,2-2-28,3-4 16,-1 2-16,10-4-6,-2 0 6,3 0-17,-5 0 6,-3-1-6,-23 0 17,24-2-17,-23 0 56,10 1-56,-12 0 0,-1 0-12,15-3-38,4-3 75,-13 1 0,3 1-17,-6 0 1,0 1-6,-1 0 0,-1 1 2,19-1 1,-15 4 8,0-1 0,2 0-14,9 0 0,-8 0 0,-2 1 34,3 0-26,-6 1 0,2-1-8,25 1 11,-9-1 1,1 1 19,-14 0 0,-3-1-23,0 1 1,0-1-4,-1 0 1,-3 0 0,8 0-6,11 0 0,-17-1-6,-1 1 6,-1-1-6,-1-2-5,28-5 11,-9-1 0,12-2 11,-5 0 34,-10 6-28,0 0 33,10 2-44,-25 2 16,20-2-16,-22 1 28,21-2-29,-21 1-5,11 0 51,-12 2 38,17-2-89,-11 2 73,29-3-51,-30 0 1,1 0-35,3-1 1,-1 0 14,0-1 0,-1 0-3,18-6 11,-15 2 11,-3 0 1,1 0 11,10-5-34,-9 4 0,-2 1 5,3-2 6,-3 1 1,2-1-1,23-11 28,-12 2 0,0-3-3,-18 6 1,-1-1 16,10-10 0,-2 0-47,3-6 84,5-4-90,-24 21 5,1 2 1,-3 2 33,0 1 73,14-12-6,-5 3-100,4-6 33,-4 0 17,-7 8 23,10-7-74,-11 10 1,2 0 39,-11 8 55,12-15-94,-8 7 0,9-10 50,-11 10-56,7-9 50,-4 6-44,13-17 61,1-6-50,2-9 16,-1-1 6,-9 8-33,-7 12 64,1 0 0,1-2-64,5-10-4,-5 11 1,1 0 8,0 0 45,11-21-39,-10 9 14,-6 8 0,-1-1-26,-1-19 46,-3 3-51,0-5 33,-2 26 7,1-12-63,-1 18 62,-1 2-39,0 2 0,0 2 45,5-19 56,-4 6-95,2-8 44,-3 0-50,-1 7 11,2-16-11,-2 19 6,0-1-1,-3 18 1,0-2 5,2-15-5,-2 7 5,2-12-11,-1 8 0,4-21 0,-1 9 3,1 6 0,0-2-3,7-21 5,1 1-5,1 3 0,-9 31 6,1 0-1,-6 14 51,0-7-50,-2 7-6,1-7 6,-2 8 44,0-1-50,0 3-6,0-1 1,0 0-1,1-2 6,0 0 0,1 2 0,-1 2 0,0 2 6,0 1 67,0 2 279,-1 2-279,-7 15-56,-3 1 28,-8 13-45,3-10 0,-5 2 17,-8 1-6,5-3 29,-14 6-40,22-14-40,-2 1 34,9-8-123,4-1 57,1-2 38,2-1 0,6-7 34,3 0 28,11-10-33,-3 6 5,5-3 0,-7 5 0,-1 0 45,7-3-79,-5 4 28,4-2 1,-7 4-18,1 1-16,-5 2 39,5 1 39,4 11 6,5 8-11,1 4-29,-2 5-5,-6-6 51,2 8-51,-4-7 0,2 3-230,-8-10-347,-1-5-7051,-3-3 7628,-3-3 0,0-2 0,-2-1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1:44.9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5095 7406 11693,'4'35'295,"-1"0"0,1 8 0,-1-2 80,-3 23-182,0-17 1,0 1-150,0-10 1,0 0-28,0 2 0,0-4-34,0-3 12,0-10-35,0-18-217,0-3-1917,0-1 2174,0-12 0,0 8 0,0-7 0</inkml:trace>
  <inkml:trace contextRef="#ctx0" brushRef="#br0" timeOffset="432">4976 7596 9649,'4'9'1417,"-1"-1"-757,-3-8-60,0 0-113,13-36-50,-6 17-28,12-31-135,-8 26 6,1 0-61,13-8-253,-3 16 320,21 5-157,-8 24-34,18 16-594,-21-6-436,3 3-1143,-18-11 2078,0 3 0,-8-8 0,-1 2 0</inkml:trace>
  <inkml:trace contextRef="#ctx0" brushRef="#br0" timeOffset="3079">4309 6144 10573,'10'49'3058,"-2"2"-2778,-3-15 3,-2 3 0,0 1-278,1 8 37,-2-6 0,0 1-42,0 10 22,-1-17 1,0 3-9,2 2 0,0 0-37,0 2 1,0-2-11,5 24 38,-1-28-5,-2-21 17,-1 0-11,-1-7 10,1 3-16,-3-5 40,3 8-46,-1-4 12,1 8 10,-2-10-139,-1-1 34,0-5 49,-1-1 57,1-2 106,-1 4-117,2 1 5,0 9 62,-1-4-118,2 11 45,-1-6 11,-1 3-195,0-9 10,0-2-224,1-7 398,1 0 280,5-5-151,0 0 17,7-6-107,-4 5-78,7-1 112,-1 5 5,12 8-78,-7-1 34,5 5-29,-11-2-38,13 0-18,-6-3 51,11 1 45,-7-4-39,3-1 10,17-1-10,-8 0 13,-6 0 1,2 0-20,25 0 0,-1 0 0,-23 1 0,1 1 0,22 1 0,1 1-6,-14-3 1,0 0 5,3 0 0,-10-1 0,-1 0 6,2 0-6,15 0 0,-14 0 0,25 0-34,1-5 90,-33 2 0,2 0 3,12-4 0,-2 0-54,7-2-5,7 0 6,-32 7-1,9 2 1,-11 0-6,11 0-6,-19 0 6,2 0 0,-11 0 0,-2 0 34,-2 0 16,-3 0-33,0 0-22,-2-2-7,0-1 7,0-3 5,-1-10 0,-1 1-6,-4-23-27,-2-8 33,0-2 5,3 13 1,0 0 11,-4-29-17,1 0 5,3 19 1,-1 2-1211,0-13 1208,2 18 0,0 0-3,-2-17 0,-1 0 5,2 18 1,-1 0-6,-3-16 0,1 16 0,0 1 6,-5-5-1,0 3 113,-1 6-118,3 1 0,0-1 0,2 2 0,3 8 1204,4 8-1192,1 0 27,-1-14-28,1 6 28,-1-4 118,1 12-95,0 11-68,1 0-134,0 3-1484,-3-1-5820,-2 1 7444,-5 2 0,4-1 0,1 1 0</inkml:trace>
  <inkml:trace contextRef="#ctx0" brushRef="#br0" timeOffset="4111">4452 5977 10662,'-23'-3'896,"4"1"-515,16 2-56,1 0-72,18 0-57,7 0-124,9 0 113,12-1-22,0 0-113,1 0 23,18-1-68,-23 0 15,-3 1 0,0 0 30,8-1-47,-5 1 0,0-1 8,7 2 33,-8-1 1,2 0-33,25 1 49,-1 0-36,-26-1 1,2-2 32,-1-1 1,0-3 5,1 1 1,0 0-48,-3-2 0,-2 1-12,12-4 46,-18 5-51,12-2 0,-11 2 0,9-2 5,0 1 6,-10 2-11,18-1 68,-12 4 27,15-1 6,-9 6-40,-4 0-61,-3 3 0,-16-3 6,12 2-527,-13-3-1703,4 0 2224,-6 1 0,-8-1 0,-2 0 0</inkml:trace>
  <inkml:trace contextRef="#ctx0" brushRef="#br0" timeOffset="5205">8808 7477 12584,'18'57'590,"-8"-23"1,-2 2-339,-1 20-117,1 4-130,-5-20 1,-1 1 39,0 25-250,-1-20 1,0 0-177,-1 11-341,0-7-404,-1-35-291,-1-9 1417,-2-2 0,1-4 0,-1 0 0</inkml:trace>
  <inkml:trace contextRef="#ctx0" brushRef="#br0" timeOffset="5636">8618 7620 9660,'6'-7'1697,"12"-21"0,2-4-1305,-1 4-244,3-7 1,1 0 58,1 9 370,14 4-364,-5 16-107,4 7 40,-3 22-113,-5 5-21,0 1-169,5 1-414,-15-16-930,7 2-2583,-10-9 4084,0-1 0,-8-4 0,-3 0 0</inkml:trace>
  <inkml:trace contextRef="#ctx0" brushRef="#br0" timeOffset="7752">7832 6048 9873,'3'-17'1635,"0"1"-1019,-3 14-123,1-1 174,-1 3-443,1 6 5,0 2-49,1 11 178,5 44-257,-3-27 0,0 3-73,1 8 0,0 5 0,1-1-28,1 9 0,0 1 14,1-11 1,0 2 0,0-5-15,-1-8 0,2-3 0,0 0 0,1-5-11,1-5 6,-1-1-1,-1-1 6,0-2-84,1 18 78,-4-9-27,0 7 55,-2-11-83,-1-10-46,2 1 118,-1-8 1,0-2 32,-1-4-27,1 10-11,-1-4 44,0 8-16,-2-5 22,1 3-56,-2-6-56,1 3-185,0-9 0,2 0 387,4-5 50,3-2 5,16-9-161,-9 5-35,11-2 29,-10 7 61,20 2-134,0 3 47,-3 0 1,3-1 47,25 2-51,0-1 17,-26-3 1,-2 0-1031,12-3 1014,17-1-6,-17-2 5,0 1-5,0 0 6,-2 1-1,-12 2 1,1 1-17,17 0 11,9 3-6,-14 2 18,-8 0-7,22 0-5,-20-3 0,4 0 56,-22-1-45,-1 0 1003,-1 0-1009,-2 0-10,0-1 10,-2 0-5,-1-2 0,3 0 0,-5 1 6,8-1-34,1 2 28,-2 1-50,1 0 55,-2 0 6,-5 1-5,15 2 0,-15-1 5,7 1-22,-14-3-1,4 0 1,-4 0-45,6-2 56,-5-4 11,-2-9-11,-3-1 6,-3-18 0,-3 8-1,-2-14-5,-3 5-5,-2-3-26,3-2 0,-1-3 28,1 6 0,1-2 27,0-4 1,-1-4-1,1 2 21,0-6 0,1 0-40,-2-15 1,1 2 22,3 28 0,1 2 17,-1-2 0,0 3 39,-1 7-17,-3-7-34,2 7-27,-5-20 5,3 17-5,-5-24-6,5 23 0,-3-15 33,6 25 40,0 0-134,3 13-74,0 4-1517,0-1-600,0 1 2252,-3-1 0,2 3 0,-1 1 0</inkml:trace>
  <inkml:trace contextRef="#ctx0" brushRef="#br0" timeOffset="8589">7904 6048 11816,'24'-34'684,"1"6"-539,-2 24 7,4 1-110,5-1 0,4-1-23,-2 0 1,2 0-18,20-3 1,0 0-3,-15 2 0,-1 1-485,13-3 0,-1 1 485,10-1 153,-22 3 0,0 0-153,12 1 0,-2 1 95,-8 2 0,1 0-100,24 1 7,-19-1 1,-3 0-3,8-1 6,7-3 61,2 1-61,-12-1 485,6 3-491,-29 1 0,-1 1 0,-2 0 0,-1 0 33,8 3-33,-9-1 11,15 3-11,-17-2-5,13 0-309,-7-3 314,20-1 0,-25 0 0,7-1 0</inkml:trace>
  <inkml:trace contextRef="#ctx0" brushRef="#br0" timeOffset="9487">12522 7287 11928,'16'42'1473,"-2"-2"-991,-6 2-191,0 13-291,-1 2 31,-3-17 0,-1-1-31,-1 8-31,-1-9 0,1 0-445,0 15 151,-1-4-1282,3-8 1607,-2-22 0,0-4 0,-1-9 0</inkml:trace>
  <inkml:trace contextRef="#ctx0" brushRef="#br0" timeOffset="9888">12355 7477 9666,'31'-38'2772,"6"-10"-2582,-19 14 1,0-2 83,5-1 1,1 4 134,9 2-230,0 5 0,-3 30-123,-13 8 95,11 22-134,-11-10-471,13 13-442,-10-20 896,13-1 0,-19-13 0,1-2 0</inkml:trace>
  <inkml:trace contextRef="#ctx0" brushRef="#br0" timeOffset="11971">11451 5834 12219,'13'53'415,"-5"-18"0,0-2-337,1 9 17,4 18-89,-3-10 30,-3-9 1,-1 1-35,-1-8 1,0 0 50,1 11 1,1 2-54,-2 1 0,0-2 0,-1-11 0,1 0 56,2 20 0,0-1-40,-2-17 1,2-2-23,2 10 1,0 0 16,8 19 112,-2-11-33,-3-6-79,-6-19-5,1 8-1,-4-15-5,0-3-72,-1-5-119,0-5 40,-1-3 11,0-4 286,1-1-96,-1 0 84,0 0 96,0 8-174,1-3 106,-2 11-83,1-7 22,-1 8-101,0-8 0,0 2 0,0-6 5,0 1-33,0-4-257,0 1 391,1-3 152,7-5-174,-1 2-28,8-5-45,0 3 101,13-3-62,-2 3-50,11-1 11,11 1-5,-9 2-3,-4 1 0,2 0 53,28-2-59,-22 1 0,0-1 0,-8 0 0,-1 0 6,9-3 0,-1 1 3,6-2 22,-6 0 0,0 0-28,6 0 2,-8-1 1,-2 1-3,5-1 0,11-2 0,-20 5-56,-2 1 51,11 0 38,12-1-33,3-1 6,5 0 11,0 0-17,-20 2 0,15-2 0,-32 2-6,16-4 6,-19 3-11,16-4 11,-9 1 0,-2 1 11,3 1-5,-9 4-6,0 0 0,2 2 0,-11 0 0,2 0-6,-5 0-11,0-2-11,-1-1 23,1 0-29,1 1 34,3 1-90,7-1-72,-3 1 50,-5-1 95,-8-1 17,-5-2-5,0-2-29,-3-16 34,1 6-6,-3-13 6,2 10 6,0-3 5,-5-19-11,-3-14 3,-1 8 0,-1-3-6,2 7 0,-1-1 8,-4-15 1,0 2 0,-1-5 39,7 24 0,2 2 5,2 4-44,-1-11-1,4 14 163,0-25-101,0 14-27,2-7-24,0 23 102,0 15-118,0 2-11,-2-1 5,1 2 1,-1-4-225,1 2-1797,-3-4-998,2 5 3025,-5-1 0,6 7 0,-1 2 0</inkml:trace>
  <inkml:trace contextRef="#ctx0" brushRef="#br0" timeOffset="13053">11522 5786 9419,'36'6'375,"0"0"1,28 3-29,-35-11 118,2 0-96,3-1 247,22-1-515,-23 0 0,4-1-73,21-4 0,4 0-20,-10 0 1,1 1 2,-6 2 0,1 0 0,-4 1-8,-5 1 0,-2 1 5,12 2 1,-4 0-9,-3 1 62,12 0-62,-18 0 11,29-7-5,-10 0-6,-9 2 0,1-1 0,16 0 2,-21 2 1,-2 0-3,5-1 0,5-4 0,-24 4 0,0 0 0,0 0 0,0-1 0,23-3 0,-10 0 0,10 0 6,-11 2-6,-9 6 5,13-3 1,-15 4 0,3-3-1,-17 1 51,1 0-84,-7 0-146,1 1 168,-7 1-1209,-1 2-1647,0 1 2862,0 2 0,0-2 0,0-1 0</inkml:trace>
  <inkml:trace contextRef="#ctx0" brushRef="#br0" timeOffset="14403">20854 7001 10993,'10'32'737,"1"1"1,0 12-1,-2 0-490,-5 12-102,-1-5 1,-1-1-146,-1 9 0,-1 5-39,0-37-252,0 10 72,0-9-688,0 21 134,0-21-2459,2 12 3232,-1-27 0,1 0 0,-1-13 0</inkml:trace>
  <inkml:trace contextRef="#ctx0" brushRef="#br0" timeOffset="14902">20592 7096 10164,'28'-37'690,"0"-1"1,-5 9 0,-1 2-601,17-28 0,-12 26 257,7 9-145,-9 10-1,13 13-139,-16 6 111,16 16-49,-14-5-80,14 18-38,-4-4-3216,-7-6 1,-1 1 3209,7 8 0,-2-2 0,-25-26 0</inkml:trace>
  <inkml:trace contextRef="#ctx0" brushRef="#br0" timeOffset="16769">19759 5572 12808,'5'27'649,"-1"3"-369,-4 19-179,0-5 5,0-1 1,0 3-76,0-2 0,0-1-6,0 1 0,0 2-36,0 10 0,1 2-12,3-4 1,1 0 80,-1-1 1,1-2-59,1-5 0,0-2 6,4 20-6,-6-30 0,1 22-11,-3-23 56,1 26-45,-2-24-56,1 23 56,0-22-247,4 3 320,-1-16-73,1-9 106,1 0-50,-4-5-39,1 4-17,-3-6-112,1-1-313,-1-4 425,0-1 134,4-3-5,2-4-90,1-1 6,8-3-34,-6 5-5,6 0-6,-2 3 61,19-1-61,3 0 0,8-2 11,6 0-11,-18 1 34,20-2 33,-9 3-11,-2-1 0,8 3-50,-21 0 50,22 1-51,-8 0 1,2 0 33,9-2-28,-22-1 23,22-3 22,-22 2 28,21-2-84,-21 3 50,22-2-38,-10 0 10,21-1-16,-23 2-6,2 0 50,-21 3 112,6 1-89,-5 0-6,6 1 1,-9 1-63,2 1 96,9-1-95,-5-1 111,19 0-106,-6-1-5,0 0 11,9 0 16,-19 0 51,8 0-21,-9 0-13,12 0-44,-8 0 134,21 3-73,-21 0 11,21 4-44,-21-2 5,25 5 11,-10 1-44,0-1 67,5 2-73,-11-3-11,-2-2-1,-9-2-621,-13-4-117,-12-1-3709,-1-12 4459,-10 2 0,2-4 0,-2 6 0</inkml:trace>
  <inkml:trace contextRef="#ctx0" brushRef="#br0" timeOffset="17972">19901 5453 9587,'41'2'938,"-1"0"0,27 1-557,-6-3 73,-10 0-85,-11 0 1,0 0-151,24 0-71,-10-1 1,-1-1-54,10 0-6,-12-1 1,0 1-12,7-1-2,-9 3 0,0 0-51,-11 3 0,1 0 28,18 0 0,2 0-33,-10 1 0,-2-1-15,-1-2 1,-2-2-179,0-1 1,-4-1 178,10-2 24,-9 1 1,-1 2-31,6-1 0,10 3-16,-20 0 16,-2 4-51,13 3 51,0 3 6,-2 0 5,10 0-5,-11-2 16,-10-3 0,0 1-33,13 1 6,18-1-1,-34-4 12,21-4-6,-22-2 372,15-5-366,-16 0-1,-2 0 1,-4 3 0,-6 4-107,-4 0 50,-1 2 51,-8 0 68,-3 2 200,0 7-184,-1 3-78,0 10 224,0 17-113,0-3-114,0 1 0,0 5 92,-3 4 0,0 6-49,-1 9 1,-1 7 0,1-1-60,0-8 0,0-2 0,1 1-416,-2 3 1,1 0-1,1-4 404,1 8 0,2-9-93,0-1-257,1-13 0,1-1-538,2 4-1221,3 21-1921,-1-24 4027,-2-2 0,-2-20 0,-1-7 0</inkml:trace>
  <inkml:trace contextRef="#ctx0" brushRef="#br0" timeOffset="19672">4856 6548 12841,'24'19'712,"-1"-1"-612,-6-5 1,2 3-67,9 7-320,2 3-201,0-2-2504,2 1 2991,-15-14 0,-3-1 0,-8-6 0</inkml:trace>
  <inkml:trace contextRef="#ctx0" brushRef="#br0" timeOffset="19986">5142 6501 10063,'9'6'2269,"-2"-1"-1071,-16 49-800,3-24 55,-5 27 1,-1 4-359,0-7-62,2-9 1,0-1 17,-2 4-49,2-9 1,0 0-199,-4 10-2716,-4 8 2912,12-45 0,4-10 0,2-6 0</inkml:trace>
  <inkml:trace contextRef="#ctx0" brushRef="#br0" timeOffset="20705">5404 6215 13301,'-48'44'1439,"5"-5"-1142,23-24-40,0 0-83,2-1-107,2-2-61,3-2 5,1-1-230,6-4 79,0-2-33,8 0 206,9 2 57,14 11-34,-1-3-50,5 7 27,-12-6-5,10 12-28,-10-11-56,6 8-162,-14-15-1020,-1 0-386,-2-3 1624,0-2 0,-4-2 0,-1 0 0</inkml:trace>
  <inkml:trace contextRef="#ctx0" brushRef="#br0" timeOffset="21105">5523 6358 9621,'1'13'873,"0"-3"-413,-1-10 553,0 0-676,17-15 206,-6 3-364,11-8-123,-10 9-50,-5 8 156,0 2 180,-1 12-152,1 19-190,-2-5-420,3 17-1238,-3-20-16,1-2 1674,-1-8 0,-3-9 0,-1-2 0</inkml:trace>
  <inkml:trace contextRef="#ctx0" brushRef="#br0" timeOffset="21521">5618 6191 12573,'33'31'278,"-1"0"0,-2-3 0,-5-5-37,-11-11-118,-1-1 51,-1-2 100,1 1-224,-5-4-10,1 1 10,-5-3 0,-1-2 281,-1 5-118,-1 1-152,-5 9-5,-3-3-61,-13 13-1771,-20 4-95,4-7 1871,-16 2 0,34-21 0,0-1 0</inkml:trace>
  <inkml:trace contextRef="#ctx0" brushRef="#br0" timeOffset="22188">4785 6310 12998,'58'-25'1423,"-1"-4"-1138,-25 8-178,-1 4-63,-3 6 52,-4 23 27,-9-1-118,11 20-21,-11-11-992,12 12-751,-8-11 1759,14 7 0,-18-16 0,2 1 0</inkml:trace>
  <inkml:trace contextRef="#ctx0" brushRef="#br0" timeOffset="23053">8308 6382 10640,'33'25'313,"-1"1"1,-2-3 0,-4-3-258,-2-4-56,-2-3-532,7 0-325,-9-5 857,7-3 0,-18-4 0,0-1 0</inkml:trace>
  <inkml:trace contextRef="#ctx0" brushRef="#br0" timeOffset="23352">8618 6382 10058,'5'4'1915,"-1"-1"-1461,-4-3 739,-6 40-370,-4 0-515,-3 25-140,3-30 0,0 1-62,-7 29-106,0-1-216,8-29 1,0-2-518,2-2-2947,-3 1 3680,5-23 0,1-4 0,3-5 0</inkml:trace>
  <inkml:trace contextRef="#ctx0" brushRef="#br0" timeOffset="23869">8261 6215 13099,'58'-23'896,"-8"4"-784,-37 15 50,6 2 29,-5 2 27,10 9-145,-10 0-62,5 9 62,-6-2-39,0 3 10,4 9-503,-1-1-622,0-1 1081,-1-7 0,-9-14 0,1-1 0</inkml:trace>
  <inkml:trace contextRef="#ctx0" brushRef="#br0" timeOffset="24588">8927 6167 14353,'-58'27'669,"25"-8"1,4 0-524,6 8 117,-18 23-224,21-21-5,-7 13-79,16-23 0,3 0-179,6-13 152,6-1 77,2-3 34,14 0 34,13-1-73,4 6 11,-1 1-11,-11 5-67,-8-1-381,2 7 22,-7-5-330,3 3-431,-9-9-1020,-1-2 2207,-2-3 0,-1-1 0,-1-2 0</inkml:trace>
  <inkml:trace contextRef="#ctx0" brushRef="#br0" timeOffset="24973">8951 6263 9548,'12'5'2643,"-2"-1"-1449,23 5-903,-23-1 118,24 17-286,-33-6-50,-1 5 33,-2-8 219,-4 7-325,2-11-213,-2 4 107,6-12 66,9 1 85,5 0-1484,17-1-96,-7-1 1535,6-3 0,-21 0 0,0 0 0</inkml:trace>
  <inkml:trace contextRef="#ctx0" brushRef="#br0" timeOffset="25370">9118 6120 12976,'31'23'339,"0"1"1,-1-1 0,-4-3 136,-7-3-274,-1 0 117,-3 6-123,-9-10 22,-3 10-117,-3-11 12,-3 5-80,-2-4-55,-18 16-1127,-3 1-72,-10 10 1221,-2 1 0,21-23 0,0 3 0</inkml:trace>
  <inkml:trace contextRef="#ctx0" brushRef="#br0" timeOffset="26287">12070 6263 13004,'28'24'554,"0"0"1,22 19-443,-24-22-107,8 7-414,-3-4-5769,7 4 6178,-19-13 0,-4-5 0,-14-9 0</inkml:trace>
  <inkml:trace contextRef="#ctx0" brushRef="#br0" timeOffset="26554">12355 6263 10836,'14'7'2179,"-4"-2"-611,-5 43-1232,-4-17-199,0 6 0,0 1 43,-6 9-15,-3 0 1,-1 2-166,-3 10-26,3-14 1,0-2-261,2-12-1523,2-7-1019,2-13 2828,0-16 0,2 2 0,-1-8 0</inkml:trace>
  <inkml:trace contextRef="#ctx0" brushRef="#br0" timeOffset="27036">12141 6048 13793,'29'-20'428,"0"-1"1,19-13-322,-36 28-35,-1 2 292,4 10-257,-4 4-23,3 9-79,-5 3-61,2 11-425,-3-10-2292,6 7 2773,-3-21 0,-3-1 0,-3-8 0</inkml:trace>
  <inkml:trace contextRef="#ctx0" brushRef="#br0" timeOffset="27620">12760 5929 13245,'-22'26'613,"1"1"0,-18 20-277,22-21-134,0 1 10,-1 7-212,6-8-235,3 1 162,9-14 146,10-4-73,1-4 0,24 12 34,-13-6-34,12 8 0,-15-7 0,-2-1-263,-1-1-3221,5 0 3484,-9-5 0,2-1 0,-11-4 0</inkml:trace>
  <inkml:trace contextRef="#ctx0" brushRef="#br0" timeOffset="28086">12855 5977 9974,'14'-6'2358,"-3"1"-2101,-11 5 1199,0 0-1237,27 47-219,-25-27-235,16 41 128,-27-46-447,-2 0 156,8-12 460,10-3 22,5-1-23,4-1 382,2 13-242,-11-3-94,2 9-1,-9-6-106,0-1-11,-3 0-986,-13 0-5248,-13-11 6245,1 1 0,5-7 0,16 2 0</inkml:trace>
  <inkml:trace contextRef="#ctx0" brushRef="#br0" timeOffset="28486">12998 5906 13245,'33'22'635,"1"1"1,19 12-457,-16-8-112,-16-14 118,14 4-23,-14-8 517,-1 2-467,-10-3-77,-7 3-130,-9-1 7,-23 18-164,4-7-273,-18 13-298,14-13-240,-1 2-1004,3-2 1967,5 0 0,10-11 0,5-3 0</inkml:trace>
  <inkml:trace contextRef="#ctx0" brushRef="#br0" timeOffset="48167">20187 6072 14645,'39'39'5,"-4"-5"-178,3-8-231,-8-6 80,7 4-113,-15-10-230,-11-7-621,-2-3-3428,-5-3 4716,-2-4 0,-2 2 0,0-3 0</inkml:trace>
  <inkml:trace contextRef="#ctx0" brushRef="#br0" timeOffset="48504">20473 6001 8030,'2'8'3556,"0"-1"-1421,-2-7-1144,1 50-661,-5-21-98,-1 18 1,-3 3-154,-8 2-29,3-15 1,0 0-23,-7 21-28,-1-1 0,2-1-6,1-5 1,4-6-354,1 0-1489,8-18-158,1-8 2006,12-33 0,-5 8 0,5-12 0</inkml:trace>
  <inkml:trace contextRef="#ctx0" brushRef="#br0" timeOffset="49990">20211 5906 11043,'21'-26'1070,"7"-11"-795,-5 5-169,3-5-100,-8 13 89,-7 9-84,-7 12 101,-1 0-11,-2 3-23,0 0 40,1 1 128,3 9-206,10 14-1,3 8-1888,13 15-1232,-13-21 3081,4 0 0,-16-21 0,-2-1 0</inkml:trace>
  <inkml:trace contextRef="#ctx0" brushRef="#br0" timeOffset="51188">20830 5691 13704,'-23'35'560,"3"-4"-426,-14-2 17,6-4-16,-12 15-90,12-9-34,-10 16-196,22-18 90,8-4 95,19-10 0,4-10 39,17-2-28,-14 0-11,6 2 6,-10 1-6,-2 2-34,-1 1-268,1 6-493,-2 3-2577,1 15 3372,-4-12 0,-3 0 0,-3-16 0</inkml:trace>
  <inkml:trace contextRef="#ctx0" brushRef="#br0" timeOffset="51622">20996 5786 12494,'32'-11'443,"-1"1"-371,-2 11-72,-2-1-2302,4 0 2302,-16 0 0,-5 0 0,-10 0 0</inkml:trace>
  <inkml:trace contextRef="#ctx0" brushRef="#br0" timeOffset="51870">21068 5763 10405,'0'-11'2420,"0"2"-1412,0 76-829,0-16-179,0-7 0,0 3-331,0 17-615,-1-33-5719,1 9 6665,-1-26 0,1-2 0,0-9 0</inkml:trace>
  <inkml:trace contextRef="#ctx0" brushRef="#br0" timeOffset="52205">21258 6001 10416,'48'27'-11,"-8"-5"-426,-24-15 437,-1-3 0,-7-2 0,-1-1 0</inkml:trace>
  <inkml:trace contextRef="#ctx0" brushRef="#br0" timeOffset="52423">21353 5977 9408,'12'1'4038,"-8"47"-3607,-14 2-431,5-16 0,1 0-50,-9 16-482,8-30 532,0-5 0,2-7 0,0-4 0</inkml:trace>
  <inkml:trace contextRef="#ctx0" brushRef="#br0" timeOffset="53053">21473 5691 12169,'39'29'1238,"-1"-2"-684,10 3-453,-17-10-56,15 9 39,-25-16 78,1 1-66,-8-5 27,0 2 0,-9-7 17,-3 1 78,-1 0-94,0-1 16,-6 6 5,-14 11-111,-8 8-29,-15 15 1,11-8 0,-5 10-113,18-22-1158,-6 9-870,13-19 2135,-1 0 0,8-9 0,1-3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3:17.9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2214 4405 12477,'4'40'180,"1"0"-180,0-8 19,1 7 1,1 5 24,-1-6 1,1 1-42,1 9 0,-1-2 25,6 19-17,-5-29-11,1-6-45,1-3 1,-3-11-91,2-3 124,-7-9-95,1-3 111,-3-2 230,2-8-184,-2-6-40,1-5 28,1-15-39,1 9 11,1-10 6,3 9-11,0 0-6,3 2 0,-2 2 0,8-3-56,-6 11-196,9 0 739,-3 23-291,0 4-67,12 28-124,-9-8 1,9 14-6,-7-9-6,-1 0-5,7 11-50,1-2-51,-3-8 0,-5-15-140,-8-18 268,-6-10 511,5-28-365,-5 3 9,-1-9 0,-2-3-70,0-13-34,1 2 0,0 0-56,3-12-6,-1 14 1,1 1-11,3-8-191,-1 9-2168,-2 25 2364,-5 28 0,-1-3 0,-1 7 0</inkml:trace>
  <inkml:trace contextRef="#ctx0" brushRef="#br0" timeOffset="1555">2881 4929 11250,'42'45'684,"-3"-5"-645,-18-19-22,-1-1-85,7 2-312,-8-7-550,4-2 930,-7-9 0,-7-3 0,0 0 0</inkml:trace>
  <inkml:trace contextRef="#ctx0" brushRef="#br0" timeOffset="1806">3095 4905 11054,'6'9'1636,"-1"-2"-1496,-5-7 297,-12 52 123,1 5-448,3-16 0,-1 7 0,0-3-79,-1 6 1,1-2-34,-1-1 0,2-2-806,-4 18-2364,8-42-247,1 1 3417,3-21 0,0-2 0,0 0 0</inkml:trace>
  <inkml:trace contextRef="#ctx0" brushRef="#br0" timeOffset="2189">3452 5167 13676,'-14'60'767,"2"-6"-717,7-23-94,-1 13-5092,-2 5 5136,3-11 0,1-8 0,4-25 0</inkml:trace>
  <inkml:trace contextRef="#ctx0" brushRef="#br0" timeOffset="2975">3547 4453 11245,'13'47'528,"0"0"1,-1 1-1,-2 0-380,-3-1 1,-1-1-138,4 19-11,-1-14-39,-4-37-95,-1-17 262,0-5-38,0-20-56,4-20-29,3 0 18,16-1 189,4 37 63,21 46-270,-19 0 1,0 24 44,-22-23-10,-5-2 27,-2-1 0,-4-2 129,-28 19-162,-9-20-40,-14 4-145,-14-27-84,19-23-1860,9-25-162,25 7 2257,24-10 0,0 33 0,-2 5 0</inkml:trace>
  <inkml:trace contextRef="#ctx0" brushRef="#br0" timeOffset="3341">4047 4858 14185,'22'47'168,"0"-4"-168,-4-22-33,2-2-124,0-1-246,0-4-303,-1-2-3394,4-5 4100,-9-3 0,-1-2 0,-10-2 0</inkml:trace>
  <inkml:trace contextRef="#ctx0" brushRef="#br0" timeOffset="3573">4214 4905 11654,'2'6'2582,"-8"43"-1826,-15 15-538,8-20 1,-3 6 0,1-1-293,-3 8 1,-1-2-347,0 1 0,3-6 420,5-1 0,10-36 0,1-5 0</inkml:trace>
  <inkml:trace contextRef="#ctx0" brushRef="#br0" timeOffset="4949">4452 5310 12741,'47'30'641,"-15"-10"0,1 1-560,-2-3 0,0 1-81,1 0 0,-1 0 6,1 0 0,-2-2-1,8 6 1,-2-2 44,5 5-5,2 9-34,-5-2 28,-4-1-106,-14-13 67,-9-10-56,-1-2 45,-6-7-28,0 1-6,-2-1-89,-1 0 240,-4-3-50,-9-2-50,-1-3 27,-10 1-33,1 0 17,-13-2-11,8 3 223,-7 0 152,14 4-375,10 1-12,2 1 0,19 10-5,22 14 22,6 3-11,5 1-5,-8-7-6,-16-12-34,7 0-6,-14-7-5,1 0-11,-7-5 34,-1-3 21,1-14-1046,-4-15-1771,1 0 2738,-4-7 0,0 25 0,0 5 0</inkml:trace>
  <inkml:trace contextRef="#ctx0" brushRef="#br0" timeOffset="6961">4666 4905 11122,'46'-8'733,"-7"1"-559,-25 4-40,2 2-16,1-2 17,9 0-62,-5 0-29,16-2-44,-15 2 34,16-3-23,-5 2-5,23-4 5,-17 3 34,11-2-40,-22 2 7,17-1-1,-10 1 50,13-3-61,-12 3 40,2-1-40,18-2 5,-11 1-5,-9 2 0,2-1 3,0 2 0,0 0-3,3 0 0,-1 0-3,-1 1 0,-2 0 9,20 0 55,-17 2-53,-1-1 1,2 1-9,11-1 22,-10 0 1,-1 0-17,3 0-6,0-1 44,19 2-41,-29 1 0,1-1 0,19 1 0,2 0-1,-9 1 1,2 2 19,16 0 1,-2 1-20,-26-1 0,-1 1-1,14 1 1,-3-1-3,-3 0 6,14 1-6,-17-1 25,-4 0 0,3 1-22,-6 0 0,0-1-3,7 2 0,0 1 0,-2-1 0,0 1 33,27 7-30,-34-7 0,2 1 0,9 3 0,-2 1-1268,12 3 1267,-18-4 1,0 1-315,17 6 340,-14-5 0,1 2-22,20 8 22,-22-9 0,2 2-23,-1-1 1,1 0-3,2 1 0,1-1 39,-1-1 0,1 1-34,8 2 1,-1 0 16,-10-3 0,0 0-25,-2 1 0,2 0 359,5 7 0,-1 0-348,7 7 207,-18-9 0,0 1-157,12 10-8,-4-3 1,0 2-43,11 7-8,-12-9 0,-1-1 36,-2-1-22,9 8 11,-14-11-28,11 9 16,-21-16 63,-3-4-6,-9-4 574,-7-5-602,2 7-40,-2-2 1,3 3-6,-2-4 11,1 5 0,-1-5-16,1 4-1,-3-4 6,0 0-45,-4-2 0,-2 0-27,-3-4 72,-6 0-6,-1-1 6,-6-2 84,-33-10 90,3 1 5,-11-4-50,20 5-241,27 7 44,16 0 68,11 2 6,15 5 0,0 3 10,25 16 1,-11-5-6,8 4-5,-15-13 33,-15-11 12,7-24-281,-5-36 230,-13 28 0,-2 0 0,5-26 0,-12 30 0</inkml:trace>
  <inkml:trace contextRef="#ctx0" brushRef="#br0" timeOffset="10415">7594 4786 11726,'17'6'280,"2"0"-173,3-3-34,0 1-17,21 2 73,-6-1-124,-4-1 1,2-1 73,20 1-68,1-2-6,4-2 1,-23 0 0,12-1-1,-14 0 6,1-1-5,1-1 0,0 2 5,18 0-11,-12 1 2,-6 0 1,1-1 3,5-1-3,-5 1 0,1-2 8,24-1-6,-13 2 1,1 0-3,-8 0 0,0 1-3,-2 0 0,-2 1 0,17 0 0,-20 0 0,0 0 2,-2-1 1,3 0 42,29-1-42,-27 1 0,2-1-3,1 1 0,-1-1 0,-5 0 0,1 1-20,23-2 0,0 0 23,-17 2 0,-2-1 2,10 0 1,-2 0 0,8-1-1674,-2 1 0,2 0 1668,-22 0 0,1 0-472,20 0 0,-1 0 478,1-1-1,-17 1 1,1 1 0,20-1 19,-11 2 0,4-1-152,-1 1 1,2 0 126,2 0 0,-1 0 0,-1 0 0,-2 0 0,-12 0 0,-4 0 62,18 0-23,-14 0 0,0 0 17,21-1-51,-20 0 1,-2 0 39,14-1-34,-1 0-5,-17 1 0,-1 1-1,18-1 3,-11 1 1,2-1 47,-1 1 0,0 0-51,1 1 1,1 1 13,16 3 1,-3 1 20,9 3 1355,-27-2 1,-3 1-1385,3 2 34,-1 2-34,0 0-6,-2 1 40,17 9 6,-13-4-21,-7-3 1,1 0 36,4 3 638,-6-3 1,0-1-650,16 9-48,-14-6 1,-1 1-3,9 8 520,2 4-526,-23-11 6,8 11 50,-7-8-45,8 8 11,-11-11-16,-1 0-6,5 2 0,-6-6 6,6 9 10,-9-4 7,-2 2-23,-5-3 0,-6-6 0,0-4-11,-1 6 5,1-6 0,0 4 6,1-8-5,0 0 5,0-2 67,-1-1-5,0-1-51,-5-1-6,0 0 23,-4 0-22,3 0-12,-1 0-61,1 1 22,1 3-5,0 11-17,3 1 56,3 3 5,9-2 6,6-6 6,0-1-40,3 0 28,-11-7 6,1 0 0,-6-2 135,-3-1-118,0 0 27,-7-1-4,0-2-29,-14-10 22,2 0-27,-19-18 16,-8-1-22,9 6 6,-1 3 44,24 17-50,7 3-151,4 1 151,9 6 11,5 3 34,4 4 0,19 23-45,-6-6-17,17 9 17,-20-23 11,-4-26-5,-12-8-62,-3-36-476,-5 14-1361,-2-12 1893,-4 20 0,3 15 0,-3 9 0</inkml:trace>
  <inkml:trace contextRef="#ctx0" brushRef="#br0" timeOffset="13699">11951 4763 9621,'33'3'377,"1"1"0,2-1 0,-5-1-287,-8-1 16,6 0-56,-9 1 12,4 2-51,-7 0 56,10 4-61,2-3 50,4-1-56,1-2 11,-5-2 6,15 0-17,-15 0 11,16 0 17,-21 0-28,0 0 0,23 0 56,-6 0-56,19-4 6,-22 1-51,8-5 45,-20 5 17,18 0-17,-17 2 5,8-1-5,-9-1 12,0 0-7,2-1 1,-1-1-1,2 0 35,13-1-40,6 0 0,-1 2 5,11 0-5,-11 2 5,-9 0 1,0-1-6,14-1 0,8-1 51,-26 0-49,-1-1 1,1 0-3,8-2 3,-7 1 0,-2 0-3,3 0 0,15-2 11,5 2-11,1 1-9,-11 3 1,-1 1 8,6-2-3,-11 2 1,-1 0 2,6-1 0,1-1 0,-1 1 0,21-2 0,-17 3 0,13 0 5,-22 2-5,-2 0 0,16 0 0,-13 0 20,-6 0 0,2 0-15,24 0-5,1-1 3,-22 1 0,-1-1-3,7 0-34,16 1 34,-18 0 0,21 0 6,-13-1-4,-7 1 1,1-1 9,9-1-12,-20 0 0,1 1 16,-2 0 1,0 0-11,33 0-6,-20 1 0,2 0 0,-10 0 0,1 0 25,10 0 0,0 0-22,-13 0 0,-2 0 2,31-1 1,-8 0-6,-23 0-11,23 0 11,-23 1 5,25 3 1,-23-1 0,29 3 38,-8-3-19,-11-2 1,3 1 4,-5 0 1,-1 0-3,-1-1 0,0 0 6,0 1 0,-4 0 10,9-1 1,13 0-39,-16 0 61,0 0 67,22-2-128,-14 1 19,-9-1 0,2 0-42,-9 1 1,-2 0 16,1-1 0,1 1 2,7 2 1,-2 0 48,8 2-51,17 0 5,-21 0 23,-12-2 1,1-1 27,17 1-11,-9-2 0,0-1-12,6 0-22,10-4 62,-19 2-73,-3-1 6,17 0-1,1 3 68,1-1-50,8 3-57,0 2 45,-11 0 8,-14 0 1,-3 1-14,0-1 0,13 1 33,-13-1 34,17 1-34,-12 0-34,-5-2 1,1 1 28,6 0-12,-6-1 0,2 0 51,22 0 47,-15-3 1,-1 0-65,16 0-22,4-2-29,-33 3 40,17 1-45,-12 0 0,11 0 62,-14 0-57,-2 0 12,14 0-62,10 0 90,1 0-45,-6 0 6,-6 3-1,-19 0-5,9 3-5,-8-2-23,13 1 61,-8-1-33,9 1 0,-12-1 6,11 2-6,-10 0 5,7 1-5,-3 1-5,0 0 10,-1-1-5,3 2 0,3 2 0,-7-2 0,6 3 0,-16-4 0,10 3 0,-9-4 6,16 5 0,-18-5-6,15 5 5,-16-5-5,13 9 6,-5-1 11,17 16 61,-8-1-72,0 1 5,-11-9-11,-8-6 0,-1-3 11,9 6 17,-7-6-22,14 7 5,-13-10 34,11 6-40,-8-4 18,6 8 16,-12-7-34,-2 1 1,-10-7-6,2 2 6,-3-1-1,1 0 1,-2-2-6,1 1 45,0 0-51,-1 0 6,1 3 6,-1-1 5,0 0-11,0 0 0,-2-4 0,1-1 89,-2-2 57,0-2-140,-4 0 5,-3 0-11,-2 0-6,-5 0-5,0-4 5,0 1-5,-8-9 56,-13-8-95,5 3 50,-9-5 0,21 13 5,3 2-5,6 3-33,4 3-63,4 0 80,9 6 16,13 10 0,2 0 5,22 15-5,-7-8-11,12-1 5,-14-14 6,-9-11-436,-10-25-887,-9-5 1323,0-28 0,-4 33 0,-2-5 0</inkml:trace>
  <inkml:trace contextRef="#ctx0" brushRef="#br0" timeOffset="15769">13236 4786 9694,'53'1'1517,"-1"-1"-996,-8-1-353,3 4-78,3 1 5,-11 3-90,-11 3 130,20 13-130,-16-7 12,27 13-11,-31-16 11,25 9-12,-4-2 20,-9-3 1,1 2-21,-5-2 1,0 1-3,-2-1 0,0 1 5,2 3 1,-2 1 8,9 9-17,7 5 5,-18-8-5,-12-10 6,8 10-1,-6-6-5,12 16 6,-14-14 28,10 17 38,-7-5 1,-8-7 0,0 2 67,7 25-67,-3 0 5,-10-13 40,-2 0-79,-2-13-45,1 13 6,-3-20 45,0-4-6,-2-9 432,-1-8-410,0-1-55,-3-5-129,-4-3 50,-1-1 17,-9-5 50,-4-5 12,-4-3 50,-12-7 73,11 12-12,3 4 29,12 11-112,7 1-34,7 6 0,5 1 0,5 7 5,3-1 6,17 5 118,-4-9-34,7-3-83,-4-27-1401,-5-15 1389,3-10 0,-12 15 0,-7 13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4:17.3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8523 14621 14146,'45'14'140,"-1"-3"-140,-15-11 0,2 0 6,-1 0-1,-1 0 1,-3 0-6,12 1-504,-13-1-3758,6 0 4262,-20-2 0,-4 1 0,-7-1 0</inkml:trace>
  <inkml:trace contextRef="#ctx0" brushRef="#br0" timeOffset="924">9118 14407 12662,'57'35'515,"-12"-7"-515,-12-4 51,-11-8-57,7 4-279,-9-6-259,2 0-380,-11-7-415,-2-4 1339,1-1 0,-5-2 0,0 0 0</inkml:trace>
  <inkml:trace contextRef="#ctx0" brushRef="#br0" timeOffset="1322">9427 14383 8892,'9'-1'4386,"-3"0"-3171,-4 3-27,-1 15-947,0-2 45,-4 26-219,-2-12-67,-4 15 61,-2-3-55,2-5 0,-2 2-6,-6 23 5,1-6 1,0-1 11,-3 8-15,7-16 1,0-1-171,-2 3-1126,4-2 213,5-26-762,4-12-1473,1-11 3316,0-2 0,0 2 0,0-2 0</inkml:trace>
  <inkml:trace contextRef="#ctx0" brushRef="#br0" timeOffset="2263">9356 13835 12858,'-23'33'328,"1"-1"1,1-1 0,1-4-55,-1-2 6,-2 1-11,-7 9-107,5-4-240,1 0-45,13-15 39,7-9 84,12-3 33,1-1-38,28 11 5,-13-4 0,15 5 0,-18-4-196,5 6-28,-8-5-504,6 8-4818,-12-9 5546,-2-2 0,-5-5 0,-5-4 0</inkml:trace>
  <inkml:trace contextRef="#ctx0" brushRef="#br0" timeOffset="2678">9499 13787 13172,'1'39'856,"0"0"1,3 26-840,3-9-17,1-24-498,13-5 33,-9-17-61,8 0-163,-10-8-1356,1-2 819,-4-1 1226,-1-3 0,-4 2 0,-2-2 0</inkml:trace>
  <inkml:trace contextRef="#ctx0" brushRef="#br0" timeOffset="2879">9451 14049 12612,'14'-15'-527,"13"-3"527,20 0 0,-18 8 0,3-5 0</inkml:trace>
  <inkml:trace contextRef="#ctx0" brushRef="#br0" timeOffset="3329">9641 13764 11430,'11'8'1792,"-2"-1"-1249,-9-7-207,0 0 112,49 37-156,5-9-287,-12-2 1,1-2-4,-10-9 1,-2-3-3,3-1 51,-11-3-1,-16-7 62,-2 2 62,-4-2-79,-1 3-22,-20 14-62,-11 8-8,4-4 0,-1 1-87,-18 14-863,-2 8 947,30-21 0,1-5 0,16-12 0</inkml:trace>
  <inkml:trace contextRef="#ctx0" brushRef="#br0" timeOffset="4037">10070 14621 14040,'-6'-39'-450,"-1"13"0,12 16 0</inkml:trace>
  <inkml:trace contextRef="#ctx0" brushRef="#br0" timeOffset="7699">10689 14692 12617,'6'-38'17,"0"1"17,-1 15 16,-2-20-44,-1 6 5,-1-31-11,-3 26 6,-4-24 100,-5 25 152,-11-1 83,0 21-234,0 10 16,1 18-123,10 3 5,-3 13 29,6 3 5,1 9 213,2 5-140,2 6-5,2 3-63,3-14 1,3 1-45,5 1 0,1-1 0,-1 0 0,3-1-3,9 4 1,2-5-77,4 0 34,10 2-123,-14-26-924,6-10-67,-8-13 1159,6-19 0,-18 13 0,-1-5 0</inkml:trace>
  <inkml:trace contextRef="#ctx0" brushRef="#br0" timeOffset="8166">10951 14526 13676,'-32'51'599,"7"11"-498,23-18-101,7-2-56,17-4 5,0-25-38,8-3 22,-8-16 27,-1-8 1,-4-13 34,-4-9 5,-4-7 50,-5-21 12,-15-2 106,-7 9-56,-6 20 11,3 28-106,8 12-90,2 15-235,6 1-2386,1 29-191,7-20 2885,1 8 0,-1-24 0,0-5 0</inkml:trace>
  <inkml:trace contextRef="#ctx0" brushRef="#br0" timeOffset="8880">11213 14407 14426,'-21'34'99,"1"0"0,2-3 0,4-1-88,10 14-5,4-13-6,5 8-45,3-19-151,12-7-56,3-13 123,2-39 174,-11-10-39,-6-13-1,-14 3 34,0 32 45,-6-1 28,5 18 84,0 5-100,3 5-147,1 8 124,7 23-28,13 19-40,2 6 37,-1-13 0,2 2-36,-4-5 0,-1-1 36,1 1 0,-1 0-34,1 13 0,-4-4-19,-2 5 0,0 6 0,-23-37-34,2-17 45,-12-5 0,4-9 6,-2-19-1,7-3 56,7-3 1,3-6 14,9-14 0,4-3-740,2 1 0,3 0-1662,0-2 1,3 5 2325,-1 18 0,-1 7 0,-4 8 0,-3 7 0</inkml:trace>
  <inkml:trace contextRef="#ctx0" brushRef="#br0" timeOffset="10374">11712 14335 14135,'50'36'398,"-3"-3"-398,-13-11 0,-1-2-84,11 4-230,-12-7-263,3 0-571,-15-9 1148,0-4 0,-11-3 0,1-1 0</inkml:trace>
  <inkml:trace contextRef="#ctx0" brushRef="#br0" timeOffset="10742">12117 14288 15496,'-4'62'863,"-2"-3"-718,-3-22-10,-2 8-35,1 12 1,0 5-260,3-24 0,1 2 156,-3 23 0,0 0 82,2 0-82,3-27 0,1-1-8,-1 14-482,1 6-1826,1-38-728,0-14-1859,-2-12 4966,-1-10 0,2 9 0,1 3 0</inkml:trace>
  <inkml:trace contextRef="#ctx0" brushRef="#br0" timeOffset="11559">11665 14073 12841,'24'-27'1008,"-1"0"-672,-1-11-296,-6 12 32,9-15-66,-13 24 5,3-4 0,-9 14 1,0 0 480,-4 6-189,3 3-85,12 21-207,-4-4-5,10 16-6,-7-13-50,8 8-174,-7-9-1076,11 8-268,-13-15-1462,4 0 3030,-8-7 0,-5-3 0,-2-2 0</inkml:trace>
  <inkml:trace contextRef="#ctx0" brushRef="#br0" timeOffset="12440">12427 13526 12853,'-20'35'530,"0"1"0,-3 6 0,1-4-306,-1-4-62,-6 10-38,14-19-57,-2 2-62,8-12 7,0 0-12,8-10 0,0-1-56,0 1 56,1 0-56,0 3 39,5 6 28,9 4-5,2 1-6,7 0 0,-5-4-6,7 9-168,-6-7-257,4 3-325,-9-8-796,-1-5 1552,1-2 0,-6-3 0,-1 0 0</inkml:trace>
  <inkml:trace contextRef="#ctx0" brushRef="#br0" timeOffset="12876">12546 13549 13648,'-1'36'442,"1"-1"0,-1 7 1,2-1-393,7 18-100,2-23 0,3-3-505,14 2-240,6-9 145,-14-21-1674,-4-7 425,-8-3 1899,-3-3 0,-2 2 0,-2 3 0</inkml:trace>
  <inkml:trace contextRef="#ctx0" brushRef="#br0" timeOffset="13074">12498 13787 11855,'-11'-10'488,"2"3"-376,9 7 672,0 0-722,36 0-62,-17-1-1138,43-7-1091,-36 0 2229,8-6 0,-22 8 0,-5 2 0</inkml:trace>
  <inkml:trace contextRef="#ctx0" brushRef="#br0" timeOffset="13524">12760 13502 14729,'42'31'214,"0"0"1,-3-1 0,-2-4-171,8 5-38,-13-10 11,-5-2 168,-14-7-129,-4 0 17,-6-1-23,-8 0 18,-12 10-68,-4-2 0,-10 8-90,6-6-247,-1-2-1494,-1 4-1961,9-8 3792,1 2 0,13-12 0,2-1 0</inkml:trace>
  <inkml:trace contextRef="#ctx0" brushRef="#br0" timeOffset="17917">13403 14502 15294,'47'19'281,"5"-3"-248,-16-8-33,16-5-11,-20-2-169,8-4-268,-13-1-397,-3-2-3692,8-4 4537,-11 5 0,-1-1 0,-13 6 0</inkml:trace>
  <inkml:trace contextRef="#ctx0" brushRef="#br0" timeOffset="21051">14426 13811 13665,'-20'22'649,"-2"2"-582,7-5-61,0 1 50,-7 16-50,2 3-29,6-5 1,1 1 22,-3 15 0,2 9-6,11-28-27,4 32 33,4-22 56,4 26-56,3-30 0,9 18 5,-5-14 20,-2-8 1,2 0-60,14 27-11,3-2-67,-1-7 23,-7-20-208,-6-11-302,9 3 167,-9-7-167,6 2-633,-10-11-247,-1-1 1479,0-4 0,-6-1 0,-1-1 0</inkml:trace>
  <inkml:trace contextRef="#ctx0" brushRef="#br0" timeOffset="21684">14664 14359 12174,'22'-56'1731,"2"0"-1585,-3 17-34,-1 4-50,-7 14 33,3-5-39,-7 12-23,1-5 29,-8 16 61,-1 1 684,0 1-420,0 11-303,3 10-28,3 33-56,0-12 0,1 16 0,-5-26-45,1 0-28,0-3-101,0-2-537,2 6-96,-1-12-2503,3 8-179,-2-16 3489,1 1 0,-4-9 0,-1-1 0</inkml:trace>
  <inkml:trace contextRef="#ctx0" brushRef="#br0" timeOffset="22270">15235 14240 12662,'32'-3'997,"-1"1"-611,10 2-296,-8-1-56,32-6-953,-29-1-694,6-2 1613,-25 2 0,-12 5 0,-1 1 0</inkml:trace>
  <inkml:trace contextRef="#ctx0" brushRef="#br0" timeOffset="22951">15831 14049 13485,'28'9'936,"2"3"-791,-1 6-123,0-2 1,2 0-1003,14 6 980,-12-9 0,-2-2 0,-7-3 0,-8-7 0</inkml:trace>
  <inkml:trace contextRef="#ctx0" brushRef="#br0" timeOffset="23235">16093 13883 11043,'12'11'2571,"-2"-3"-2044,-10 30-57,0-9-106,-3 15 0,-1 6-154,-1-5 1,-2 1-122,-3 14 1,-2-1-253,3-11 1,-1-2 145,-2 2 0,1-4-2249,-1 8-1157,3-13 3423,5-17 0,4-21 0,0 0 0</inkml:trace>
  <inkml:trace contextRef="#ctx0" brushRef="#br0" timeOffset="24132">16164 13383 14034,'-15'33'644,"1"1"0,-14 23-465,-4-13-27,6-12-197,16-19-123,2-2 61,6-8 107,6-3 6,17 0 5,-3 0-11,14 1 0,-11 3-207,8 7 5,-8-1-542,9 11-4034,-12 6 4778,-5-6 0,-4 0 0,-9-16 0</inkml:trace>
  <inkml:trace contextRef="#ctx0" brushRef="#br0" timeOffset="24535">16402 13335 12909,'4'58'669,"-2"-23"0,0-2-535,-2 2-72,3 11-56,3-16-6,4-4-236,6 1-212,-3-10-1322,10-2 443,-9-11 1327,7-1 0,-12-3 0,0 0 0</inkml:trace>
  <inkml:trace contextRef="#ctx0" brushRef="#br0" timeOffset="24832">16307 13526 10836,'2'4'1400,"0"0"-571,-2-4-700,37-5-129,-17 2-2213,17-5 1,1 0 2212,-11 0 0,9-3 0,-28 7 0</inkml:trace>
  <inkml:trace contextRef="#ctx0" brushRef="#br0" timeOffset="25299">16616 13287 12645,'30'31'427,"0"0"1,2 0 0,-1-5-283,3-13-21,8 3 100,-19-8 95,-8 1-319,-13-3 0,-13 8-6,-1-2 1,-22 14-1,8-6-207,-24 16-240,21-13-2365,-11 17 2818,23-12 0,2-6 0,11-9 0</inkml:trace>
  <inkml:trace contextRef="#ctx0" brushRef="#br0" timeOffset="25966">17045 13502 11990,'48'44'1249,"-4"-1"-835,-17-12 40,-2 3-79,-1 2-39,-4 2-50,-4 3-99,-9-7 1,-2 2-92,1 26-71,-5-21 0,-3 2-22,-2-9 0,-3 1 2,-8 13 1,-4-1-6,3-10 0,-2-1 0,-14 20 0,-2 0-155,3-9 1,0-3-39,6-8 0,1-1-308,3 0 0,5-5-2362,10-8 2863,6-3 0,0-10 0,0-2 0</inkml:trace>
  <inkml:trace contextRef="#ctx0" brushRef="#br0" timeOffset="26693">17759 14264 14202,'15'-28'-700,"-1"3"0,-9 16 0,0 3 0</inkml:trace>
  <inkml:trace contextRef="#ctx0" brushRef="#br0" timeOffset="30203">18140 14502 9033,'27'-42'851,"0"1"0,-1-8 0,-4-5-418,-13 9 1,-2-4-1,-2 3-251,2-7 0,-2 1-90,-1-7 1,-1 4 170,-3 7 348,-9 3-337,1 17 275,-19 2-415,7 20-16,-19 3-23,15 10 29,-14 22 33,17 29-155,10-23 1,4 3 40,6 9 0,4 6 0,3-2-18,7 16 0,2-3-28,-3 3 1,5-3-127,8-7 0,2-11-235,-1-17 100,15 0-88,-14-24-1816,14-22-873,-9 2 2975,8-13 1,-25 17 0,-5 3 0</inkml:trace>
  <inkml:trace contextRef="#ctx0" brushRef="#br0" timeOffset="30637">18640 14168 14449,'-18'33'437,"-1"-1"0,1 7 0,4 0-365,7 3-72,1 12-28,9-21-140,14 1 11,0-12-39,22-2 67,-15-15 28,12-16 169,-19-6-24,1-37 1,-13-11 25,-9 18 0,-5-1-48,0 12 1,-3 4-23,-16-22-1781,-6 53 588,22 16-1025,-2 20-1775,17-2 3993,2 3 0,-1-17 0,1-6 0</inkml:trace>
  <inkml:trace contextRef="#ctx0" brushRef="#br0" timeOffset="31288">18878 14192 11805,'1'5'2274,"0"-2"-2106,-12 39 235,5 3-328,0-1 1,1 0-255,5 6-78,6-9 38,4-35 152,3-11 101,-4-6 72,3-26-106,-7 3 39,-1-16 12,-3 11 128,-1-11 101,-1 8-135,1 12-72,0 21 56,4 26-28,3 11 112,8 12 0,3 5-157,5 14-56,-4-9 0,0 1 34,2 7-1700,-8-19 1,-1 1 1665,4 17-6,-6-15 1,-2 0-129,-2 9 89,-20 4 90,1-27-1,-15-12-38,7-15-6,-9-19-11,8-1 11,-2-21 0,17-1 78,3-12 87,9 10 1,4-1-105,-3 8 1,2-2 1648,11-19 0,5 1-2013,-3 19 1,2 3-320,0 2 0,2 6 622,24-3 0,-30 26 0,0 4 0</inkml:trace>
  <inkml:trace contextRef="#ctx0" brushRef="#br0" timeOffset="32856">19687 13502 15037,'-52'35'1003,"4"4"-796,22 6-126,4 9 0,2 7 0,4-10 1,2 3-31,4-7 1,1 7 0,1 0 0,2-5-52,1 12 0,4-1-747,7 4 1,3 3-1,2-7 775,2-11 0,3-5-28,6 14 0,2-4-67,8 0 458,-2-13-845,2-9-44,3-5-158,6 0-419,9-4-1838,-3-3 2913,-1-5 0,-22-8 0,-8-3 0</inkml:trace>
  <inkml:trace contextRef="#ctx0" brushRef="#br0" timeOffset="33558">19949 14311 13177,'0'-47'952,"4"14"0,4-3-649,5-11 0,3-1-253,-3 10 1,-1-1-4,3-10 1,-3 4 30,-2 6 85,-2 7-74,-2 16-50,-1 9 96,-1 18-46,2 11-55,2 10 2,-1 0 1,2 4 16,2 16 0,0 3-188,1 0 1,-1-1-272,1 5 0,0-5-675,-2 1 1081,-2-24 0,-6-24 0,0-4 0</inkml:trace>
  <inkml:trace contextRef="#ctx0" brushRef="#br0" timeOffset="33925">20449 14073 14348,'41'12'683,"-3"-2"-677,-13-7 72,20 0-145,-8-2-493,18-1 560,-6-6 0,-22 4 0,1-4 0</inkml:trace>
  <inkml:trace contextRef="#ctx0" brushRef="#br0" timeOffset="34736">21044 13859 14129,'51'29'325,"-19"-11"0,2 0-838,-4-1 1,0-1-1017,26 12 1529,-20-14 0,-22-10 0,-3 0 0</inkml:trace>
  <inkml:trace contextRef="#ctx0" brushRef="#br0" timeOffset="35051">21377 13787 15860,'2'47'874,"-3"1"-734,-4 0-22,-3 14-2085,0-12 0,0 1 2003,2-11 1,-1 0-15,0 7 1,0-2 253,-1 7-282,3-7 370,0 3-1821,2-13-5454,1-4 6911,2-19 0,0-6 0,0-4 0</inkml:trace>
  <inkml:trace contextRef="#ctx0" brushRef="#br0" timeOffset="36831">21020 13621 13816,'17'-40'151,"-3"5"-95,-6 10-45,-1 5 140,4-14-16,-1 8-141,1-5 6,-4 13 11,-2 5 34,-4 11 403,-1 2-381,7 5-61,-1 2 28,6 7-1,0 1-22,1 3-11,2 0 0,13 13-16,-10-13-180,7 9-185,-15-18-6856,6 7 7237,-8-6 0,2 2 0,-8-7 0</inkml:trace>
  <inkml:trace contextRef="#ctx0" brushRef="#br0" timeOffset="38309">21687 12978 14174,'-21'35'269,"-1"1"0,-2 6 0,2-3-118,3 1-90,3-7 1,1 1-62,-1 8-34,2-4-55,8-16 55,5-15 34,4-2 196,18 4-196,-5-1 45,25 9-23,-12 0-22,0 0-593,0 6-4560,-8 4 5153,-4-5 0,-5-2 0,-10-14 0</inkml:trace>
  <inkml:trace contextRef="#ctx0" brushRef="#br0" timeOffset="38725">21830 13049 11368,'3'33'2067,"-1"13"-1221,7 20-656,-1-13-151,8 13-39,-2-39-28,17 1-17,-12-16-33,12 1-135,-18-13-1159,3-6-280,-8-2 1652,1-8 0,-7 8 0,-2-1 0</inkml:trace>
  <inkml:trace contextRef="#ctx0" brushRef="#br0" timeOffset="38925">21782 13240 10629,'-3'7'1949,"1"-1"-1445,40-39-1069,-6 24-1138,25-24 1703,-12 35 0,-27-1 0,1 2 0</inkml:trace>
  <inkml:trace contextRef="#ctx0" brushRef="#br0" timeOffset="39391">22044 12954 11962,'31'25'476,"1"0"0,-4-3 0,-2-1 84,7 7-453,-13-11 44,12 6 28,-21-13-78,-2-3-101,-5 2 39,-4-2-28,-7 12 23,0-2-34,-13 22 22,-8 16-207,1 2 62,4-2-319,13-22-902,8-20 1344,1-4 0,1-5 0,0-2 0</inkml:trace>
  <inkml:trace contextRef="#ctx0" brushRef="#br0" timeOffset="40060">22496 13144 12343,'24'39'780,"0"-1"0,-4-7 1,-1 0-555,2 3 1,-1-1 177,8 21-245,-14-25 1,1 4-498,0 18 0,0 9 0,-3 0 453,-3-8 1,-2 0 0,-3 5-26,-2-3 1,-3 5 0,-1 3 0,-3-1-1,-2-4-43,-3 0 1,-4-2 0,-2-1 0,-1-1-46,0-2 1,-2 0 0,-2-2 0,-2-1-379,-2-1 1,-3-1 0,0-3-1,3-4 359,-5 7 1,1-3 361,-8 8 0,3-4-390,-1-2-464,-5 2-393,12-20-991,-4 0 1893,14-40 0,9 8 0,3-14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5:56.9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1881 16359 12528,'-19'-3'1148,"1"0"-947,6-1-44,-1 0-6,-1 0 6,0 0 56,-13-1-62,-5 2-196,-7 2 6,2 16 39,14 3 0,2 31 112,9-10-112,5 0 0,0 2 0,-1 13 0,2-5 0,1 1-5,1 10 7,0-11 1,1 2 28,2-13 0,0-2-9,0-1 1,0 0-18,-1 29 96,1-29-146,-3-7 40,-2-14-1,-8-11 6,1-2 6,-13 0-12,9-1-134,-8-11 50,15-22 46,8-11-21,13 10 1,6 1-59,21-6 111,10 9 113,10 37-22,-21 7-29,12 13-44,-15-2 10,-3-1-27,9 4-90,-13-11-39,14-2 208,-13-15-124,0-8-2051,7-19 2107,-6-2 0,-6 4 0,-7 8 0</inkml:trace>
  <inkml:trace contextRef="#ctx0" brushRef="#br0" timeOffset="4237">2500 16240 13653,'-21'35'779,"1"-3"-673,-9 12-33,3 3-28,-5 12-6,11-7-17,11-14-2,4 1 0,2 1-20,-1 12-3,7 3 0,2-1 3,7 5 3,4-7 0,3 3-3,-1-10 0,2 1 0,9 13 0,0-1-3,-9-20 0,0-2-6,3 0 1,-2-5-104,-3-12-151,5 5-751,-8-11-319,-2-3-1568,-3-4 2901,-6-8 0,-2 1 0,-1-1 0</inkml:trace>
  <inkml:trace contextRef="#ctx0" brushRef="#br0" timeOffset="4751">2738 16716 13973,'34'33'543,"-6"-8"-532,17 7 6,-16-14 0,2-1-426,15 6-1129,-11-9 1,-3-1 1537,0-4 0,-10-5 0,-17-4 0</inkml:trace>
  <inkml:trace contextRef="#ctx0" brushRef="#br0" timeOffset="5120">3095 16645 14936,'3'67'1042,"-4"-4"-829,-7-20-107,-2 4-25,4-10 1,-1 2-12,1 1 0,0 1-51,-2 13 1,2-1-20,-2 13-6,3-9-134,5-43-157,0-4-162,0-5-1227,0-1 1056,0-4 1,0 1 0</inkml:trace>
  <inkml:trace contextRef="#ctx0" brushRef="#br0" timeOffset="5670">2738 16478 13838,'38'-33'1059,"-8"6"-880,-4-3-50,-1 4-85,-6 10-38,5 0 11,-3 12 280,12 20-185,1 10-73,-12-1 1,-1 2-399,5 12-565,-5-4 924,-8-11 0,-8-18 0,0 7 0</inkml:trace>
  <inkml:trace contextRef="#ctx0" brushRef="#br0" timeOffset="6036">3452 17050 14617,'-2'66'823,"-2"-2"-717,-4-15-100,1 2-135,2-17 0,1 0-896,0 10-2223,1 2 3248,3-32 0,0-7 0,0-5 0</inkml:trace>
  <inkml:trace contextRef="#ctx0" brushRef="#br0" timeOffset="6667">3714 16645 14404,'31'23'121,"1"0"0,-1-1 1,-1-2-173,11 4-733,4-4-229,-24-11-5244,9 3 6257,-18-6 0,0-1 0,-10-2 0</inkml:trace>
  <inkml:trace contextRef="#ctx0" brushRef="#br0" timeOffset="6986">4047 16574 9806,'6'5'3909,"-1"-1"-2912,-5-4 297,-5 72-1031,0-28-148,0 8 0,-1 2 70,-5 6-434,3-16 1,-1 2 276,3-13 0,-1 0 58,-1 10 0,1-2-86,-1 9 0,2-7-135,1 1-117,3-17-896,1 1-6022,1-17 7170,1-4 0,0-3 0,0-3 0</inkml:trace>
  <inkml:trace contextRef="#ctx0" brushRef="#br0" timeOffset="8843">4285 16312 12998,'41'17'1943,"15"21"-1601,-19-4-281,-12-8 1,1 2 112,8 18-45,0 6-62,-18-23 1,-1 3-12,0 2 0,0 2-601,-1 4 0,-1 4 616,-3-2 0,-1 3 0,-1 0-15,1 14 0,-2 0-17,0 0 0,-2-1 192,-4-9 0,-5-3-245,-1-10 0,-3-2 9,-7 32-49,1-27 1,-1-3-81,-3 1-45,-5 1-34,10-21-56,3-5-2102,1-5-1135,5-22 3506,0 2 0,4-7 0,0 11 0</inkml:trace>
  <inkml:trace contextRef="#ctx0" brushRef="#br0" timeOffset="9208">4904 16812 15093,'49'-2'762,"10"3"-762,-28 2-645,21 2-1634,-19-1-947,-2 0 3226,-12 1 0,-13-2 0,-4-1 0</inkml:trace>
  <inkml:trace contextRef="#ctx0" brushRef="#br0" timeOffset="9391">4928 17073 13065,'-9'-1'1669,"1"1"-1305,41 0-101,-9 0-179,30 1-84,-15-1-84,1-3-683,7 2 767,12-3 0,-27 2 0,3 1 0</inkml:trace>
  <inkml:trace contextRef="#ctx0" brushRef="#br0" timeOffset="16782">6451 16145 12869,'-31'9'1406,"5"-2"-796,15-2-229,-11 1-213,-7 1-89,-4 1 28,-13 2 33,-10 5-73,9-3 50,-13 8-83,36-10-12,-8 6-16,11-3 44,-3 6-10,8-4-80,4-2 35,8-7 5,2-2 17,1-1-213,1-2 207,3 0-11,0 0 11,5 0-5,-4 0 44,0-1 387,-4 1-432,0 0 1,-5 2-6,0 0 6,-8 3-1,4-2-5,0 0 6,4-1-90,4-2-252,0-1 336,4 2 0,3-1 0,5 1 0,11 1 0,-3 1 33,22 3-27,-12-1-6,29 5 0,-3 0-6,-14-2 1,0-1-29,14 5 34,0 0-50,-32-5 44,-3-2-27,1 2 27,-7-3 6,0 1-6,-8-4 1,-3-2-51,-1 2 134,-2-2-72,-6 1 33,-9 2-39,-4-1 11,-8 6 34,2-1-39,-5 4 5,-22 11-6,-7 6 1,0 2 16,27-11 1,2 1-34,-8 14-90,7-3 28,14-7 39,13-14 34,4-6 62,-1 4-17,1-4-45,-1 3 5,1-5 1,0 0-191,0-1 224,12 1 40,26 2-34,0 0 2,3 0 1,1 0-43,11 3-2,-15-3 0,0 1-3,22 3 3,-4 1 0,3 2-1,-14-2 1,-1 0 0,22 5 0,-3 0-154,2 2-2101,-16-4 190,-32-10 2062,-10-5 0,-7 1 0,-1-1 0</inkml:trace>
  <inkml:trace contextRef="#ctx0" brushRef="#br0" timeOffset="17466">5999 17193 14891,'-7'54'673,"0"1"-601,5-11-13,1-11 0,1 4-34,7 8 0,2-1-25,-3-7 0,1-2-53,6 3 0,2-6-53,6-9-24,2-8-346,8-6 129,-7-5-168,3-5-191,-12-6-1994,-4-13-201,-5 1 2901,-4-5 0,-2 14 0,-1 4 0</inkml:trace>
  <inkml:trace contextRef="#ctx0" brushRef="#br0" timeOffset="17668">5904 17502 12068,'-6'-6'1731,"1"1"-1227,29-8-241,18 2-347,16-7-493,-5 7 577,7 2 0,-41 6 0,13 0 0</inkml:trace>
  <inkml:trace contextRef="#ctx0" brushRef="#br0" timeOffset="17965">6285 17288 15378,'36'14'-123,"0"0"0,9-1 0,-5-2-1765,-5-3 1888,10 0 0,-28-4 0,-8 0 0</inkml:trace>
  <inkml:trace contextRef="#ctx0" brushRef="#br0" timeOffset="18216">6356 17597 12561,'-6'-3'1154,"0"0"-101,6 3-712,0 0-49,34-3-96,-2 1-196,19 0-448,-2-1-1686,-11 2 2134,3-1 0,-18 1 0,-10 1 0</inkml:trace>
  <inkml:trace contextRef="#ctx0" brushRef="#br0" timeOffset="18533">6666 17597 15098,'29'-42'666,"0"0"1,-1 5 0,-4 5-600,-10 12 28,0 9 29,-8 14 27,2 5 6,5 23-157,-3 0 0,3 17-107,-4-7-1186,0 16 194,-3-16-6003,-1 14 7102,-3-34 0,-2-2 0,0-16 0</inkml:trace>
  <inkml:trace contextRef="#ctx0" brushRef="#br0" timeOffset="19341">5928 15669 14040,'41'-1'733,"-1"1"-660,-13 5-17,2 1-45,-2-1 29,7 2-147,-11-2-268,2 0-1691,-9-3 2066,-7-1 0,-1-1 0,-6 0 0</inkml:trace>
  <inkml:trace contextRef="#ctx0" brushRef="#br0" timeOffset="19571">6118 15716 10326,'-5'-7'3613,"1"1"-3260,4 47 246,0 5-479,0-4 1,0 2-354,0-6 1,0-2-1582,1 11-147,1-16 1961,0-36 0,0 3 0,-1-7 0</inkml:trace>
  <inkml:trace contextRef="#ctx0" brushRef="#br0" timeOffset="19906">6285 15883 13485,'49'24'-352,"-1"-1"-348,-35-17-3675,7 1 4375,-12-5 0,-1-1 0,-5-1 0</inkml:trace>
  <inkml:trace contextRef="#ctx0" brushRef="#br0" timeOffset="20158">6452 15835 9061,'1'11'3276,"0"-3"-1450,-1-8-1232,0 0-130,0 16-60,0-1-157,0 16-85,0-3-84,-1 3-44,-2 1-28,-2 10-426,0-7-96,1-4-1394,-1-13 0,1-12 1910,-3-1 0,4-4 0,0 0 0</inkml:trace>
  <inkml:trace contextRef="#ctx0" brushRef="#br0" timeOffset="26021">7499 16193 14129,'-20'7'168,"1"0"-100,7-9-57,-10 1-6,3 0 40,-16 0 22,4 1 1,0 4 55,-4 4-11,10 14-168,5-3 56,6 8 0,12-8 0,1 4 84,1 3-23,5 20-55,-1-9 28,4 15 27,4 7-55,-4-14 8,-1-7 0,-1 2 64,2 17-45,-5-21 1,0-1-73,0 12 45,-3-11 50,-7-17-62,-1-10-50,-12-1 23,7-5-7,-6-2-4,8-6 10,1-2 17,3-16-16,3-7 38,3-2-5,7-7 0,3 13-5,3 3-102,6 5 107,-5 14 17,8-1 39,2 9 0,7 6-34,26 16-10,-10-2-12,-15-8 0,1 0 0,11 3-6,15-3 0,-16-8-33,19-3-1590,-18-32-1749,-10 8 3378,-9-18 0,-20 25 0,-3 4 0</inkml:trace>
  <inkml:trace contextRef="#ctx0" brushRef="#br0" timeOffset="30237">7713 15645 15816,'-17'20'257,"-1"1"-78,-11 6-145,6-5 84,-25 23-107,21-18-11,-6 4-67,18-15 22,9-9-22,2-2-141,2-2 113,2-2 95,3 2 34,4 0-34,6 2 56,4 2-56,5 0 5,4 3-5,14 7-134,1 1-12,-1 1-285,-3 2-493,-20-8 924,1-2 0,-12-5 0,-2-4 0</inkml:trace>
  <inkml:trace contextRef="#ctx0" brushRef="#br0" timeOffset="30817">7951 15669 13782,'-8'44'913,"1"-2"-801,7-17-11,2 1-68,8 14-44,6-1-190,2-3-499,4-5 252,-10-20-981,3-2-3108,-8-14 4537,-2-1 0,-4-2 0,-1 5 0</inkml:trace>
  <inkml:trace contextRef="#ctx0" brushRef="#br0" timeOffset="31035">7880 15907 10814,'-8'-12'2235,"1"2"-1463,7 10-576,47-3-196,-26 1-498,38-2-521,-37 1 1019,5 0 0,-13 1 0,1 0 0</inkml:trace>
  <inkml:trace contextRef="#ctx0" brushRef="#br0" timeOffset="31587">8118 15645 14701,'40'45'330,"-15"-19"0,-1-2-290,12 4 21,11 6-22,-14-12 46,-7-6 21,-18-11 74,-5-2 83,-3-2-190,0 0-17,-2 2-12,-2 1 18,-19 12-62,-6 4-286,-14 12-94,12-8-1592,5 8 1972,14-10 0,4-5 0,6-5 0</inkml:trace>
  <inkml:trace contextRef="#ctx0" brushRef="#br0" timeOffset="32529">8641 16073 14135,'-31'25'513,"-1"0"1,1 3 0,4 0-195,1 24-50,-1 9-138,15-29 1,1 0 30,-6 31-50,4 3-101,8-4-11,1 1-28,12-21 0,4-1 23,7 21-331,7-15 0,6-2-617,2-13 1,4-3 952,7 3 0,0-2 0,-14-12 0,-3-3 0,16 3 0</inkml:trace>
  <inkml:trace contextRef="#ctx0" brushRef="#br0" timeOffset="33111">8761 16454 13922,'41'21'1087,"0"0"-959,-10-1-72,1-1-56,-1-2 0,-2 0-201,-1-5-1591,9 1 1792,-6-4 0,-6-3 0,-11-3 0</inkml:trace>
  <inkml:trace contextRef="#ctx0" brushRef="#br0" timeOffset="33410">9142 16407 16096,'-4'63'390,"1"0"1,-2-13-1,0 1 1,-1-3-332,-3 12 0,-1-3-40,-1 2 1,2-6-20,1-3 0,3-12-465,2 5-145,2-15-1362,-1 8-4033,2-26 6005,0-3 0,0-7 0,0-1 0</inkml:trace>
  <inkml:trace contextRef="#ctx0" brushRef="#br0" timeOffset="33960">8832 16216 14001,'27'-43'1360,"0"7"-1023,-8 25-130,1 2-50,1 1-28,-3 2-12,0 3-10,-3 1-34,-1 2 55,3 7-116,-3 1 32,4 15-284,-5 1-376,-2-5 318,-2-5-172,-5-13-208,-2-1-358,1 0-2599,0 4 213,0 1 3422,1 5 0,-2-4 0,-1 0 0</inkml:trace>
  <inkml:trace contextRef="#ctx0" brushRef="#br0" timeOffset="35540">9546 15931 15294,'-15'37'606,"0"-1"-539,0-14 39,-3 5-11,0 3 85,-2 2-63,-7 13-72,4-6-45,2-4-90,8-13-111,10-16 167,11 0 40,1-2-6,12 2 5,-2 1 46,3 2-46,13 8-5,-9-2-173,7 6-275,-12-7-1782,1 6-492,-6-5 2722,1 4 0,-11-11 0,-2-1 0</inkml:trace>
  <inkml:trace contextRef="#ctx0" brushRef="#br0" timeOffset="35909">9713 15978 10741,'4'2'3103,"-1"-1"-2868,-3-1 151,-2 18-94,-1-1 32,-1 21-10,0-4-84,3 5 28,3 19-253,14-4-142,1-23 0,5-3-636,21 3-2286,12-26 999,-30-13 2060,-7-10 0,-17 11 0,-1 3 0</inkml:trace>
  <inkml:trace contextRef="#ctx0" brushRef="#br0" timeOffset="36092">9641 16264 13205,'32'-22'-504,"-1"0"0,1 2 0,-3 5-1731,3 13 2235,3 2 0,-17 0 0,-5 0 0</inkml:trace>
  <inkml:trace contextRef="#ctx0" brushRef="#br0" timeOffset="36541">9903 15931 14393,'30'26'253,"0"1"1,-2-2 0,-2-3-108,9 7-146,-7-10 5,5 5 7,-12-13 4,3 3 130,-10-7-50,-1 0 44,-12-3-140,-12 5 0,-26 12 0,5-2 0,-18 10-6,22-10-566,-3 11-413,12-5-2236,2 4 3221,13-10 0,3-9 0,1-3 0</inkml:trace>
  <inkml:trace contextRef="#ctx0" brushRef="#br0" timeOffset="37311">10379 16764 13541,'1'35'276,"-1"1"1,0 6-1,-2-1-225,-2 14-135,-1 0-1871,1-7 1955,2-29 0,0-3 0,2-12 0</inkml:trace>
  <inkml:trace contextRef="#ctx0" brushRef="#br0" timeOffset="38424">10784 16502 15037,'39'21'204,"-1"-1"0,13 4-263,-14-5 1,1 0-900,12-3-162,-17-8-5041,8-1 6161,-26-8 0,-2 1 0,-11-2 0</inkml:trace>
  <inkml:trace contextRef="#ctx0" brushRef="#br0" timeOffset="38706">11141 16431 15575,'3'35'364,"-1"-1"0,0 0 0,-2 1-280,-6 4 0,-1 0-39,-4 26-45,3-20 0,0-1 0,-4 17-56,-1-4-135,2-7-587,-1-1-46,6-20-3298,0-4 1355,6-20 2767,0-3 0,0-2 0,0 0 0</inkml:trace>
  <inkml:trace contextRef="#ctx0" brushRef="#br0" timeOffset="39409">11236 15812 14465,'-24'60'555,"5"-19"0,-1-1-382,-8 6-133,-6 8-7,12-18-44,10-15-79,6-9-55,2-1 145,5-8 0,4 0 0,8 3 0,17 9-6,2 2-140,2 3-67,-10-5-95,-9-5-929,3 2 27,-7-6-515,2 0 1725,-5-5 0,-4-1 0,0 0 0</inkml:trace>
  <inkml:trace contextRef="#ctx0" brushRef="#br0" timeOffset="39772">11403 15835 10231,'10'1'4072,"-2"0"-3344,-13 43-543,4-19-79,-5 38-33,6-31-67,0 1-1,2-1-5,4-3-481,15 10-555,-1-16 386,4 0-1484,-7-18 2134,-11-17 0,-1 9 0,-5-8 0</inkml:trace>
  <inkml:trace contextRef="#ctx0" brushRef="#br0" timeOffset="39972">11355 16073 13457,'55'-6'-655,"-6"2"-1098,-21 4 1753,6-2 0,-16 2 0,1-1 0</inkml:trace>
  <inkml:trace contextRef="#ctx0" brushRef="#br0" timeOffset="40506">11617 15907 9761,'7'2'3478,"-1"1"-3013,-6-3 128,31 30-413,-11-12-63,27 25-55,-17-19-12,0-2-39,9 6-5,-13-10 28,8 4 212,-22-13-246,-4 0-6,-18-1 57,-3-3 27,-40 14-78,19-5 0,-25 10-5,24-4-404,-12 20-1882,22-10 2291,-2 8 0,25-24 0,3-8 0</inkml:trace>
  <inkml:trace contextRef="#ctx0" brushRef="#br0" timeOffset="41177">12069 15978 14348,'25'26'442,"-1"0"1,-1 0 0,-3 1-74,8 26-238,-15-21 1,-1 2-2157,-1 8 0,-1 2 2128,-1 3 1,-2 6 2,-5 8 1,-3 7 0,-2-4 222,-1-15 0,-2-3 1,-1 3-308,-3 13 0,-2 2 1,-2-8-9,-3-11 0,-5-6 245,-7-3 1,-2-4-590,-10 3-236,8-10 1,0-2-949,1-1-1270,-1 8-591,21-10 3375,8 6 0,2-14 0,2-2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6:53.4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5095 4477 14303,'11'41'186,"0"0"1,-2-6 0,0 2-142,1 26 0,-2 3-3,0-5 0,-1 0-39,0-10 1,-1 1 0,1-1 15,0 11 1,0-4-6,-2-18 0,0-4-154,2 18 50,-4-32 85,1-1-62,-3-12 27,-1-2-66,0 0-124,0 2-2699,0 11 2929,0-3 0,0 2 0,0-10 0</inkml:trace>
  <inkml:trace contextRef="#ctx0" brushRef="#br0" timeOffset="636">5047 4667 12696,'18'-46'450,"0"12"1,0 2-411,5 3-1,13-15 6,-19 27 16,-3 4-61,-3 4 0,-1 4 415,6 8-96,3 14-263,3 4-308,10 24 252,7 4 0,-16-16 0,3-2 0</inkml:trace>
  <inkml:trace contextRef="#ctx0" brushRef="#br0" timeOffset="2463">4214 3048 12191,'8'52'555,"0"7"-549,-3 0 106,-3-20 0,1 3-31,0 6 0,0 1-45,0 3 1,-1 0-367,1-2 1,0 0 474,-1 3 1,0 0-42,1-4 0,-1 0-85,0-3 1,0-1-9,1 18-11,-1-24 267,-1-22-94,1-2 31,-1-7-120,-1-2 11,1-6-39,-1 2 401,1 1-429,-1 8-33,0 8 5,0-4 28,0 4-23,0-9-16,0-4 11,0 2 6,0-5-40,0 0-223,0-2 313,7-1 50,2 0 51,20 0 22,25 0-173,-8 0 27,19 1-27,-27 1 33,23-1-28,-13 1 14,-3-3 1,0 0-21,11-3 14,-5 0 1,2-1-20,12-3-215,-2 3 0,6 0 215,-4 3 0,1 1 5,-12 0 1,2 0 0,-3 1 5,-6-1 0,-1 1 1,-3 0-12,8-1 0,-6 0 0,21-3 0,-31 0 0,2 0 5,-19 0 1,-5 1-6,-5 1 5,-2 0-5,-4 1-403,-1-1-5446,-2-4 5849,-1 1 0,1-2 0,-2 6 0</inkml:trace>
  <inkml:trace contextRef="#ctx0" brushRef="#br0" timeOffset="3564">4309 2786 11782,'37'-7'1608,"18"1"-1255,7 7-283,-4 0 0,4 0-42,-16-1 0,1 1-190,15 0 0,0-1 184,-17-1 1,-2-1-20,5-1 0,0 0-3,0-1 0,1 0-3,-3 0 0,1-1 3,13 0 0,0-1 38,-18 2 1,0 0-98,19-3 1,-4 0-15,-2 1-31,-15 2 1,0-1 13,18 2 67,-17 1 1,0 1 22,23 0-22,-13 1 27,-19 0-5,-19 0 253,3 0-259,-11 0-22,-1-1 28,-2 1 0,-1-1-28,2 1-6,-1-1 141,0 0 548,-1 0-537,0 22-6,-1 7-1761,1 26 1,-1 9 1690,0-11 0,0 5-13,-2-4 0,0 7 1,-2 2-1,1-3-772,-1 8 0,0-2 0,0 0 743,-2 1 0,1-1 0,0-1 50,0-6 1,1-1-1,1-7-84,1-8 1,1-5-303,1 30-789,6-26 2295,-2-25-1170,2 4 0,-4-14 0,-1-1 0</inkml:trace>
  <inkml:trace contextRef="#ctx0" brushRef="#br0" timeOffset="8953">4976 3167 13491,'-31'24'1075,"-2"0"-996,4-8 27,-6 8-106,18-8 56,-5 15-17,13 2-39,1 3 11,6 21-11,3-20 129,1 28-123,0-27 100,1 21-55,-3-22 94,-2 4-218,-3-17-50,-3-10-280,-14-11 291,8-2 39,-9-1 23,13-3-118,1-5 95,5-1-33,5-8 78,27-6 240,10 4-49,11 0-74,-3 13 18,-12 5-79,-1 1-28,-1 3-11,-2 3 11,-4 3 39,-4 3-39,-2-1-851,1 3-482,-5-2 1333,2 4 0,-11-10 0,-1 0 0</inkml:trace>
  <inkml:trace contextRef="#ctx0" brushRef="#br0" timeOffset="10504">5285 2929 13900,'-22'33'806,"-6"2"-683,14-20-27,-7 6-24,8-4-21,-4 7-79,6-6 22,-1 6-5,7-12 5,3-1 1,0-7-34,2-2-135,0-2 12,1 3 162,3 0 61,9 9-22,0-1-33,15 14 78,-11-7-45,12 15-190,-9-9-196,-1-1-1613,-3-8 1960,-6-16 0,-3 3 0,-2-7 0</inkml:trace>
  <inkml:trace contextRef="#ctx0" brushRef="#br0" timeOffset="11583">5380 3143 12399,'17'-16'498,"0"0"-380,-9 8 117,5-4-162,-5 5-39,2-2 33,-5 3-34,0 0 29,0 1 44,2-3-55,-3 3 44,1-1 11,-2 4-94,-1 0 44,-1 1-90,0 1 34,1 1 230,0 11-169,2 1 29,-1 12-90,-1-2 0,0 1-331,1 8-469,-1-7-80,1-1-2183,1-12 3063,-1-8 0,0-3 0,-2-1 0</inkml:trace>
  <inkml:trace contextRef="#ctx0" brushRef="#br0" timeOffset="11999">5571 2905 13194,'49'26'835,"-7"-4"-673,-22-3 0,-1 0 242,4 9-259,-8-7 34,-3-1 572,-8 7-633,-5-9-23,-6 14-95,-3-9-173,-5 2-287,-1 0-268,-3-2-5333,-13 10 6061,11-11 0,-2 0 0,16-15 0</inkml:trace>
  <inkml:trace contextRef="#ctx0" brushRef="#br0" timeOffset="13059">8618 4382 10668,'6'43'545,"1"0"0,0 9 1,0 2-157,-3 3 0,0 0-336,0-8 1,-1-1-1,0 12 0,-2-3 14,0 7 12,-1-2-79,0-2-23,0-5 6,0-17 1,0 0-130,0 15 56,0 7-78,1-19 56,3-6 107,0-1 5,1-4-135,-2-15-273,-1-6-450,1-4 209,-1-7-214,0-18 863,0-24 0,-2 16 0,0-8 0</inkml:trace>
  <inkml:trace contextRef="#ctx0" brushRef="#br0" timeOffset="13545">8380 4596 11553,'26'-40'801,"1"1"0,2 0 0,4 4-653,2 9 1,2 5-82,20-11 252,1 15-61,-30 18-68,5 9-44,-12 7-62,7 18-84,-8-6-96,5 9-1169,-4-5 1265,-3-5 0,-4-7 0,-6-9 0</inkml:trace>
  <inkml:trace contextRef="#ctx0" brushRef="#br0" timeOffset="15383">7475 2929 11805,'9'-16'33,"-2"3"-201,-7 11 168,2 5 247,1 6 185,3 9-186,1 9-61,2 9-68,1 16 1,1 10-62,-5-18 0,0 2 0,0 1-264,2 4 1,-1 1-1,0 0 297,-1 1 1,0-1 0,-1-4 72,0 0 1,-1-5-102,0-1 1,1-1 22,-1 5 0,1-3 17,0 9-56,4 13-45,-3-31-17,5 9-39,-5-19 56,4 7 33,-5-20 57,2 4-90,-3-3 701,3 3-919,-4-8 218,0-1 84,-2-5 112,-1-1-191,1 2-5,2-1 0,0 2-140,1 0-28,7-1 252,5-1 112,28 0-61,7-5-102,8 2-30,-18-2 0,-1-1-1290,13-1 1321,-16 2 0,0 0-34,16-2 5,1 0-5,-2 0-22,0 1-449,-17 2 0,1 1 477,17 0-4,-9 1 1,0 0-3,6 1 3,-9 1 0,1 0 36,25 2 3,-20-1 0,-1 0-31,15 2-5,1-3 56,-35-1-46,20 1-10,-18 0 5,14 1-11,-22 2 11,8 1-11,-7-1 1184,17 3-1190,0-5 1090,-2 1-1078,-5-2-6,-16-1 11,-9 0-17,6 0 1,-5 0-1,6 0 1,-6 0-57,15 4-50,-3 0 62,9 2 38,-14-3-55,-5-2-6,-7-1-89,-3 0-1546,0-3-1132,0-3 2840,-4-4 0,2 3 0,-1 1 0</inkml:trace>
  <inkml:trace contextRef="#ctx0" brushRef="#br0" timeOffset="16399">7737 2715 10186,'43'2'713,"-1"1"1,12 0-1,3-1-476,-4-1 0,3-1 0,1 0-159,0-1 1,0 0 0,4 0-51,3 0 0,7 0 0,-2 0 0,-8 0-304,7-1 1,-5 0 275,5 0 0,-7 1-3095,-8 2 3095,-13 2 45,12 2-371,-18 0 382,-1 1-6,16 2-50,-10-2 25,-4-3 1,1 0 13,23-1-34,-17-5 1,-1 0 0,12 0 273,-2-5-312,-28 4 72,8 2-39,-12 1 3194,4 0-3194,-16 1 632,-1 0-621,-2 0 152,-1 0 531,-3 0-699,0 6 5,0 4 33,0 11 12,2 35-45,3 6 0,-1-11 0,-1 3 28,1 0 0,0 1 22,-1 6 1,-1 4-1066,-1-6 0,0 3 0,0-2 1015,0-15 0,0-1 0,-1 2 5,1 20 1,0 3 0,1-4-376,0-1 1,1-4-561,0-3 1,0-4 929,2 12 0,-1-48 0,-3-12 0</inkml:trace>
  <inkml:trace contextRef="#ctx0" brushRef="#br0" timeOffset="17691">8475 3119 13530,'8'41'1473,"-1"-3"-986,-7 2-335,0-8-62,-3 31-34,-1-22-51,-4 15 40,0-14-9,-2-6 1,-2 2 2,-9 21-188,0-14 1,-3-1-71,-14 4 158,0-10-141,5-23 12,19-16 100,-1-10 34,11-9 50,3-5-44,12-13-17,1 11 16,23-4 208,7 25 34,3 12-130,-14 10 1,1 5 8,-5 4 0,-1 2-70,0-1 0,0-1-378,0 2 0,0-6-1168,-1-8 1546,3-23 0,-18 2 0,-3-13 0</inkml:trace>
  <inkml:trace contextRef="#ctx0" brushRef="#br0" timeOffset="18675">8880 3000 13323,'-36'29'705,"1"0"1,6-6 0,3-1-454,-12 17-44,12-6-208,10-13-6,3 2-84,10-15-22,2-3 51,1-3 44,0 0-17,1 0 34,5 2 45,13 8-39,0 1-1,12 6-5,-7-2 6,9 7-6,-9-7-101,3 5-1087,-9-8-3998,-7-2 5186,-2-3 0,-6-4 0,-3-3 0</inkml:trace>
  <inkml:trace contextRef="#ctx0" brushRef="#br0" timeOffset="19091">8951 3167 10041,'16'1'2767,"-3"-1"-2302,-13 0 235,33-10-465,-20 7-17,25-3 17,-32 13 90,-2 5 157,-4 29-421,-8-4-55,-1 14-6,-1-24-370,4-12 236,5-12 89,5-1 40,1-2-320,12 0-207,-4 0-510,7-2-1008,-7-1 2050,2-2 0,-8 2 0,1 1 0</inkml:trace>
  <inkml:trace contextRef="#ctx0" brushRef="#br0" timeOffset="19459">9094 2953 13245,'34'33'388,"0"0"0,-1-3 0,-5-3-309,-4-5 44,-3-4-17,-8-5 74,-3-2 94,-1 6-67,-4-4 12,-1 4-12,-3-4-151,-9 11-50,-1-4-129,-19 15-970,-1-9-329,-2 0 1422,-2-3 0,21-15 0,-1 0 0</inkml:trace>
  <inkml:trace contextRef="#ctx0" brushRef="#br0" timeOffset="20540">12379 4262 12006,'6'45'777,"0"0"0,1 7 0,0-3-380,-1-1-226,-2-12 0,0 1 70,1 29-193,-2-13 1,0 8-1,-1-3-246,0-3 0,0 0 190,-1 2 1,1 5 0,-1-8-615,-1-15 0,0-5 667,0 21-45,0 10-179,1 0-143,2-27 0,0 0-1056,2 12-5426,1-27 6804,-4-29 0,-1-7 0,-1 5 0</inkml:trace>
  <inkml:trace contextRef="#ctx0" brushRef="#br0" timeOffset="21042">12260 4405 13239,'43'-17'1686,"12"-6"-1530,-17 6-122,3 1 28,-13 9 55,-10 6 169,16 32-286,-12-10-179,12 27-493,-19-17-5406,6 7 6078,-9-14 0,0-2 0,-9-16 0</inkml:trace>
  <inkml:trace contextRef="#ctx0" brushRef="#br0" timeOffset="22376">11427 2881 9022,'9'-49'2419,"-2"6"-1327,-7 33-772,0 2-7,0 4-206,0 3 581,0 1-688,0 5 331,4 20-169,0 7-84,2 9 1,1 7-74,-1 15 1,-1 5-301,-1-24 0,-1 1 1,1 3 342,-1 17 1,-1 4-1,0-4 95,-1-16 1,-1-3 0,0-1-77,1 19 1,-1-4-29,0-13 0,0-6-39,0 3 0,2 0 11,0-3-11,1-5-151,2 0 106,-2-14-106,3 0 106,-4-16 40,1-2-40,-3-4 90,1 0-1070,0 2 55,0 0-1869,1 5 1942,-1-1-178,1 2 1075,0-4 0,-1-2 0,0-1 0</inkml:trace>
  <inkml:trace contextRef="#ctx0" brushRef="#br0" timeOffset="23194">11641 2715 9996,'42'8'613,"0"0"0,18-1 1,8-3-1,-2-1-464,-14-4 1,-1-2-1,1 0-2002,13 2 0,3 0 0,-6-2 1869,5-3 1,-8-2 0,-20 3 0,-3 0 1392,19-2-1387,-21 3 1,0 0-18,17 0-5,-13 1 0,0 1 6,18-1 429,-14 0 1,2 0-434,-6 2 1,1 0 0,0-1 0,1 1 22,6 0 0,-3 1-25,14 0-5,7 0 5,-31 1 3397,4 0-3391,-22 0-1,-4-1 264,-5 0-39,-4 0 263,-1 0-443,-1 3 23,2 10 78,6 42-101,-1-6-50,-1-7 0,-1 3 36,-1-8 1,-1 2 0,-1 8 1,0 5-1,0-1-1599,1 9 0,-2 1 1586,1-7 0,-1 3 1,0-5-470,-1-2 0,0-5 450,0-7 1,0 0-314,1-3 0,0-1 303,-1 11-387,4 14-1445,0-31 2457,-2-4 1,0-16 0,-3-9 0</inkml:trace>
  <inkml:trace contextRef="#ctx0" brushRef="#br0" timeOffset="23876">11712 4096 12377,'38'-7'324,"0"0"1,2 1 0,4 1-34,15 4 0,9 1 1,-1 1-225,-10-1 0,0 0 0,2 0-49,-3 0 0,3-1 1,-1 1-1,-4 0-182,0 0 1,-5 0-1,-2-1 181,3 1 0,-4-1-12,0 1 1,0 0-1,13 0 1,-2 0 70,-17 0 0,-2 1-71,8-1 1,-4 1-6,-1 1 11,8 0 0,-12-1-11,17 1-129,-20-9 6,-5 1-39,-12-2-328,-6 3-378,-4 4-577,5 0-2610,-3 1 4055,1-1 0,-6 1 0,-1 0 0</inkml:trace>
  <inkml:trace contextRef="#ctx0" brushRef="#br0" timeOffset="24890">12284 3119 12847,'0'37'450,"0"-1"0,0-2 0,-1 1-168,-2 2 1,-1-1-165,-2 24-60,0-8 1,0 1-42,-3 7 0,4-23 0,-1-1-17,-3 7-79,0-7 7,-6-2-197,-2-13 106,-17-8 46,4-28-1,0-6-16,12-15 61,13 7-5,7-9 178,9 13-44,8-2 101,9 18-34,4 5 14,2 10 1,2 5-37,22 10-244,-13-1 0,1-1 143,15 3 0,-22-5 0,-15-17 0</inkml:trace>
  <inkml:trace contextRef="#ctx0" brushRef="#br0" timeOffset="25610">12712 2929 13978,'-22'27'407,"-1"-1"0,-1 2 0,4-4-329,1 0-72,4-3 0,6 2-6,9-12-56,7 11 56,1-5 0,8 9 5,0-4 57,8 12-62,-4-7-308,13 15-1994,-5-15 2302,-3-6 0,-8-8 0,-11-12 0</inkml:trace>
  <inkml:trace contextRef="#ctx0" brushRef="#br0" timeOffset="26108">12808 3024 10097,'15'6'2722,"-3"-2"-2263,-12-4-117,33 0-1,-21 7 74,25 10-208,-31 12-207,-2 0-218,-13 7-242,1-17-486,-8-2 806,8-12 17,2-13 78,8 0-45,7-5 152,0 9-56,6 1 167,-3 5 62,2 12-89,-5 0 201,1 16-190,-11-3-767,-9-6 16,-2-4-667,-11-17-486,6-7 1747,-3-4 0,9 2 0,4 2 0</inkml:trace>
  <inkml:trace contextRef="#ctx0" brushRef="#br0" timeOffset="26557">12974 2905 13681,'33'23'423,"-1"-1"0,24 17-266,-40-29-28,0 0-45,-2 0 112,4 2-118,-7-1-33,1 1 106,-8-2 34,-2-1 39,-2 9-89,-12 7-107,-21 21-168,3-12-281,-12 5-318,20-21 739,-4 9 0,14-16 0,-2 7 0</inkml:trace>
  <inkml:trace contextRef="#ctx0" brushRef="#br0" timeOffset="29763">15474 3239 13698,'34'-3'146,"-3"-1"-325,-18 1-2118,16-3 2297,1 2 0,-5 0 0,-6 2 0</inkml:trace>
  <inkml:trace contextRef="#ctx0" brushRef="#br0" timeOffset="30015">16283 3191 13463,'62'12'-762,"-7"-2"-1019,-29-10-910,2 0 2691,7 0 0,-17 0 0,-4 0 0</inkml:trace>
  <inkml:trace contextRef="#ctx0" brushRef="#br0" timeOffset="30212">17045 3191 13788,'37'2'-127,"0"0"0,0 0 0,-4-1 0,-6 0 0,-4-1 0</inkml:trace>
  <inkml:trace contextRef="#ctx0" brushRef="#br0" timeOffset="31723">20758 3786 13911,'10'48'417,"0"1"0,-2-5 1,-1 3-1,0 4-335,-2 2 1,0 5 0,-1 1 0,0-1-55,0-3 0,-1-2 0,0 1 0,0 1-950,-1 10 1,0 3 0,0-2 0,-1-8 924,-1 7 0,0-6 533,0 0 0,-1-7-531,0-13-83,-3 16-62,1-16 517,0 10-686,1-25-139,2-8-1366,0-4 27,0-6 1787,0-5 0,0-4 0</inkml:trace>
  <inkml:trace contextRef="#ctx0" brushRef="#br0" timeOffset="32240">20568 4167 12202,'27'-29'554,"1"-1"1,-2 1 0,-2 2-303,7-6-140,0-1-56,7 3 157,-3 14-84,-2 6 33,2 24-397,-6 11-2112,-4 2 1,0 3 2346,7 10 0,-2 0 0,-22-27 0</inkml:trace>
  <inkml:trace contextRef="#ctx0" brushRef="#br0" timeOffset="33437">19735 2762 11637,'4'38'698,"-1"0"0,1 0 1,-1 2-324,0 13 0,0 7-202,-2 1 1,0 5 0,-1 0-139,1-3 1,0 1-1,0-1-35,-1 0 0,0 0 0,0-5 3,0 1 0,1-9 3,-1-1-23,2-7 0,-1-1-129,1 2-190,1 9-1013,0-35-612,4-41 1961,1-20 0,-1 9 0,-2-2 0</inkml:trace>
  <inkml:trace contextRef="#ctx0" brushRef="#br0" timeOffset="34406">19735 2477 10903,'62'-8'1350,"-5"1"-958,-24 7-28,3 3 303,23 3-337,-10 1-92,-4-3 0,2 0-87,14-1-53,-8-2 0,4 0-90,-8-4 1,-1-1-9,0 2 0,2 0-574,11-3 1,-3 0 573,-23 3 0,-1 1 155,10-1 0,-1 1-155,15 1 0,-11 4 0,0 2-6,10 1 6,-14 0 0,-1 1 6,-4 3 0,17 4 33,-15-3-39,-6-2 0,1-1 0,16 2 0,-2-1 0,-3-2 0,-26-5-51,0 2 928,-10-1-872,9 6-5,-5-4 0,8 6 0,-6-8 0,11 0 0,-5-3 0,18 0 0,-10-1-5,-1 0-46,-6 0 107,-15 0 68,-2 0 38,-6 1-140,0-1-206,0 4 240,2 9 100,0 5 147,5 30-157,-5-13 0,1 2-85,-1 3 1,0 4-157,0 4 1,-1 6-1,-1 0 95,-1 7 0,-1 1 0,1-1-1032,1-10 1,-1-1 0,1 0 975,-2 2 0,1-1 0,0-8-695,0 2 280,1-9-587,0-4-992,0-6 2050,1-5 0,-1-10 0,0-5 0</inkml:trace>
  <inkml:trace contextRef="#ctx0" brushRef="#br0" timeOffset="35121">19878 3834 10517,'48'1'550,"1"0"0,-1 0 0,9-2 0,2 0 0,-1 0-1269,-6 1 1,0-1-1,2 1 775,-4-2 0,2 1 0,1-1 0,-3 1 22,3 1 1,-2 0 0,2 0-113,10 0 1,3 0-1,-4-1 69,-12 0 1,-2 0 0,-2 0 7,12 0 1,-5-1 34,-6 0 1,-4-1-40,10 1-9,-8 1 1,-1 0-19,2 2-12,-11 1 0,-2 1 0,0 2 981,13 4-1250,-20-3-28,-1 0 88,-2-2 209,-2-1 0,-7-1 0,-2 0 0</inkml:trace>
  <inkml:trace contextRef="#ctx0" brushRef="#br0" timeOffset="36412">20473 2858 13592,'7'50'1221,"-2"0"-885,-8-9-152,0 8-27,-3 7-92,0-11 0,-1 2-49,1-12 1,-2 2 64,-6 25 1,-1-1-82,6-27 0,-2-1 25,-6 15 0,-2-2-204,-9 1-292,-7-10 264,13-44 145,7-15 28,10-25-38,13-13 72,1 16-90,8-6-16,1 29 38,12 14 175,-5 15 44,25 26-246,-21-4 0,0 3-1334,2-1 1,0-1-1115,-2-1 1,-3-2 2542,10 0 0,-24-20 0,-4-5 0</inkml:trace>
  <inkml:trace contextRef="#ctx0" brushRef="#br0" timeOffset="37239">20925 2691 11743,'-38'24'573,"0"0"1,7-5-1,3 1-276,2 7 0,4 0-51,-3 3-140,-3 7-106,17-20-408,5-4 402,14-5 73,2 0 0,19 3 23,3 6-129,16 25-348,-17-8-419,0 14-847,-22-17 1653,-1 7 0,-4-18 0,-2 0 0</inkml:trace>
  <inkml:trace contextRef="#ctx0" brushRef="#br0" timeOffset="37654">20973 2810 11754,'56'32'729,"-7"-5"-628,-31-20-56,4 0-1463,-4-3 1418,-2 0 0,-9-4 0,-5 0 0</inkml:trace>
  <inkml:trace contextRef="#ctx0" brushRef="#br0" timeOffset="37872">21092 2857 9582,'-9'-1'2032,"1"39"-1572,8-13-225,-2 34-55,0-24-629,1 21-822,-1-24-987,2 11 2258,0-32 0,0-5 0,0-3 0</inkml:trace>
  <inkml:trace contextRef="#ctx0" brushRef="#br0" timeOffset="38288">21211 3072 11390,'39'43'286,"-8"-11"-969,-14-19-465,-7-10 1148,1-1 0,-5-2 0,-1 0 0</inkml:trace>
  <inkml:trace contextRef="#ctx0" brushRef="#br0" timeOffset="38538">21306 3048 9341,'11'9'2587,"-2"-1"-1634,-11 38-735,-2-19-64,-1 13 0,-1 1-42,-3-5-392,-5 15-2515,7-31-554,1-3 3349,4-18 0,2-1 0,0-2 0</inkml:trace>
  <inkml:trace contextRef="#ctx0" brushRef="#br0" timeOffset="39155">21353 2738 11564,'22'31'631,"-1"0"0,2 1 0,0-4-199,2-7 27,10 6-263,-10-9-73,-6-3 123,-11-3-122,-6-4 4,-1 2-44,-1-1-39,-1 2-11,-4 3-23,-9 15 45,-1-1-56,-7 13 6,-7 14-1,7-14-22,6-9 1,-1-1-1060,2-1-8623,2-6 9699,9-17 0,4-7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8:06.3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23329 1691 16359,'-22'44'504,"0"3"-387,7 2 79,-2 6-134,3-13 0,1 1-62,3-11 0,-1 1 19,-6 18 1,-2 0 33,2-12 0,0-3-59,1-4 1,0-2-101,-11 12-432,10-34 275,0-34 173,2 6 12,-1-20 16,11 15-397,6-2 414,20 16 185,39 30-107,-27-3 1,2 3-14,18 11 0,-2 2-20,6 2-135,-1-8-1075,-32-24 1210,-1-18 0,-10 10 0,-1-10 0</inkml:trace>
  <inkml:trace contextRef="#ctx0" brushRef="#br0" timeOffset="1632">21234 2405 14073,'30'-37'353,"8"-6"-280,-3 7-34,6-3-28,-7 13 23,1-1 11,2 2-40,1 2 1,0 1 28,16-3-34,-12 7 0,-7 7 0,1 0 11,25-2 17,-13 4 0,2 1-9,-7 0 1,0 1 16,15-2 1,-2-1-37,8-1 0,-29 5 0,-3 0 5,3 0 1,-1 0 0,0 1-6,0 1 56,12 2-56,-11 1 5,24 0-5,-26 1 11,23 0 29,-14 0-40,0-1 16,8-1-4,-23-1-7,8 0 46,-13 1-51,-1 2 5,6 0-5,-7 0 39,12 2 34,-8 2-67,-1 1 55,-3-1-44,-10-1 22,-2-1-33,-4-2 448,-4 1-454,-7-5-45,-8-11 40,-6-3 5,0-3 5,-3 0 7,11 10 4,-9-4 40,12 9-56,-1 0 0,7 3-11,1 2-404,3 1 415,10 3-5,5 5 5,6 0 61,2 5-16,-10-5-45,1 2 56,-6-3 29,-3-2 127,-1 6-27,-3-2-28,-5 15-95,-10 5-62,-1 3-527,-14 11 527,1-7 0,9-11 0,2-4 0</inkml:trace>
  <inkml:trace contextRef="#ctx0" brushRef="#br0" timeOffset="5952">12665 2643 9251,'36'3'1008,"-2"-1"-532,-13-6-358,-2 1-6,8-2-23,-8 1-16,3-1-17,2-1-50,0-1 55,14-4 130,16-5-62,3 0-99,-23 6 1,-2 2-25,11-2 44,10 1-44,-22 5 5,22-5 23,-22 3 50,10-3 5,5-4-50,7-2 9,-10 1 0,3 0-37,-7 1 0,2 1 6,15-5 0,-1 1-17,9-2 0,-28 8 0,-1 2-6,1 1 6,19 0 0,-14 2 34,15 1-12,2-1-5,6-2 16,1-1-30,-26 2 0,-1-2 47,21-4-47,-16 2 0,1 1 17,-8 1 0,-1 1-15,30-5-5,-16 5 6,0 0 0,-10 2-6,12-3 5,-13 2 1,15-5-12,-10 4 6,-7 1 0,2 0 3,4 1 0,1 0 22,4 0 0,0 1-25,0-1 0,-2 1 3,-8 1 0,-3 1 2,18-3 26,-4 1 0,1-1-25,13 0 36,-12 1 0,-2 1-37,3 1 12,-13 1 0,0 1-17,20-1 2,-9 1 1,2 0 19,-9 0 1,-1 0-9,0 0 0,1 0-14,11 0 0,-2 0 6,12 0-418,-7 1 1,-1-1 411,11 1 0,-23-1 0,0 1 11,14-1 28,-17 0 1,1-1-1,20-1-39,-22 1 0,1-2 2,-2 0 1,0-2 0,2 1 0,0 0-3,-1 0 0,1 0 5,5 1 1,1 0-3,-10 1 0,1 0-3,21 0 0,0 1 442,-19 0 0,1 0-439,16 1 0,-2 0-3,-2 0 0,13 0 11,-22 0 45,-2 1-50,0 0 33,-1 0-39,-1 0 0,1-1-6,0 0-5,18-1 16,-20-1 1,2 0-3,1 1 0,1-1-3,5 0 0,-1-1-34,14 1 34,-23 1 0,-2-1 0,7 0 0,15-1 6,-16 0 44,3 0-50,-2-2 0,3 0 3,-8 0 0,2 0 2,26-3 1,2 0 33,-17 2 0,-3 1-370,-1 1 1,-1 0 355,2 1 0,-3 0-25,12 0 25,-19 2 1,-1-1 13,15-2 0,-1 0-28,1-2 68,-1 1-7,-14 0 1,1 0 17,19-1-3,-8 0 0,1 0-15,-9 2 1,-2 0-51,1 0 1,0 0 2,4-1 0,1 1-5,-4 0 0,-1 1-20,26-2 33,2 0-22,-35 4-11,-1 0 12,-1 1 44,1 0-23,10 0-22,-8 0 1,20 0-7,-21 0-5,20-2 0,-11-1 662,0 1-662,7 0 0,-19 1 0,9-1 0,-10 2 0,27-1-6,-19 0 6,20 1 0,-26 0 0,12 0 6,-9 0 50,21 0-51,-8 1-5,-1-1-5,12 1 5,-9-1 0,1 0-6,11 0 0,-24-1 6,10 1 0,-14-1 0,-1 1 0,13-1 0,-11-1 12,23 1-40,-12 0 28,2-1 39,9-1-84,4-3 67,-11 0-22,5 0-5,-26 3-1,-2 2 6,0 1 6,0 0 39,11 2-40,-9-1 1,8 3-6,-12-2 5,0 0 7,8 0-18,1-1 6,11 0 0,-16 1 0,0-1 0,-16 1 0,7 0-6,-4 1 6,6 0-5,-7 0 5,3 0 5,7 2-5,-5 0 6,12 1 0,-7 2-6,1-2 0,3 4 0,-4-2 0,-1 0 11,4 2-11,-14-5 0,4 1 5,-9-3 7,1 0-7,-3-1 6,0 0 34,-3-1-95,-2 0 72,-10-6-22,1-1-129,-18-12 129,9 4-33,-7-5 33,9 6 0,3 1-6,2 1-33,5 4-51,2 1 152,6 2-56,1 1 33,3-2-28,-2 2-5,0 0 38,-3 2-240,0 1 196,2 2 17,7 9 56,4 2 11,7 6-50,-6-6 27,1-2-10,-10-7-46,1 1 34,-5-3 191,0-1 95,-2 2-236,-10 5-89,0 1-28,-18 11-168,0 2-487,-6 5 683,-8 7 0,24-19 0,-3 2 0</inkml:trace>
  <inkml:trace contextRef="#ctx0" brushRef="#br0" timeOffset="10054">8451 2738 9106,'44'-20'1439,"-1"0"-1215,-17 9 280,12-2-336,-11 7-6,25-4-123,-18 3 17,28-5 0,-14-2-3,-13 2 1,1-1 24,22-10-78,-6-1 62,8-1-23,-29 13 0,17-4-5,-21 9 11,16-2-1,-9 3-27,31-6-12,-26 3 1,2 0-6,4-1 0,1 0 3,0-1 0,-1 1-3,-7 0 0,-3 2 0,20-5 3,-12 3 0,1-1-811,-11 3 1,1-1 807,10-3 0,1 0-1182,16-8 1188,-2 1 0,-17 5 0,1 1-4,-11 3 1,1 0 16,20-7 1,3 0-34,2 3 0,-1 0 17,2 0 0,3 0 13,-7 2 1,4 1 0,-6 2-17,-4 0 0,-3 1 0,11-1 0,-4 1 51,2 0-23,-18 2 0,0 0 22,17-2-45,-11 0 1,0 0 0,6-1 33,-8 1 0,0 0-39,6-2 6,-8 3 0,2 0-4,-8 2 1,1 0-20,22-1 1,1 0 16,-17 1 0,-1 1 715,10-1 1,-2 1-704,10-3-993,-1 0 1,1 0 983,-20 2 0,0 0 2,21-2 1,-1 0 0,1 1 78,1 0-84,-1 3 11,0 0-8,-17 2 0,3 0 25,14 0 0,2 0-28,2 0 0,0 0-765,-1 0 1,-3-1 764,-14 2 0,-3-1 2202,21 0-2194,-18 1 0,0 0-5,-10-1 0,0 1-3,9 0 0,0 0 6,14 0-6,-3 0-19,-4 0 1,3 0 15,-10 2 0,4 0 3,3 1 0,6 0 0,-3 1 19,8 2 1,-2 1-20,-1 0 0,0-1 597,2 0 0,-4-2-597,-20-2 0,-1 0 255,12 0 1,0-1-200,19 0-56,-19-1 0,0 0 3,-12 0 0,1 0-3,22 0 0,0 0 47,-24 0 0,0-1-47,23 1 0,-1-1 6,10 0-4,-12 0 1,2 0-26,-12-1 1,2 1 22,0-1 0,3 0 0,-3 0 6,3 0 0,-2 0-4,10-1 1,-4 1 3,3 1 22,-18 0 0,0 1 934,20-1-962,-10 0 0,-1 1-11,8-1 8,-8-1 0,0 0 9,7-1-1,-11 0 1,4-1-1,-3 1 1,1-1-23,2 0 1,1 0 13,7 0 0,-2-1 3,-18 2 0,-1 0-3,8 0 1,-2 1 2,8 0 0,15 0 5,-22 2 12,-1-2 5,-4 1 1,2-1-23,28-2-6,-17 1 1,-1 0 5,16-1 2,-23 1 1,-2 1-3,8-1-3,-6 1 1,-1 0-1144,8-1 1146,14 1 34,-19 1-34,23 0-6,-14-1-14,-5 0 1,-1 0 19,11-2 0,-10 1 0,2 0 14,-1 1 0,-1 0 3,2 1 0,2 0-17,16-1 0,-2 1 0,-25 0 0,-3 0 2,9-1 1,-4 0-3,6-3 0,0 1 0,1 0-5,0 0 38,-14 2 1,1 0-34,19-1 5,0 1 1,3 0-6,-19 1 0,0 1 572,15-1 1,2 0-565,-4 1 1,-4 0-3,18 2-6,-30-2 0,-2 0 5,4 3 40,17-1-45,-13 1 0,14-2-5,-17 0-1,-1-1 6,19 0 6,-13 0-1,-8 0 1,4 0 30,2-2 1,0 0-12,2 0 0,2 0-8,8-1 0,-2-1-17,-17 2 0,-1-1-85,6 0 1,-1 0 163,5 0-68,12 0 34,-20 1 39,0 1-11,15 0-68,-12 1 1,27 0 55,0-4 74,1 0-110,-23 1 0,-3 1-19,6-1-1,3 2-5,-25 1 0,-1 2 0,0 0 6,-1 1-6,10 0 0,-8-2 11,18 0-11,-18-1 241,16 0-224,-8 0-28,21 0 11,-6 0 0,0 1 22,2 4-22,-20 0 51,9 3-51,-12-1 5,2 0-5,-1-1 6,2 0-1,0 0-10,15 4-18,19 0 31,-30-5 1,0 1-6,7-1 0,-1-1-3,11 1 5,9 1 1,-26-4 0,19 5-6,-22-3-6,20 5 6,-21-5 6,21 2-6,-12-3 22,1 1-33,1-1 33,-2 3 12,-8-2-17,3 2-12,-18-1-5,6 1 6,-6-1-6,9 5 11,-10-5-11,1 1 6,-4-2-6,-6-3 0,1 1 0,-4-1 0,0 0-6,-3-1 6,-6-2-269,-6-6 202,-3-1-101,-13-14 90,0-7 66,2 4 24,4 2-12,15 16-107,4 5 169,3 3-129,6 0 67,-1 1 5,7 2 124,3 5 17,2 3-74,-1 0 74,2 5-73,-7-4-28,-2-2 195,-4 0-60,-5-4-68,0 2-107,-3 0 29,-3 4-146,-12 9-314,2-4-475,-11 7-2090,6-8 2991,-3-1 0,11-7 0,3-3 0</inkml:trace>
  <inkml:trace contextRef="#ctx0" brushRef="#br0" timeOffset="14821">5404 2715 12208,'49'-25'370,"-18"8"0,-1 0-281,16-14-86,-17 12 0,0 2-3,9-3 56,13 0-56,-20 10 11,12-2-5,-11 5-6,18-4 5,-11 3 35,13-2-40,1 1 0,2-1-12,0 1 7,11-1-1,-29 6 1,1 0 5,4-2 0,2 1 2,-1 0 1,-1 1-3,-6-1 0,-2 1 6,17-4-9,-2-1 0,2-1 3,13-4 0,-13 3 0,-1-1 0,5-4 6,1 0-4,-15 5 1,2 0-9,2 0 1,3 0 1,-1-1 1,5-1-1,-1 1 4,-6 1 0,-1 1 0,2-1-2,17-4 0,3-1 0,-5 1 5,-5 2 0,-1-1-1,-4 3 0,2-2 0,-5 3-2,-12 2 0,-3 1 0,12-2 0,-1 0 5,17-1 6,-6 1 1,4 0-18,-11 2 0,0 1 3,10-2 1,0 0 2,-6 4 0,-2 0 2,-9 1 1,-2 1 3,2 0 0,-1-1-291,10 0 0,-3 0 285,9-1 3,-20 0 0,-1 1-3,12-2 0,-2-1 11,19 0 23,-16 1-34,-8 3 0,3 0 5,10 0 1,-1 0-6,-14 1 0,1 0-15,8-1 0,4 1 0,-7-1 15,12 1 0,-11 0 0,0 0 0,6 1 0,4-1 0,1 0 3,-3 0 0,1 0 284,-20-1 1,0 1-288,19 0 0,-2-1 0,1 0 0,0 0 25,-15 1 0,1 1-25,2-1 0,4 0 0,-1 1 0,4-1 0,-1 0-23,14 0 1,2-2 20,-4 1 0,4-1 1,-5 0 1,-4 0 0,-2-1-4,-2 0 0,3 0 0,-6 0 4,-11 0 0,-3 1 0,11-2 0,0 0 0,14-3 22,-5-1 1,3 1-23,-8 1 0,1 1-3,8-2 1,1 0-1,-3 3 0,-3 1-6,-7 1 1,-2 1 8,1-1 0,0 1-363,11-1 1,-2 1 362,10-2-3,-21 3 1,-1-1 7,15-2-8,-18 1 1,0 0 2,18-3 22,-20 2 0,0 1-22,-2-1 0,2 0-8,11 0 0,2-1 5,1 0 0,2 0 1,-6 0 0,2 0 0,-3 1-15,-4 0 1,-2-1 7,7 0 1,-4 1 8,5-1-6,-1 1 720,0 0-714,-1 1 0,1 0 0,11 1 0,-13-1 0,-1 2 0,1 0 0,14 1 11,-12 0-3,-7 0 1,2 0-9,5 0 0,2 0 3,0 0 0,3 0-6,9 0 0,-2 0 3,-19 0 0,0-1-3,20-1 1,-1 0-10,4-2 9,-13 1 1,0 0 2,6-1 2,-6 0 1,4 0-6,-11 0 1,3 1 15,1 0 0,5 0 0,-3 0-13,5 1 0,-3 0 0,-2 1 0,0 1-231,-1 0 1,-4 0 230,10 1 0,14 0 0,-20 1-5,-2 0-6,0 1 5,0-1 6,-4 0 0,3 0 0,-5-1 0,0 0 0,7 1 0,0 0 0,-2-2 0,-1 1 11,25 0 3,-15-2 0,-1 0-17,-16 1 1,-1-1 229,7 1 1,-4-1-234,3 0 0,-2 1 1,0 0 5,11 0 0,-1 0 0,2 0 0,-14 0 0,-1 0-17,0 0 0,1 0 17,8 0 0,2 0 0,3 0 0,0 0 0,1 0 0,2 0 0,7 0 0,-1 0 0,-22 0 0,0 0 22,19 1 1,-3 1-23,5 0 0,-13 1 0,-1 0 0,5 2-3,-5-1 0,3-1 3,-7-1 0,1 0 0,25 0 0,2 0-3,-19-4 1,-2 0-275,-2 1 0,0 0 271,-1-2 1,-3 1 5,10 0 0,14 0 0,-20 0 17,-2 0 16,-1 1-38,-1-1 5,-3 1 0,2 1 0,29-1 0,-28 2 0,0 0 0,-1 1 0,-2 0 0,24 1 5,-13-1 1,1-1-6,18 0-14,-27-1 0,-3-1 14,5 1-3,-1 0 0,1 0 3,14 0 3,-13 0 0,0 0-3,5 0 34,18-2-29,-16 1-5,-10-2 0,3 1 5,0-1 1,0 0-6,2-1 0,1 0 6,-2 1 0,-1 0 542,19-2-543,-20 2 1,1 1 27,17 0 40,-12 1-67,12 0-1,-17 0 29,-4-1 0,2-1 55,-8 1 1,2-1-40,20 0 1,1-1-29,-17 2 0,-3 1-16,31-3 61,-9 2-61,-25 0 39,9-1-34,-14 2-11,-2 1 5,-1 0-5,-1 0 6,22 4-6,-5 2 6,10 3-1,2 3 6,-9-2-11,1 0 17,9 3-17,-22-6 0,11 2-5,-12-3-1,15 1 6,-11-1 6,26 3-6,-25-2-6,29 6 6,-26-5 3,-5-2 0,1 0-3,18 1 30,-15-2 1,1-1-31,21 2 0,-5 0 0,3 4 0,-27-4-5,16 4 5,-22-5 0,13 2 0,-10-3 5,19 2 12,-3-1 0,0 1-12,-5-1-5,-11 0 12,-9-2 27,12 5-39,-6-3-6,8 3 6,-7-3 0,0-2 6,23 2-1,-8-2 12,21 2-11,-24-1 50,-7 0-56,-11 0 28,-10-1-28,2-1 5,-4 1-5,-1-3 0,-2 2 6,-2-2-56,-1 0-74,0 0 113,-4-5 17,-18-15-1,4 3 1,-19-17 39,13 12 0,4 4 16,6 7 102,10 9-253,2 2 84,5 3 46,2 0-40,3 3 5,0-1 18,-2 1-12,8 3-6,-3-1 1,4 2 28,-6-2 10,-2-2 7,2 1 195,-6-1 202,-7 9-397,-17 4-46,-4 4 57,-25 12-62,17-15-45,-11 5-235,17-11-2677,-5-1 2957,11-3 0,0-3 0,13-4 0</inkml:trace>
  <inkml:trace contextRef="#ctx0" brushRef="#br0" timeOffset="20476">22591 1667 10914,'33'26'1457,"-5"-2"-774,-14-11-481,-2-2-135,5 7-28,-4-3 101,6 6-50,-4-5 111,16 13-55,-9-10-73,3 2 84,-3-5-68,-7-5 6,2 3-95,-7-6 6,-2-2 5,-6-3 40,2 2-18,-1 0 40,4 6-34,-2-3-39,3 5 6,-3-6-6,2 3-11,-1-4-17,-2-1 89,0 0-5,-4-4 835,1 0-835,-1 2-45,-4 1 157,-6 8 129,-21 20-123,-7 8-74,5-5 1,0 1-56,-9 11-42,18-20 0,0-2 36,1 0 0,1-4-33,2-1-1,2-5 7,-1 1-12,7-8-17,-2 1-73,8-6-27,1-1-7,2 0 1,1-1-375,-1 1-80,2-1-4731,-1 0 5309,0-1 0,1 0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9:23.5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22568 2143 15266,'-17'2'337,"2"0"-259,9-3 45,0 1 90,-6-1-123,1 1 11,-4 0-45,2-1-12,-1 1 52,-8-1-46,3 0-11,-16 0 96,3 1-63,1 0 18,-8 0-40,8 0-44,1 0 39,-5 1-40,14 0 46,-7 2-51,7 0 11,-2 0 28,-17 2-33,7-1 55,-29 4-61,6 2 40,1 1-7,21-2 1,0 1 16,-27 12-100,1 2 50,9-2 0,21-6 0,11-5-34,1 1 73,-10 7-39,5-3 0,-7 6 34,6-5-28,0 2-1,-11 6 1,0 0 16,-9 7-5,15-10-11,7-6-6,14-9-6,5-6-100,1 1-342,1-2 168,3-9 263,7-6-22,0-6 5,13-14 23,-5 5 16,1 0-5,-4 8-5,-7 9-57,0 3 1,-1-1 49,-2 6 12,1-1 62,-4 4 380,0 2-442,-5 3-89,-8 10-124,-8 15 84,5 3 68,3 2-102,26 0 85,2-16-197,29 7-319,-11-16-2120,0-9 1,0-3 2713,3-6 0,3-3 0,-28 6 0</inkml:trace>
  <inkml:trace contextRef="#ctx0" brushRef="#br0" timeOffset="3230">22139 2000 12163,'-49'-9'476,"1"-1"0,11 2 1,3 1-214,-21-3-95,21 2 45,0 1 95,-18-4-146,-2 1-50,20 5 0,1 0-17,-18 0 68,-5 1-152,11 4 45,10 0 0,-1 0-56,-12 0 73,-9 0-28,27 0 123,-34-3-117,22 1-1,-25-2-44,27 3-1,0 0 1,-5 0-1,-3 1 23,12-1 0,-5 0 20,-14 0 0,-2 1-4,-3-1 1,1 0-1206,1 0 0,3 1 1189,13 0 0,4-1-268,-16 1 262,17 0 1,0 0 16,-20 2-39,22-1 0,0 0 6,-10 2-1,2 2 23,8-1 0,-2 0 28,-22 1-39,16-1 0,1 0-11,-8-1 100,-11-1-106,25-2 95,-25 0-84,26 0 2314,-9 0-2314,13 0 28,-13 0-39,8 0 400,-10 0-349,-3 0-1,-7 0-25,19-1 0,0 1-19,-23 2 13,24-1 1,-2 1-12,-1 0 1,1 0-3,-26 1-4,27-3 1,2 1 3,-2-1 44,-17 0-44,12 0-1,-13 0 1,15 0-6,-2 0 45,-2 0-45,1 0 11,-2 0-11,-19 0 5,31 0 1,-2 0-1,-17 0 1,-2 0 19,10 0 1,1 0-26,1 0 0,1 0-3,4 1 0,2 0 9,-7 1-6,-11 1 5,17-1 40,0 0 11,-16 1-5,11 0-46,7-1 1,-2 0-1,-26 0 35,-1 1 10,22-2 0,1 1 46,-9 0-46,-15 1-39,21-1-5,-20 4-1,15-2 15,6 0 0,1 1 19,-7 0-28,-14 3 11,19-3-22,1-1 0,-19 3 0,-5-1 0,0 1 3,26-2 0,-1 1 11,-5 1 0,0 1-14,8-1 0,-1 0 3,-8 1 0,2 0 64,-7 1-62,0-1-5,0 1 0,0-1 3,16-3 0,-2 1 3,-18 1 10,8-1 1,1-1-11,-8 0 24,9-1 1,-2 0-9,10-2 1,-1 1-15,-21 3 1,0 0-9,18-2 0,2 1 3,-9 2 0,3-1 41,-7 4-13,14-3 0,-1 0-25,-22 4 16,22-4 0,1 0-22,-15 3 6,0-1 0,1 1 27,0-2-33,0 1 0,0-2-39,0 1 39,14-3 0,0 0 0,-20 2 3,8 0 0,1-1 8,-9 1-11,20-2 0,0 0 0,-15 4 5,13-3 1,0 1-1474,-21 5 1471,20-5 0,2 1-313,-15 3 310,18-3 0,-2 0 19,2 0 1,-2 0-37,-7 2 1,-1 0 10,-3 2 1,0 0-4,10-2 1,0 1 2,-10 3 1,3 0-1,-4 3 1422,-13 4-1427,28-9 22,1 0-5,-5 0-1,17-7 362,-6 3-367,12-5 0,-1 1 6,-7 0 5,-1 0-11,-17 2-6,15-2 6,-4-1 0,17-2 0,-11 1 0,9-1 0,-15-1-5,10 0 5,-1 0-6,-2 0-95,9 0-179,4 0-39,4-5 252,10-1 5,9-13 57,0 1 5,10-8 5,-2 2 1,2-3 11,14-13-17,-11 9-17,15-12-22,-20 24 5,-3 3-139,-10 12 212,-10 20 73,-18 36-112,4-6-3,0-3 0,1-1 3,2 0-106,0 16-6,11-30 0,5 0 11,6-15 28,20-2 73,2-6-179,36-1-3865,-18-8 0,1-1 4044,-10 3 0,-1-1 0,4-2 0,-7 0 0,-15 3 0</inkml:trace>
  <inkml:trace contextRef="#ctx0" brushRef="#br0" timeOffset="6910">21520 1905 11850,'-44'-10'1787,"-1"-2"-1569,13-2 45,-14-5-229,17 6 151,-30-13 123,2 4-219,-3 0-2,18 7 0,-1 2-2008,-11-2 1966,17 5 0,0 1-40,-20-3 1,-2 1 103,14 5 0,-1 1-45,11 1 1,-1 0 120,-24 0 1,-5 1-93,5 1 0,1 2-77,2-1 1,-1 0-4,12 1 0,-2 0 0,0 0 65,-20 1 1,2-1-74,11 0 1,0 0 11,-8 0 0,4 1-17,-7-1 3,32 0 0,1 0-3,-31-3-907,3 0 0,-1-1 910,23 0 0,0 1-420,-22-2 0,2 1 428,-2 1-34,5 1 0,-3 2 73,11-1 1,-3 1-48,-5 0 1,-5-1 0,6 1 15,5 0 1,2 0-20,-9 0 0,3 0-5,-5 0 2,18 0 0,-1 0-798,-20 2 804,22-2 0,0 1-3,-13 1 34,1 0 1594,0-1-1628,1 2 0,0-1 580,15 0 0,-2 0-583,-1 1 0,0-1 3,0 1 0,0-1 8,-9 1 1,0 0 50,8-1 1,-2 0-24,-22 0 1,-3 0 13,10-2 1,1 1-35,1-1 1,3 1-14,14-1 0,2 0 30,-2 0 1,2 1 1244,-19 1-1278,18 0 0,0 0 50,-14 3-25,14-1 1,0 1 13,-19 2 586,11 0 0,-4 0-552,0 0 0,0-1-70,-4 0 0,0 0-946,2-1 0,2 0 943,10-3 0,2 0 0,-16 0 39,2 0 0,-2-1-39,19 0 0,0 1 8,-19 0 1,1 0-3,-5 0 22,3 0 0,-3 0-28,9-1 0,-3 1 18,-6 0 1,-6-1 0,2 1 9,14-1 0,2 0 0,0-1-28,-20 1 0,0 0-404,16-1 0,0 0 0,3 0 404,2 0 0,-2 0 15,-9 0 0,-7 0 0,5 0 7,4 0 0,2 0-2,-15 0 0,1 0-18,26 0 1,-2-1 14,-4 1 0,-6 0 0,1 0-16,4-1 1,2 1 0,-2-1 16,-7 1 1,-1 0 0,0 0-4,0 1 0,1 0 0,2 1-84,-12 2 1,-1 1 66,1 0 0,-4 1 0,3 0 2,11 0 0,3-1 0,1 1-417,-1 0 1,0-1-1,3 0 417,-2 1 0,2 0 5,-13 1 1,1 0-36,14-1 1,1-1 54,-15 2 0,4 0-19,-5-1 24,25-2 1,0-1-25,-21 2 16,7-1 1,-5 1 7,-5 1 1,0 1-14,9-2 0,0 0 13,-6 2 1,5-1-25,-1 2 22,16-3 0,-1 0-11,-1 0 0,0 0-15,1 0 1,-1 0 501,3-1 1,2 0-472,-12 0-27,2 1 149,5 0 0,-1-1-150,-26 4 3,11-2 1,-2 0-9,17-2 0,1 0 1656,1-1 1,1 0-1654,0-1 0,0 1 47,-25 0-11,0 2 250,2 0-289,19 1 5,-1 0 12,-21 6-11,12-4 2,7 0 1,-4 0 2,-4-1 0,-2 1 17,-1-1 0,-2 0-23,6-1 1,-4 0 0,6-2-6,3 0 0,2 0 0,-8-1 0,3 0 0,-5-1 33,0 2-33,0 0 0,1 2-8,6 2 0,-2 1 8,7-1 0,1 1 0,-8 1 0,-1 0 5,4 0 1,2-1 13,9-2 1,0 0 8,-18 2 0,1-1-28,16-2 0,2 0-23,-6 0 1,3 0 22,-3 1-5,-17 5 5,15-3 0,-12 2 5,20-4 1,2-2-6,-11 2-51,11-2 40,-20 3-50,5 1 49,1 1-83,-1 3 56,22-5-45,-7 7 17,15-7 61,-6 4-50,11-5 17,-3 5 33,3-4-61,-6 5 78,6-3-11,2-4 0,3 0 0,3-6-11,2 0-28,-1 0 39,1 0-6,-1 0 6,0 0-33,0 0 27,-3 0 1,1 0-91,-6 0-10,1 1-140,-12 5-40,-10 5 241,-1 2 40,-13 7-1,22-11-72,-2 2-29,16-8-302,5-2 73,2-1 230,4-4 106,5-2 0,6-7 0,16-13 0,-5 4 34,22-17-40,-3 8-5,-4 4 5,-5 6 6,-21 15 11,-6 2-11,-4 3 12,-1 0 800,-2 0-885,-14 10 22,-18 18 7,0-1 44,-10 12 16,20-15-16,1 0 6,3-3-12,4-2-122,5-2 4,4-6-55,10 2 140,6-6 39,26 6 6,14-2-6,2-1-855,-15-5 1,-2-1-3707,6-2 4561,10 2 0,-33-2 0,-7 1 0</inkml:trace>
  <inkml:trace contextRef="#ctx0" brushRef="#br0" timeOffset="22802">22187 1833 12438,'-32'-15'343,"1"0"1,-7-1 0,4 2-232,11 6 5,-16-3 51,13 3 437,-15-1-403,9 1 167,-24-2-223,23 5-107,-24-3-33,23 4 5,-24-5 67,7 0-14,11 3 1,-1-1-26,6 1 0,2 0-33,-31-6 51,1-2-52,32 6 1,-16-4-1,23 5 51,-9-4-56,7 3-39,-14-7 90,2 2-51,-1-1 50,-7-2-44,15 8-1,-11-2-10,14 6 5,-10-2 5,9 4 34,0-1-22,-29-3-11,7 1-6,15 1 0,0-1 5,-10-2 35,-7-2-40,11 1 0,0 1 0,-7-1 0,23 4 5,-18-4 1,20 4-1,-17-3-5,16 2-11,-17-1 11,8 0 0,-2 0-39,-7 0 78,-6-1-56,8 2 51,-21-3-34,16 3-6,-1-2-5,-15 1 11,24 3-28,4 1 0,-1 1 28,-5 0-3,6 0 1,-2 0 2,-24 1-23,13-1 1,-2 0 16,5 1 1,2 0-12,0 0 0,1 1-132,-1 0 0,3 0 144,-9 1 5,-13 0 0,18-1 0,1 0 0,0 0 0,-1-1 22,4 0 1,-3 1-23,5 0 0,0 0 2,-7-1 1,0 1 0,1 0 0,2 0 2,-26 0-5,1 0 0,25-1 0,2 1 292,-8 1-289,7 0 0,0 0-3,-8 0-3,8 1 0,0 0 3,-7-1 3,9 0 0,-2 0 3,-22-1 16,2 1 3,25-2 0,-1 0-17,0 0 1,-1 1-6,-1-1 0,-1 0 16,3 0 1,0 0-20,-30-1 0,29 0 6,-25 0-6,26-1 5,-22 1 1,24 0-1,-22-1 40,8 1-26,11 0 1,0 0-20,-14 1 0,-7 0 56,26 0 23,-14 0-79,10 0 0,-11-1 5,14 1-5,0-1 6,-16 1 39,10-1-37,6 0 1,-3 1 7,-26-2 18,0 0-29,23 0 1,0 0 0,-26-3-6,2 0-3,22 2 0,2 1 3,-10 0 5,8 0 1,-1 1-6,-8 0-20,7 0 1,1 0 19,-7-2 19,9 1 1,-1-1 8,-23-3-28,2 1-3,26 2 1,-1 0 35,0 0 1,-1 0-31,-2 0 0,0 0-1,1 0 1,0 1 5,0 0 1,3 0-3,-9 1 2,7 0 0,0 1 32,-7 0-7,7 0 1,1 0-29,-7 0-2,7 0 0,-1 0-3,-26 1-3,15 1 0,-2-1 6,7 1 0,0 0 22,2 0 0,1 0-17,0-1 1,3 0-3,-9 0 27,-14 0-21,18-1-7,-3 0 20,14 0 1,-3 0-24,-13 0 1,-2 0 0,-2 0 0,-1 0-154,3-1 0,0 2 156,2-1 1,1 1-30,7 0 1,2-1 23,-1 1 0,0 1 33,-8-1 1,1 1-29,-8 0-2,10-1 0,-1 1 3,-7-1-1,-15 1 1,20-2-1,0 0 12,13 0 0,-2 0 0,0 0 0,-2 0-12,2 0 1,-1 0 22,-6 0 0,2 0 289,-24 2-309,18-2 1,0 1 68,-15 2-77,20-3 0,3 1 0,3 0 11,-23-1-5,24 0-6,-22 1 5,8 2 1,1 0 61,-11 2-61,24-2 27,-26 1-27,10-1-6,0-1 5,1-2 7,17 1 60,0-1-32,-16 1-29,12-1 45,-11 1-51,14-1 46,-27 3 16,7-1-59,8 1 1,-2-1 27,13-1 1,2 0-32,-32 2 40,6-1-6,25 0-33,-9 0-1,14-1 1,1 0 0,1 1-1,0 0-5,0 1-5,-13 1 16,-7 4-11,-1 0 0,-14 4 0,8-2 11,11-3 0,0 1 56,-16 2-64,16-2 0,2-1 3,0 1 16,6-1 0,-1 0-22,-6 2 0,7-2 0,-1 0 12,-23 6 21,-1 0-11,24-5 1,-1 0-6,-2 1 0,-1 0-15,-1 0 1,0 1-3,1-2 0,1 0 0,-18 4 39,16-5-33,-19 3-6,14-2 0,-13 2 11,2 0 40,14-2-35,8-2 1,-1 0-22,-23 3-23,14 0 0,-1 0 25,5-2 0,1 1 3,2 0 0,1 1 3,0-1 0,3-1 2,-5 0 6,-23 3-5,28-7 22,-9 0-22,16-3-6,-1 1 5,-12-1-16,-7 3 11,-2 0-28,-14 6 28,11 1 0,1-2 62,-5 3-57,24-5 6,-22 2-11,20-3 12,-25 2-7,23-2-5,-30 2-106,9 2 95,0 0 11,23-3 0,-1 2-3,1 0 0,0 1 6,-2-1 0,1 1-3,1-1 0,1 0 0,-14 3 0,14-4 0,-19 4 0,11-3-45,-14 4 45,15-3 0,-1-1 0,1 1-39,-17 4 33,-1 2-5,14-4 0,-1 2 16,7-3 1,1-1-6,1 1 0,2-1 0,-16 4-6,15-6 9,1-1 0,-1 0-9,-9 2 3,9-2 1,1 1-4,-2 0 0,0 2-61,-17 5 6,-4 3 66,13-2 1,-2 0-1,7-2 1,-1-1 22,-14 5 0,1-1-28,-9 0-17,18-4 0,2-2 12,2 1-57,-12 4 23,16-4 33,4 0 1,-1 1-12,-20 7 17,-10 5-50,12-5 50,13-6 33,-14 3-33,19-7 0,-1-1 0,19-4-33,1 0-107,-4 1 39,5 0 11,-8 2-33,4 1 106,-1-1-22,-5 4 33,1-2-10,4 0 10,4-4-5,12-3-28,1-2-40,-2 2 46,1-1-35,-3 0-44,4 0-744,-1-1 693,6-18 158,7-4 5,3-9 44,8-6-44,-8 16-28,7-8 28,-9 16 0,0-2-11,-4 8-28,6-6 39,-1 4 0,2-3-34,-5 6-50,-6 3-129,-3 7 247,-5 4 10,-3 7 24,-5 3-29,-2 4-5,-8 11 0,5-7 16,-10 13-16,11-17-34,2-2-107,7-9-235,6-7 275,9 0 61,2-1 6,10 4 67,1-2-16,1 2 5,14 3-56,-8-1-459,8 3-885,-10 1 1344,3 8 0,-13-10 0,0 3 0</inkml:trace>
  <inkml:trace contextRef="#ctx0" brushRef="#br0" timeOffset="27574">21187 4096 14269,'3'39'840,"-2"15"-761,-2 0-37,1-8 0,0 4 11,-1 12 0,1 3-53,0 1 0,1 2-206,0-15 1,1 1 0,0-5 208,0-2 0,0-4-1,3 4 1,-1-4 9,1-1-12,2 7 0,-3-22 5,-1-3 164,0 15-124,-2-6-23,1 18-22,-2-24-213,-1-4 163,0-21 452,-2-9-402,-2-7 34,-7-20-34,0 5-34,-5-13-33,-4 4 67,3 9 6,0 4-57,6 13-346,9 10 352,10 23 95,2-4-44,9 22-6,0-13-213,21 7 168,-12-18 45,15-2 68,-18-26-718,12-31-1596,-6 1 2246,-7 6 0,-3 2 0,-2 5 0,0 0 0</inkml:trace>
  <inkml:trace contextRef="#ctx0" brushRef="#br0" timeOffset="28695">21330 6929 10763,'-15'59'1832,"3"2"-1409,13-22 0,3 2-244,-1-2 0,0 0-143,1 1 1,0-1 41,3 24 6,-4-20-5,0 12-74,-2-17 96,0 8-101,-1-22 39,0-3-39,0 11-5,0-9-449,-1 3-302,-3-15 605,-2-9 140,-12-12 11,3 1 5,-18-16 40,13 10-11,-9-6 5,13 8 11,-3 1-235,10 6 241,9 16 84,18 10-128,3 8-40,22 0-56,-20-18 84,14-10-1087,-4-46-2067,-10 0 3008,-6 8 0,-3 2 0,-3 4 1,-3 7-1</inkml:trace>
  <inkml:trace contextRef="#ctx0" brushRef="#br0" timeOffset="30006">18259 8263 11267,'40'-9'607,"0"1"0,6-1 0,1 2-201,2 1 0,0 1-336,-9 0 0,1 0-6,13-1 1,-4-1-4,6-2 18,-2-3 5,-3 0 22,-3 0-42,-8 3 1,2 0-12,-8 3 0,0 1-34,6-2 1,0 2 137,27 2-101,-18 3-17,17 0-44,-25 0 5,-4 0 33,-24 0-33,-2 0-33,-1 0 33,-1 1 33,2-1-38,-3 0-202,5 0-45,-8-2-1008,1-5 1260,-15-2 0,7 2 0,-8 1 0</inkml:trace>
  <inkml:trace contextRef="#ctx0" brushRef="#br0" timeOffset="30624">18402 8120 14516,'-30'12'364,"2"1"-11,-3 11-314,12-8-39,-7 10-17,18-14-61,2 3 78,3-5 5,2 7-10,6-6-1,16 12 40,2-7-68,27 11-134,11-10-1394,2-4 1562,-25-15 0,-2-2 0,-5 1 0,-4-10 0</inkml:trace>
  <inkml:trace contextRef="#ctx0" brushRef="#br0" timeOffset="34197">14021 8310 12892,'-28'6'1069,"5"-3"-867,21-2 5,2-1 219,28-1-157,13-2-230,18-1 28,3-2 17,-13 1-6,2 1 118,16-3-94,-17 3-58,-14 0 1,-1 1-45,1 1 45,15-1-34,-19 2 1,7 0-169,-15-1-51,-5-1-542,-11-2 10,-6 1-2883,0-2 3623,-2 4 0,0 0 0,0 2 0</inkml:trace>
  <inkml:trace contextRef="#ctx0" brushRef="#br0" timeOffset="34713">14260 8120 13368,'-56'31'604,"24"-12"1,0 2-168,5 2 0,1 1-235,-21 23-202,9-1-11,25-16 5,11-16-33,15 6 140,3-8-67,16 3-29,0-4-5,4 0-454,20 5-2514,1 0-1446,-4 1 4302,-13-3 1,-27-9-1,-5-1 1</inkml:trace>
  <inkml:trace contextRef="#ctx0" brushRef="#br0" timeOffset="37585">12974 7144 13844,'-4'39'504,"1"2"-431,3-7-73,0 9 0,0 5 28,2-10 0,0 4-9,1 9 1,0 2-15,1-3 1,-1 0-3,1-1 0,0-6-3,-1-3 39,-1-19 56,-2-16-95,0-3-140,0-2 84,-4 0-90,-5-6 113,-2-2-1,-10-16 45,-4-7-5,5 7 39,1 1 28,15 19-68,1 2-5,2 2-145,1 3 184,6 12 45,2 1-79,16 20-33,-4-15-56,18 8 163,-4-21-600,22-39-1232,-17-6 1698,-12-6 0,-5-1 0,-7 7 1,-1-5-1</inkml:trace>
  <inkml:trace contextRef="#ctx0" brushRef="#br0" timeOffset="40135">12807 4477 11054,'11'32'1519,"-1"6"-1195,-6 4 1,-1 5-208,0-4 1,-1 3-985,1 12 1,-1 7 0,-1-5 894,1-4 0,-2-1 9,1-6 1,-1 1-1,0-7-26,0 14 1,0 6-12,0-34 673,0 3-763,0-23 621,-1-6-486,-3-18-57,-12-25-38,-6-7 50,-2-4 11,4 17-5,10 17-6,3 7 1199,4 5-1199,2 9 207,14 18-106,1 1 28,22 25-23,1-15-33,-6-19 0,1-4-73,13-7-34,7-21-1030,-22-16 1064,5-16 0,-16 22 0,0-3 0</inkml:trace>
  <inkml:trace contextRef="#ctx0" brushRef="#br0" timeOffset="43343">9022 4501 14678,'7'63'258,"-1"-1"-258,-6-14 11,0 6 48,1-12 0,0 3-17,0 4 0,-1 2 25,1 11 0,0-1-45,-1-13 1,0-3 5,0 0 0,0-4-179,0-1 50,-1-9 95,1-17 6,0-14 79,0 0-152,-3-9 62,0 0-101,-7-22 106,1 5 0,-8-22 6,3 12 40,1 3-304,5 15 197,6 18 118,9 20 5,2 2-51,7 12 1,0-8 5,0 0-17,6 1-139,-6-10 89,11-2 134,-5-25-3836,19-31 3758,-15 10 0,1-10 0,-21 33 0</inkml:trace>
  <inkml:trace contextRef="#ctx0" brushRef="#br0" timeOffset="45313">9237 7358 13777,'9'56'403,"0"-3"-286,-2-14-44,0 3 0,-2-10 0,0 3-68,0 2 1,-1 1 33,1-1 0,-1 1 48,-1 7 0,-1-2-76,-1 4 28,0 20-27,-1-35 27,-1 4-162,0-23 218,-4-6-95,-3-21-11,-2-3 16,-16-39-5,11 25 6,-8-18-12,15 32-156,3 7-62,3 5 229,10 14 102,18 22-40,4 4-61,5 2 27,-9-18-33,-8-14 56,10-17-207,-4-6-812,15-25-2364,-9 0 3327,3-5 0,-15 22 0,-5 8 0</inkml:trace>
  <inkml:trace contextRef="#ctx0" brushRef="#br0" timeOffset="46049">10189 8310 13698,'63'5'846,"-4"-1"-821,-20-3 0,4-2 25,17-7 1,1-3-2117,-16 4 1,-1 0 2067,14-7 1,-2 0 625,-16 4 0,-1 1-623,2 0 1,-1 1 13,-3 1 1,1 0-15,5 1 1,-1 1 672,7 1-627,2 2-46,-27 1-44,-10 1-115,-13 0 154,-27-5 0,20 4 0,-20-4 0</inkml:trace>
  <inkml:trace contextRef="#ctx0" brushRef="#br0" timeOffset="46499">10427 8192 12931,'-31'39'1473,"2"-1"-1232,8-13 39,0 1-79,1 0 6,2-2-78,3 2-241,8-8 112,5-3 45,26-3-20,9-5 0,4 0-25,24 6-6,-16-4 1,-2-1-320,4 1-2295,13 2-988,-21-5 3608,6 1 0,-31-5 0,-6-2 0</inkml:trace>
  <inkml:trace contextRef="#ctx0" brushRef="#br0" timeOffset="47494">6642 8477 14006,'63'16'714,"-17"-8"0,2-3-649,-15-5 0,3-1-32,10 1 1,8 0-1,-1 0-18,-4 0 0,-1 0 0,0 0-18,17-1 1,0 2-1,4 0 0,-8 0-59,-11 0-78,12 1-465,-19-2-465,-20 0-5813,-21-5 6883,-16 0 0,-5-1 0,8 3 0</inkml:trace>
  <inkml:trace contextRef="#ctx0" brushRef="#br0" timeOffset="47976">6904 8406 12382,'-41'17'737,"0"0"1,0 3-1,4 3-289,-8 19-56,3 10-392,25-27-39,3 1 39,14-14 0,11-5 6,8 1 117,32 1-103,-18-3 0,2-1-144,9 3 1,0-1-155,-8-2 1,-1 0 277,8 1 0,-5-1 0,-12-1 0,11 0 0</inkml:trace>
  <inkml:trace contextRef="#ctx0" brushRef="#br0" timeOffset="48826">5571 7310 13144,'11'44'412,"1"-1"1,1 9-1,-2 1-311,-4-12 0,-1 1-62,2 20 0,-1 0 6,-2-16 0,-1-3-45,-1-3 0,-1-6-67,-2-8-140,0-20 27,-7-5 141,-1-7-6,-14-14 40,5 1-29,-11-16 40,13 18-57,-3-3-223,15 23 459,14 16-118,5 3 45,10 9-6,-3-13 219,12-5-202,-6-10-50,19-33-521,-21-6-353,-9 2 1,-2-4-4415,2-23 5215,-3-4 0,-8 31 0,-3 10 0</inkml:trace>
  <inkml:trace contextRef="#ctx0" brushRef="#br0" timeOffset="49810">5595 4620 11698,'7'36'579,"1"1"0,0 0 0,-2-3-193,-2 16-95,-1-11 1,0 4-94,0 13 1,0 0-171,-1-9 0,0-2 0,0 5 0,0-5-16,-2-8 49,0 7-27,0-21-34,-2 5-6,-2-20-151,-2-1-78,-1-1-11,-2-2-544,-6-4 381,-13-29 415,-1 1 56,1-13 55,12 15 12,10 17-112,3 4-17,4 5 162,5 6 113,7 6-68,5 8 34,13 16-118,-7-7 17,18 13-51,-10-23 46,-1-2 111,2-27-246,-17-5-201,4-14-751,-8 1-1916,-2 1 2868,-2 3 0,-3 11 0,-3 6 0</inkml:trace>
  <inkml:trace contextRef="#ctx0" brushRef="#br0" timeOffset="54605">2047 11859 14342,'54'-5'599,"5"-1"-579,-17 2 0,1-1-18,-9 1 1,-1-1 0,10-3 0,3 0 22,7-2 0,-1 1-22,-7 2 0,-1 0-1,11-1 1,-3 1 9,9 4-10,-18 2 1,1 1 3,23 0-4,-24 0 1,1 0 5,0 0 1,0 1-4,2-1 1,1 0-3,-2 1 0,1-1 0,6 0 0,-2 0 19,-14 1 0,-1-2-28,12 0 1,-1-1 0,11 0 5,2-6 22,-30 1-22,-6 1 6,-5 1-1,-11 5 1,-1-1-6,0 1-107,1 0-492,3 0-3226,12-2 3825,-6 2 0,3-2 0,-14 2 0</inkml:trace>
  <inkml:trace contextRef="#ctx0" brushRef="#br0" timeOffset="56055">2357 5763 11766,'46'4'1165,"-4"-1"-846,-14-3-44,3 1-29,3 0-84,3 1 107,21 0-177,-24 0 1,1 0-48,0-1 0,0 1 27,13 2 1,1 0-20,-4 0 1,4 1-49,1-1 1,5 1-1,-4-1-1184,4 0 0,-2 1 1179,13-1 0,-6-1 39,-3-2-36,-16-1 0,-1 1-3,20-1 3,-23 0 0,0 0 47,9 0-11,-3 0 40,13-2-35,-16 1-44,18 0 73,-16 0-62,-5 1-5,-9 2 2436,-16-1-2408,-7 1-23,3 0-5,-2-1 27,4 0-27,-1-1-1,3 0 35,10-2-40,7-1 5,18-1-5,-9 1 0,-4 1 11,-15 1-5,-12 1-12,-2-1-307,-3 1-2011,-2 0 2324,-4 1 0,3-1 0,-3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0:40.94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18878 7739 12847,'-63'-15'1322,"1"3"-1216,28 12 40,-16 3-102,-11 10-41,27-5 0,0 2-3,0 0 0,1 1 6,-17 9 36,17-5 0,1 1-42,-9 5 2,10-4 1,0 0-3,0 3 6,2 0 123,-19 19-96,12-6-139,-12 14 67,26-18-29,5 3 74,12 4 0,0-5-6,5 7 5,4-15 135,2 2-134,4-1 5,1 1 62,15 19-107,3-11 29,7 6-29,10-15 40,1-12-6,-7-7 0,1-1 0,18 0 16,-15-4 1,-1-1-17,0-2 3,-6 0 0,0 0-3,7-3 0,14-2 0,-19 1 0,-1 1 0,-2-1 11,0 1-5,14-3 13,-15 4 1,2 1-18,0 0 1,1 0 36,7 0 1,-2 2-35,12-1-5,-15-1 0,-1-2 0,2-2 45,22-7-45,-31 3 6,27-10 5,-11 4-11,-9 3 0,-1-3 0,10-10-6,-6-1 12,-10-9-6,-16 13 0,1-7-6,-11 10 12,-2 1-6,-2-1 0,-7-9 101,-15-1-51,-23-12-50,-10 9-154,16 18 1,-6-2 0,-2 2 69,-2 0 0,-2 1 0,-5 1-255,-4 2 0,-4 0 1,-2 1-1,3 1-89,-1-1 0,2 2 1,-2 1 292,6 5 0,-4 2 0,4 1 0,10 0 0,-20 2 0,30 1 0,1-1 0</inkml:trace>
  <inkml:trace contextRef="#ctx0" brushRef="#br0" timeOffset="1578">14426 7810 10136,'-37'0'668,"0"-1"0,0 1 1,2 1-13,-27 11-169,-3 5-311,33-7 1,-1 2-68,-5 5 0,1 2-28,6-2 0,1 2-5,-7 9 0,3 2-76,-2 7 0,3 7-6,21-19 12,-1 11-6,6-7-56,-1 23 56,5-21 78,1 11-72,2-13 27,3-2 23,8 9-117,12 0 80,4-11 1,4-2 53,16 8-57,-14-15 1,2-3 56,11 0-70,-11-6 0,2 0 2,18 5-2,-18-6 0,0 0-3,12 2 5,-3-1 1,13-2-6,-16-2 6,23-1-6,-2-12 0,-30 4 0,0-2 39,30-11-39,-19-2 0,-15 6-62,23-15 12,-21 9-57,14-11 29,-26 14-12,5-21 79,-11 6 45,1-26 95,-24 18-12,-19-7-111,-9 17 22,-16 1 0,-11 2-170,22 13 0,-1 2 0,-1-1-343,-6-2 0,-2-1 0,-1 3-419,-8 3 0,-2 2 1,7 3-1462,9 2 1,3 2 2364,-13 3 0,7 0 0,17 0 0,11 2 0</inkml:trace>
  <inkml:trace contextRef="#ctx0" brushRef="#br0" timeOffset="2946">10903 8025 11116,'-36'-5'697,"0"1"1,-22-3-396,17 8-27,10 0 442,-33 4-605,21-1-34,-23 3-78,30-2 56,-15 4-50,13 0 5,6 0 0,-2 2-20,-2 4 1,0 2 75,-1 2 1,0 2-71,-4 5 0,3 1 3,-7 11 0,22-9 0,3-1-28,2 0 17,-3 15 22,14-23-5,-2 12 16,4-7 12,-1 20-62,14 2 16,12-1 9,4-18 1,5-3 58,15 0 0,16-1 0,-22-14-51,4-1 1,3-2 112,4-3-54,-9-2 0,1-2-64,25-2 34,-1-5 0,3-1-415,-23 1 0,2-1 381,3-2 0,5 0 0,-4 1-23,0-1 1,0 0-73,-5 1 0,4-1 0,-6 2 50,-7 1 0,-3 0 3,8-1 0,-4 0-14,0 2-50,19-7 66,-24 4-55,15-5 50,-29 4-50,3-6 45,-8 2 55,2-13 46,-11-6 716,-3-5-761,-10-11 38,-1 15-16,-8 5 0,-5 2-28,-8-1-123,4 6 0,-3 1-661,-23-2 16,19 11 1,-4 1-34,-9-2 0,-5 1 801,2 1 0,-4 1 0,6 1 0,6 1 0,2 0 0,-7 0 0,0 0 0</inkml:trace>
  <inkml:trace contextRef="#ctx0" brushRef="#br0" timeOffset="4096">7166 8168 10685,'-40'-1'412,"0"0"1,4 0-1,1 1 597,-32 7-718,22-1-176,11 0 0,1 1 14,-3 3-124,1 0 46,0 2 150,-18 4-195,11-2 61,-13 5 0,0 6 45,15-5-149,9-1 1,3 3-53,-2 16 131,15-6 0,5 3-25,16 28-17,9-1-37,13-20 1,5-5 30,5 2 3,-5-8 1,1-3-71,10-4 39,4-6 29,3-5 7,-10-8 1,1-1 59,24 0-44,-21-3 1,7 0 0,-4-1-19,4-1 0,0 1 0,-3-1 0,2 1 0,-3-1-401,-2-1 0,-2-1 202,7-2 1,-4-3-32,6-7 146,-20 3 0,-2-1-56,5-13 78,-5-3 18,1-21 49,-14 10 20,-8 6 1,-3 0 130,-8-15-77,-8 2-6,-27 2-171,-7 23 0,-6 3-3,6 1 0,-3 1-268,2 3 1,-3 1-1,2 3-188,-5 0 0,-1 4-528,6 4 0,-2 2 0,3 1 1085,2 2 0,2 2 0,-3-1 0,8 2 0,18 3 0</inkml:trace>
  <inkml:trace contextRef="#ctx0" brushRef="#br0" timeOffset="56989">5714 13359 10567,'29'2'95,"-4"0"-89,-18-2 33,0 0-28,0 0 45,5 0-44,-2 0 10,6 0-22,-5 0 34,3 0-34,-4 0 5,9 0 1,-6 0-6,4 0 5,-5 0 35,7 0-46,-4 0 6,6 0 6,-2 0 5,1 0-11,0 0-6,1 0 1,-4 0 55,10 0-50,-3 0 0,0 0-11,2-2 5,-11 0 6,11-1-5,-12 2-1,9 1 40,-10 0-34,12 0 0,-2 0 5,17 0 1,-11 0-40,5 0 73,-15 1-33,7-1-6,-7 0 0,6 0 6,-10 0-6,1 0-23,7 0 23,-4 1 11,15-1-5,7 1-17,2-1-28,6 1 27,-19-1 12,3 0 0,-14 0-11,12 0 11,-14 0-50,12 1 44,-13-1 1,11 2-1,4 1 6,1-1-6,13 1 1,-10-1 5,-2 1 0,1-1 0,-13-2-39,16 0 39,-14 0-12,14 0 12,-16 0-11,11-1 39,-9-1-50,12-2 22,-11 1 0,3-1-11,-11 0 11,7-3-6,-4 2 6,6-1 0,-7 1 0,0 2 0,5-1-6,-5 1-5,10 0-11,-6 1-12,0 0 29,6 2-1,-13-1 0,6 1 6,-7 0-16,6 0 10,-4 0 12,11 0 5,-10 0-11,5 0 11,0 0-11,2 0 6,9 0-6,-7 0 5,7 0 1,2 0-6,3 0-6,-2 0-5,1 0 11,-16 0-6,16-1 6,-17 1 28,6-2-28,-10 1-11,0-1 0,4 1 5,-1 0-10,6 1 16,-10 0 0,1 0 0,-7-1 11,5-1-11,-1 1 0,4-2 0,-4 2 5,1-2-44,3 1 39,-2 0 6,7 1-17,4 1 5,3 0 0,8-1 1,-10 1-1,7-2 6,-14 1-56,6 1 56,-8 0 0,1 0 0,0 0 6,12 0-1,2 2-10,21 1 10,-8 0 7,15 1-12,-25-2 0,4 0-6,-18-1 0,1-1 1,-1 0 5,0 1-6,9-1 6,-7 0 0,15 0-5,-9 0 5,-1 1-12,6 0 12,-1 1 0,3 0-28,-2-1 28,-11-1 17,-7 0-11,0 0-40,8 0 34,-5 1 0,15-1 6,-15 1 5,18-1-11,-5 1 11,24 0-5,-4-1-6,0 1 5,-14-1-5,1 1-5,-11 0-12,9 1-33,-13-2 50,1 1-12,12-1-10,4 0 16,12 0 1,-13 0-1,7-1-5,-11 0 11,-2-1 0,3 2-6,-18 0 6,13 0 0,-15 0-11,12 0 11,-13 0 0,5 0 0,-7 0 6,3-1-6,-4 0 0,7 0-62,0 0 68,-4 1-12,4 0 40,-9 0-34,1 0 0,2-1 5,9 0-16,-4-2 11,8 1 11,3-1-11,-4 3-44,20-2-68,-1 1 58,-7 0 1,1-1 25,-4 1 0,0 0 28,0 0 0,-1 0 0,30-1 0,-26 2-5,27 0-7,-27 0-44,14 0 51,-17 0-46,2 0 7,16 0 27,3 0 11,0 0-39,7 0-67,-16 0 40,0 0 21,7 0 46,-23 0-1,9 0-28,-12 0 29,-1 0 5,11 0 0,-8 0 0,19 0 0,1 0 0,2 0-3,-16 0 0,-2 0 9,6 0-1,7 0-10,-21 0 5,-1-1-6,1 0 6,1-1 0,12 1-11,-9-1 0,23 0 5,-21 0-11,25-1 12,-6-2 2,-11 3 0,0-1-2,17-1 5,8-1 0,-30 3 0,18-1 0,-12 0 0,-5 0 0,1 1 0,6-1-6,14 0 6,-20 2 0,-1-1 0,12 2 0,17-2 0,-31 1 0,1 0 3,6-1 0,-1 0-3,14-2 0,12 0 0,-29 0 0,8 1 0,-16 2 0,-4 0 5,-2 1-5,0 0 0,17 0 0,-4 0 0,6 0 6,-1 0-6,-6 0 0,18 0 5,-17 0-5,3 0 0,-19 0 0,9-1 12,-6 1 44,8-1-17,1 0-22,5-2-12,-1 1 6,13 0 1,5 1 4,5 1-10,-3 0 0,-13 0-6,-13 0 0,18 0-6,-10 0 6,12 0 6,2 0 5,-13 0-9,-6 0 1,0 0 3,23 0-3,-12 0 0,2 0-3,-7 0 0,0 0 2,-1 0 1,0 0-3,8 0 0,-3 1 0,2-1 0,-10 1 0,-1 0-5,0 0 5,0 0 0,0-1 0,0 1 0,17-1 0,-19 1 0,2-1-3,0 1 0,1 0 0,5 0 0,-1 0 3,10 1 0,16-1 0,-26 0-8,-6-1 0,1 0 8,21 0 0,1 0-12,-6 0 18,3 0-12,5 0 6,1 0 3,-24 0 0,1 0 5,1 0 1,0 0-9,3 1 0,0-1-6,-2 0 1,-2 1 5,19 0 0,-16 0-9,-2 0 1,0 0 8,12 0 0,-10 0 0,-2-1 5,5 1-5,0-1 6,21 0-6,-31 0 0,2 0 3,19 0 0,3 0-3,-10 0 0,0 1 0,-2-1 0,0 0 5,-1 0 1,-4 0-886,8 0 880,15 0 0,-19 0 11,2 0-11,0 0-11,1-1 11,0-1-6,-1-1 1,0 1 5,14-1 5,-15 1-2,-10 0 0,0 1-3,18-1 11,0-1-5,10-2-6,-25 1 0,13-1 0,-14 1 0,-3 1 0,0 0 0,10-2 434,-3 1 0,1 0-428,15-3 5,-1-1 20,-21 4 0,0-1-1,-1 1 1,0 0 42,22-2-39,1 0-29,-30 4 68,-1 0-62,-1 2 85,20-3-91,-16 2 1,15-2 61,-20 2-11,2-1 73,12 0 16,5-1-44,21 1-95,-16 0-6,-8 2 0,-23 0 0,-12 0-336,-1 0 11,-4 0 0,1 0 0</inkml:trace>
  <inkml:trace contextRef="#ctx0" brushRef="#br0" timeOffset="58751">5999 13097 12090,'-23'13'1177,"-9"1"-819,4-2-285,-3 0-34,-2 0-39,7 0 6,-2 0 11,-16 12 0,-13 12-6,3-2-6,5 0 1,29-17 0,11-10-18,6-4-44,3-3 40,0 2 16,0 0 11,0 5 28,2 4 17,2 1 0,8 13 73,18 11-96,-4-6-27,10 6 0,-15-18 44,-1-3-44,-2-1-6,3 3 5,-7-6 1,2 4-6,-3-2 0,-4-3-67,6 9-320,1 0-2223,23 19 2610,3-2 0,-6-5 0,-12-13 0</inkml:trace>
  <inkml:trace contextRef="#ctx0" brushRef="#br0" timeOffset="79912">13902 17074 11155,'34'2'11,"-5"1"51,-11-3-62,-4 0 11,7-2 0,-5 1 23,1-1-23,8-2 0,1 3 12,16-1-12,-6 2 0,16-2-11,-21 1-5,5-1 5,-18 1 0,-2 1 5,0-1-5,-2 1 6,7 0-1,-5 0 1,11 0-6,-11 0 0,13 0 0,-5 2 11,18 0-16,-4 0-7,-1 0 12,-1-1 0,-15-1 0,14 0 0,-14 0 0,6 0 6,-8 0 28,0 0-62,7 0 28,1 0 0,0 0 5,7 0-10,-6 0 5,18 0 0,-13-1 0,3 0 5,-17 0-5,-1 0 0,8-1 0,-6 1 0,13 1 0,-7 0 0,0 0 0,7 0 11,6 0-11,-6 0 0,6 2 0,-18-2-11,9 1 11,-7 0 11,14 2-11,-17-2 0,6 1 0,-8-1 6,21-1-12,-2 0-16,17 0-17,-18 0 28,8-1 11,-19 1-12,21-1 7,-20 0 5,23 1 17,-21 0-17,8-1 0,-12-1 0,0 2-40,11-2 35,2 2 5,-1 0-11,5 0 11,-12 0-6,15 2 6,-16-1 0,10 3-6,-4-3 1,-7 0 5,13-1 5,-16 0-5,1 0 0,7 0-5,6 0-1,-5-1 6,6 0 6,-17 0-1,0 0-5,1 1 0,0 0 0,13 0 0,-9 0-5,8 0 5,-12 0-6,18 0 6,-2 0 11,-3 0 1,1 0-12,20 0 0,0 0 0,-16 0-6,-13 0-11,17 0 17,-16 0 6,19 0-6,-28 0 5,13 0-5,-4 0 0,21 1-5,-4 0 5,21 1 0,-27-2 5,7 1-5,-20 0 6,12 0-6,-10 0 6,21 0-6,-22-1-6,9 1 6,-12-1 0,0 0-6,7 0 6,3 0 28,20 0-39,-17 0 11,7 0 0,-20 0 6,26 0-6,-18 0 0,19 0-6,-25 0 1,10 0 5,-9 0 5,17 0-5,-4 0 6,-6 0-6,2 0 0,-16 1 0,2-1 5,1 1-10,24-1 5,-16 1 0,17-1 0,-25 0 5,0 0-10,9 0 5,2 0-6,20 0 6,-9 0-5,-1 0 5,-12 0-51,4 0 46,-8 0-29,9 0 34,-11 0-17,0 0 12,1 0-29,0 0-22,13 0 50,1 0 1,-1 0-62,3 0 61,-15 1 17,16 1-11,-16-1 0,7 1 6,-14-2-6,0 1 5,11 0-5,-9 0 0,18 0 0,-6 0-5,0-1-1,10 0 1,5 0 10,2 2-5,-4-1 0,-13 2-5,-12-2 5,14 0 0,-8 0 5,10-1-5,-11 0 0,1 0 0,-1 0 39,11 2-44,1 0-12,15 1 23,-11 0-12,9 1-39,-25-2 56,12 3-11,-20-3 0,7 1 0,-7-2-5,9 0-1,-7-1 12,15 0-6,-19 0-6,14 0 6,-7 0 0,1 0-5,10 0-40,-14 0-22,9 0 61,-10 0 0,1 0 1,7 1-1,-8 1 6,7-1-5,-10 0 5,11 2 0,-6-3 5,20 3-5,9 1-5,3 0 5,-2 2 0,-15-4 5,-12 0 40,21 2-45,-17-1 0,17 1-6,-22-1 6,11 0 0,-8-1-33,20 1 33,3 0 5,3 1-5,-4-1 0,-14 0 0,-10 0 0,0-2 0,1 1 0,1 0-5,2 0 5,0-1 0,2 1 0,33 0-79,-9-1 43,-9 0 0,2 0 10,-14-1 1,-3 0-31,32 2 51,-5 1 5,-25 0-6,11 1 6,-14-3 0,12 2 0,-10-2 39,33 3-44,-22-1 5,9 1 0,-6-1 5,-11-2-10,-1-1-1,6 0 6,-18 0 0,18 0-22,-5 0 22,0 0-6,0 0 6,-10 0 0,0 0 0,16 0 0,-9-1-6,27 0 23,-25 1 0,2-1-17,3 1 0,0 0 3,1 0 0,-2 0-3,25 0-6,-17 1 6,0 0 6,20 1-6,-18-1 0,12 1-6,-22-2 6,-4 0 6,7 0 33,-8 0-34,5-5-5,-13 0 6,-6-2-6,4 0 6,-7 3-6,8-1 50,-4 2 28,1 0 6,3 1-39,1-2 56,13 0-95,-9 0 262,13-4-49,-25 4 150,5-4-223,-12 2-124,7-3 51,-7 4-22,2 0 112,-9 4 61,-3 0-297,-1 1-913,-6 0-1120,-1 0 2106,-3 0 0,3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44:50.0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5928 14216 15177,'18'39'156,"0"-3"-105,17 4-18,-10-13-33,16 19 42,-14-19 0,1-1-42,-3-3 0,0 0 0,5 5 0,1-1 14,-1-3 0,0-2-19,19 12 5,0-1 2,-18-12 1,-2-1-736,7 5 739,9 7-60,-15-8 60,7 6-6,-11-8 6,3 4-1,-14-11-5,-2-2-11,-1 1-56,-4-5 634,2 2-1654,-5-7-1135,-1-1-753,-2-5 2975,-2-4 0,0 2 0,0 0 0</inkml:trace>
  <inkml:trace contextRef="#ctx0" brushRef="#br0" timeOffset="897">6071 14907 13267,'-15'33'325,"4"-6"-320,6-20 175,3-3-175,0-1 236,13-25-151,1 4 145,21-40-134,-9 19-6,10-18-11,-7 13 98,-3 3 0,2-2-166,-7 10 1,0 1-17,5-8 0,0 1 12,10-17 38,-8 18-44,-2 0 38,8-6-38,-12 18 67,14-18-68,-15 19 40,5-5 17,-10 13-57,-2 2 40,2-1 0,-3 4-45,-1 1 0,-4 4 0,-5 6-1075,1-2-1922,-2 2 2997,0-3 0,0 3 0,0-1 0</inkml:trace>
  <inkml:trace contextRef="#ctx0" brushRef="#br0" timeOffset="1633">6904 13526 12696,'-20'-1'1411,"2"0"-593,-7 11-690,2 4-55,-4 6-34,9 1-5,7-4-12,-1 24-16,6-12 44,0 31-50,20-3 0,3-1-3,-1-23 1,3-2-659,6 4-397,-1-8 1058,-4-13 0,-14-10 0,4 0 0</inkml:trace>
  <inkml:trace contextRef="#ctx0" brushRef="#br0" timeOffset="2080">7023 13668 13351,'11'60'700,"0"-9"-605,-3-28-11,0-1 34,11 12-45,-3-11-992,9 2 919,-6-23 0,-7-2 0,-4-7 0</inkml:trace>
  <inkml:trace contextRef="#ctx0" brushRef="#br0" timeOffset="2330">7070 13526 12006,'10'-6'2073,"-2"2"-1519,-8 4-458,-3-12-85,3 6-67,-3-8-3081,3 10 3137,1 3 0,0 0 0,0 1 0</inkml:trace>
  <inkml:trace contextRef="#ctx0" brushRef="#br0" timeOffset="3584">7332 13454 13620,'24'30'311,"0"1"1,-2-3 0,-3-2-155,-6 2-45,0 1 61,5 23-122,-6-8-12,1 9-33,-10-5 33,-5-7 0,-12 16-1025,-1-18-380,-5-8 1366,3-22 0,10-9 0,0 0 0</inkml:trace>
  <inkml:trace contextRef="#ctx0" brushRef="#br0" timeOffset="5137">8070 13335 13917,'-18'15'537,"1"0"-352,5-5-23,-2 3-27,-1 2-6,-2 2-73,-2 2 61,-8 8-55,0 2-57,2-2 12,2-2-6,11-12 40,2-1 61,1-4-62,5-5-44,-1 2-6,1-3 56,-6 7-22,4-3-73,-7 7 61,4-3-22,0-1-5,0-1 33,5-6-28,1 1 72,2-3-200,0 1 122,6 0-34,2 2 136,17 6-46,21 15-50,4 6 0,-18-8 0,-2 1 45,9 9-28,0 5-17,-18-16-39,3 2-175,-9-11-357,-1-2 571,8-3 0,-13-4 0,6-2 0</inkml:trace>
  <inkml:trace contextRef="#ctx0" brushRef="#br0" timeOffset="5833">8356 13335 14572,'3'37'248,"0"0"0,1-2 1,-2-2-65,-3 9-32,1 2 123,0 22-208,0-16-34,0 13-27,7-11 0,6-12-40,2-6-33,9-16-168,-3-16-1586,8-14 90,-10 1 1731,-1-14 0,-13 16 0,0-2 0</inkml:trace>
  <inkml:trace contextRef="#ctx0" brushRef="#br0" timeOffset="6117">8284 13668 13345,'23'-16'544,"-2"3"-427,18 23-111,-2-4-471,10 5 465,11-7 0,-38-3 0,12-1 0</inkml:trace>
  <inkml:trace contextRef="#ctx0" brushRef="#br0" timeOffset="6781">8689 13311 13261,'27'29'390,"0"0"0,-2-1 1,-1-3-66,3 0-6,14 9-146,1-2-117,-2-1-11,4-2-34,-22-16 1,14 4 77,-17-10-83,2 0 11,-9-4 16,-7 0 69,0 5-52,-11 5 168,-16 22-156,1-8-17,-11 13-45,11-15 39,-7 7-39,9-10-785,-9 9-1023,15-17 1808,-1 2 0,9-11 0,1-1 0</inkml:trace>
  <inkml:trace contextRef="#ctx0" brushRef="#br0" timeOffset="8058">10617 13954 15009,'60'-10'784,"-10"2"-706,-7 11 1,4 3-48,13-3 0,3-3 2,0-2 1,2-2 1,-15 1 1,1-1-1,-5-1-32,-4-3 0,-2 0-1,-3 1 1,-4 0-3,-6 3-28,-1 0-89,-17 4-146,-5 0-3210,-2 4 3473,-11 1 0,7 0 0,-8-2 0</inkml:trace>
  <inkml:trace contextRef="#ctx0" brushRef="#br0" timeOffset="8443">11070 13883 15009,'19'43'509,"-1"2"-288,-12-1 1,-2 1-191,-2-11 0,1 1-1,0 20 1,-1 0-31,-2-19 0,0 0 36,0 11 1,0 1-34,0-12 0,0 1-6,-1 21 0,0-1-22,0-16 0,1-4-65,-1 0 1,0-2-590,6 15-334,-1-34 206,2-4 807,-3-10 0,-2-2 0,-1 0 0</inkml:trace>
  <inkml:trace contextRef="#ctx0" brushRef="#br0" timeOffset="8926">11641 14621 14661,'43'44'248,"-1"1"1,-1-3-1,-1-4-243,-10-13 1,-1-2-210,-1-1 0,-1-2-670,5 4-728,-9-6-1428,-20-15 3030,-3 0 0,0-2 0,0 0 0</inkml:trace>
  <inkml:trace contextRef="#ctx0" brushRef="#br0" timeOffset="9142">11689 14954 13446,'-13'-13'1227,"2"3"-830,11 10 360,53-58-519,-29 32 0,2-3-229,4-3 0,4-4 1,-3 4-218,-2 0 1,-1 5 207,22-15 0,-35 31 0,-2 4 0</inkml:trace>
  <inkml:trace contextRef="#ctx0" brushRef="#br0" timeOffset="9976">11760 13264 15081,'-25'31'286,"1"1"0,1-3 0,2-1 44,-5 17-134,6 8-129,4 0-27,8 14-35,21-19-5,-1-1-252,26-3-252,-11-25-549,11 1-1081,-10-12-4682,-2-4 6816,0-2 0,-13-1 0,-5-1 0</inkml:trace>
  <inkml:trace contextRef="#ctx0" brushRef="#br0" timeOffset="10293">11951 13526 12808,'10'10'2268,"-8"35"-1854,-5-10-340,-2 21-7,22-2-67,-5-31-90,14 6-129,-11-23-2054,4-8 2273,-5-14 0,-2 8 0,-7-7 0</inkml:trace>
  <inkml:trace contextRef="#ctx0" brushRef="#br0" timeOffset="10509">11927 13406 14376,'58'-21'-734,"-13"5"0,-41 14 0</inkml:trace>
  <inkml:trace contextRef="#ctx0" brushRef="#br0" timeOffset="10827">12212 13287 12713,'24'42'3366,"-8"-15"-3137,-2 14 1,-2 3-56,-1 9-158,-3-9 1,-3 2-526,-12 19-450,-10 0 959,-5-33 0,0-4 0,-1-3 0,-6 3 0</inkml:trace>
  <inkml:trace contextRef="#ctx0" brushRef="#br0" timeOffset="12314">6071 16359 14589,'39'37'1092,"0"1"-885,-8-6-95,6 4-33,3 2-68,-11-14 0,3 0 6,-1-2 0,3-1-541,10 3 0,0-4 524,-10-8 0,-2-3 0,14 2 0,-26-12 0</inkml:trace>
  <inkml:trace contextRef="#ctx0" brushRef="#br0" timeOffset="12694">6690 16383 15726,'-2'58'560,"-1"-3"-330,-5-22-29,-3 6-44,-2 6-62,1-9 0,-1 5-84,-8 18 1,-1 4 21,0-1 1,0 1-1426,0-1 1,1-4 1391,7-18 0,2-4 97,-1 6-243,3-6-89,3-5-236,1-6-129,2-4-363,0-4-818,1-7-3057,-1-3 4838,1-4 0,1-2 0,1-1 0</inkml:trace>
  <inkml:trace contextRef="#ctx0" brushRef="#br0" timeOffset="13361">7094 15764 16818,'-39'35'762,"5"-1"-656,13-8-5,2 5-23,-6 18-44,10-8-34,-1 13 0,12-15 0,3-1-6,10 11-106,13-6-285,16 0 55,0-19-1193,12-11-369,-18-11 1904,15-11 0,-29 6 0,2-7 0</inkml:trace>
  <inkml:trace contextRef="#ctx0" brushRef="#br0" timeOffset="13861">7332 15788 13110,'12'9'1187,"-3"-2"-946,-9-7 218,0 0 169,-6 37-454,4-19-79,-4 31-11,6-26 0,0 1-39,2 10 0,5-5-45,4 3-12,0-14-116,0-8-1172,-7-7 516,-1-2-538,-2-1-106,0 0 257,2 0 1171,0 0 0,-1 0 0,0 0 0</inkml:trace>
  <inkml:trace contextRef="#ctx0" brushRef="#br0" timeOffset="14176">7356 15621 16135,'7'-34'-1115,"1"9"-963,-1 20-3999,2 7 6077,0 4 0,-4-3 0,-2 2 0</inkml:trace>
  <inkml:trace contextRef="#ctx0" brushRef="#br0" timeOffset="14594">7642 15669 13049,'0'9'1500,"0"-1"-1091,0-8 39,0 0-134,26 24-95,-11-7-12,20 22-67,-17-15 146,3 15-214,-7-9 141,-1 23-112,-9-9-140,-20 20-308,4-23-208,-15 0-487,6-26-2089,1-3 3131,1-6 0,9-3 0,3-2 0</inkml:trace>
  <inkml:trace contextRef="#ctx0" brushRef="#br0" timeOffset="15495">8189 15621 15592,'-18'29'276,"0"1"0,-6 6 0,1-2-108,-4 3-16,-10 14-91,19-21 1,1-1-45,-4 9-17,-1 6-34,18-29 34,4-13 0,0 0 11,3-2-5,-1 0 61,5 0-61,-1 2 33,9 6-39,10 9 0,3 2-6,23 17-5,-2-1-154,-15-9 0,1 0-205,8 7-347,-3-2-549,-28-23-2111,-5-4 3377,-3-2 0,-3-2 0,-1 0 0</inkml:trace>
  <inkml:trace contextRef="#ctx0" brushRef="#br0" timeOffset="16297">8523 15645 15804,'-4'38'521,"0"0"-386,1-9-23,1 4 56,2 23-129,2-14-34,2-7 1,2 0 0,3 1-6,7 5-56,-4-22-12,1-4-77,0-5 10,1-4-189,-1-3-220,0-2-173,0-1-1310,1-5 357,-5-2 1670,0-10 0,-6 8 0,-3-1 0</inkml:trace>
  <inkml:trace contextRef="#ctx0" brushRef="#br0" timeOffset="16529">8427 15883 12438,'-11'-12'711,"2"2"-22,9 10-297,44 1-448,10-1-468,-19 0 1,2 0 523,0-3 0,-5 0 0,-10 0 0,0-2 0</inkml:trace>
  <inkml:trace contextRef="#ctx0" brushRef="#br0" timeOffset="16993">8761 15597 14992,'40'36'360,"0"0"1,-8-6-1,-2-4-130,11 8-135,-6-9-45,-6-5-44,-4-4-6,-16-11 6,-3-2 5,-2-2 28,-2 0 112,-2 0-106,0 1 0,-3 0-45,-2 3 5,-5 2 7,-11 12-7,-5 9-134,-18 20-274,15-14-717,-3 3-2028,21-24 3148,2-3 0,5-6 0,1-1 0</inkml:trace>
  <inkml:trace contextRef="#ctx0" brushRef="#br0" timeOffset="19977">10855 16145 12477,'-16'11'1944,"2"-1"-1709,14-11 45,0 1-39,9-1 78,17-1-22,27 1-157,1-1-9,-11 2 1,0 0-1233,9 0 1129,-17 0 0,-2 0 17,11 2-34,11 2-5,-17 0 0,5 0 27,-20-2-27,-6 1-17,-1-1 1089,-7 1-1559,1 1-410,-7-3 101,-1 2-2123,1-2-1125,-1 1 4038,-1-1 0,0 0 0,-1 0 0</inkml:trace>
  <inkml:trace contextRef="#ctx0" brushRef="#br0" timeOffset="20348">11213 16169 14673,'1'51'1355,"0"2"-1019,-2-11-106,1 7-54,0-12 1,0 4-149,1 1 0,1 0-28,-1 1 0,1-1-341,1 7 1,0-4 352,0 6 168,0 10-214,-3-24-72,0-6-73,0-6-118,0-5-386,-1-7-768,-2-4-682,-3-4 2133,-2-1 0,4-3 0,0 0 0</inkml:trace>
  <inkml:trace contextRef="#ctx0" brushRef="#br0" timeOffset="20910">11617 16740 14650,'36'18'211,"-1"-1"0,-2 0 0,-2-1-161,2 0 1,0 1-51,-3-2 0,-3-1-151,-4-3-2213,0-2-1231,-9-4 3595,-1-2 0,-10-3 0,-2 0 0</inkml:trace>
  <inkml:trace contextRef="#ctx0" brushRef="#br0" timeOffset="21193">11951 16693 13043,'5'9'2078,"-1"-2"-1653,-4 28-77,-2-10-124,-2 34 56,-4-17-67,1-9 0,-1 2-107,-4 18-84,0-8 1,-1 1-163,1-7 0,0-3-471,-7 25-772,2-11-2751,12-38 4134,4-6 0,-1-4 0,2-1 0</inkml:trace>
  <inkml:trace contextRef="#ctx0" brushRef="#br0" timeOffset="23611">11784 15573 14533,'-18'22'358,"2"-2"-201,7-9-68,0 2-16,-1 2 67,0 2-56,0 2 23,1 1-12,-3 14-44,5-7-12,-1 22-22,5-8-12,2-1 12,9 4 0,11-9-17,0-7 0,7-2-281,-9-18-2003,11-1-1340,-7-4 3624,5-1 0,-16-2 0,-4 0 0</inkml:trace>
  <inkml:trace contextRef="#ctx0" brushRef="#br0" timeOffset="24028">11998 15764 13961,'1'40'1014,"0"-3"-857,-3-21-34,0 3-50,1 1 16,0 1-77,2 0 32,8 5-49,-1-9-426,14 2-1871,-3-15-1092,1-6 3394,-5-6 0,-9 2 0,-3 0 0</inkml:trace>
  <inkml:trace contextRef="#ctx0" brushRef="#br0" timeOffset="24276">11998 15550 13866,'7'3'1765,"-1"0"-1457,-6-3-364,0 0-897,14-10-5023,-2 8 5976,8-7 0,-10 10 0,-7-1 0</inkml:trace>
  <inkml:trace contextRef="#ctx0" brushRef="#br0" timeOffset="24759">12308 15597 14734,'35'46'953,"-5"-5"-746,-23-17-84,-1 3-11,-2 2-28,-1 2 28,-2 1-28,0 0 73,-2 0-157,-4-1 11,-6 8-134,-4-6-4711,-11 4 4834,8-17 0,3-7 0,11-12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1:23.1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4166 16193 14118,'61'17'-5,"-4"-4"2,-22-7 0,-2-2-3,11-1 12,4-1-6,-18-2 0,-9 0 6,4 0-6,-10 0 11,6 2-6,-6 0-10,7 1-68,-9-3 17,-3 1-280,-5-1-123,-4 0-3019,-1 0 3478,-4-5 0,2 4 0,-2-4 0</inkml:trace>
  <inkml:trace contextRef="#ctx0" brushRef="#br0" timeOffset="521">4404 16264 9458,'6'36'485,"1"1"1,-1 2-1,-2-3 75,-1 5-336,-1 1-50,-1-4-6,0-4-129,-1-2 6,2 5 33,-1-4-78,-1-14 0,0-4-5,0-11-62,0 0-465,0 3-96,1-2-290,0 2-264,2-1-784,0 1 1966,0-1 0,-1-3 0,-1-1 0</inkml:trace>
  <inkml:trace contextRef="#ctx0" brushRef="#br0" timeOffset="1168">4595 16669 12057,'19'30'224,"0"0"0,9 12-218,8 5 67,-13-21 16,1-1-89,0-1 0,7 3-123,-5-5-421,-2-4-2261,-10-7 2805,-10-9 0,-2-1 0,-2-1 0</inkml:trace>
  <inkml:trace contextRef="#ctx0" brushRef="#br0" timeOffset="1667">4666 16954 8713,'-2'-1'1496,"-1"0"391,3 1-1702,0 11-95,0-8 5,0 9-22,0-12 353,0 0-432,-2 2-33,1-1-504,-1 1 666,4-12 157,10-9-213,0-4 224,17-17-145,-1 5-96,6-8-44,-10 13-12,-4 9 6,-14 14-89,0 2-130,-5 5-963,0 0 0,-1 0 1</inkml:trace>
  <inkml:trace contextRef="#ctx0" brushRef="#br0" timeOffset="2374">5190 16407 12545,'33'1'341,"-7"-1"-268,1 3-73,-8-3 0,7 0-684,-2 0-1612,1 1 2296,-10 7 0,-8-5 0,-7 4 0</inkml:trace>
  <inkml:trace contextRef="#ctx0" brushRef="#br0" timeOffset="2669">5261 16550 9111,'-3'-3'2100,"0"1"90,3 2-1842,-4 11-12,3-6-62,-3 9 280,9-7-128,7 1-342,10 0-78,1-1 61,3-3-67,-7-1-157,9-1-235,-6-1-2246,14 0-1546,-16-1 4184,3-1 0,-15 0 0,-3 0 0</inkml:trace>
  <inkml:trace contextRef="#ctx0" brushRef="#br0" timeOffset="3522">5785 16216 13245,'33'1'515,"-2"0"-409,-7 4-16,3-1-1,3-2 40,15 0-112,6-6 17,9-3 5,-16-2-45,-4 0 6,-22 4-201,0 3-29,-10 1-95,-2 1-464,-2 0 150,-1 0-1456,1 0 678,-2-1-862,-1-1 2279,-1 0 0,0 0 0,0 2 0</inkml:trace>
  <inkml:trace contextRef="#ctx0" brushRef="#br0" timeOffset="3908">6047 16193 9845,'1'7'1932,"1"0"-1388,-2-7 553,0 0-666,0 28-106,0-7-65,0 18 1,0 3-211,2 3-2,0 0 0,0-1-48,3-1-17,1 20 17,-1-25-213,-1 0-56,-1-15-627,-3-8-3725,-3 4 4621,0-4 0,-1 2 0,2-11 0</inkml:trace>
  <inkml:trace contextRef="#ctx0" brushRef="#br0" timeOffset="4616">6285 16621 12948,'24'34'218,"-1"-2"-173,-4-15-45,1 0 0,1-2-45,-1-2-263,5-2-151,-8-4-2398,5-1 2857,-15-5 0,1-1 0,-8 0 0</inkml:trace>
  <inkml:trace contextRef="#ctx0" brushRef="#br0" timeOffset="5155">6594 16645 9559,'5'11'1663,"-1"-2"-1136,-4-9 129,0 0-12,-10 11-118,2-2-308,-6 7 18,5-5-57,2 0-34,-1 0 85,-4 12-118,2-3-34,-3 9-61,-4 8-17,5-6 45,-9 21-45,11-21 0,-4 6 22,7-15-22,1-3 0,2-4 6,0-1 33,1-4 6,0-2-39,1-4-1,0-1-5,0 1-73,-1 1-184,0 0-169,1 0-190,0-1-375,1-1-1250,-1-1 2241,2-2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1:42.2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16759 15978 12332,'12'-22'364,"0"4"-291,3 20-68,-1 0 118,9 1-78,4 1-39,0 0-6,-1-2 39,-8-1-28,0 0 34,7 0-45,-6-1 11,6 0-11,-7 0 0,0 0 11,10 0 45,-7 0-56,15 1-33,1 1 38,-6 0 1,4 1 22,-17 0-28,-2 0 0,-1 0 6,-2 0 38,2 0-44,-5 0 0,0-1-5,-4 0 5,-4-1 0,2-1-1429,-4 0-178,0-2-2532,-4-3 4139,-2-1 0,2 1 0,0 2 0</inkml:trace>
  <inkml:trace contextRef="#ctx0" brushRef="#br0" timeOffset="601">17092 15978 10679,'-8'65'1288,"1"-6"-906,3-24-97,-1 3-50,0 1-83,-1 1 27,0 0-50,1 0-45,0 0-34,0 12-44,1 4-6,1-12 0,1-5 5,2-28-5,0-1 39,0-3-39,0-2-67,0 0 11,0-3-106,0 2-4112,0-3 4274,0-8 0,0 5 0,0-6 0</inkml:trace>
  <inkml:trace contextRef="#ctx0" brushRef="#br0" timeOffset="1340">17331 16478 12270,'31'38'454,"-2"-4"-163,-1-4-252,-5-7 34,9 8-73,-9-10 39,1-2-39,-2-2 0,5 2 0,-8-6 0,0 0 17,-9-7-90,-2-1-252,-2-2-874,-2-1-55,-3-1-1200,-1-4 2454,0 1 0,0-1 0,0 1 0</inkml:trace>
  <inkml:trace contextRef="#ctx0" brushRef="#br0" timeOffset="1905">17354 16740 10713,'13'-15'1232,"-3"2"-1143,-8 9 23,1-1 130,6-7-35,-1-1 219,14-17-34,4-6-152,1-1-49,10-9-163,-16 22-28,2-2 0,-12 15 5,-3 5-10,-5 4-1,0 1-767,-3 1-232,2 0 1,-1 0 0</inkml:trace>
  <inkml:trace contextRef="#ctx0" brushRef="#br0" timeOffset="2827">18164 16192 11766,'24'-10'521,"-2"2"-409,-6 8 22,2 0 40,2 0-62,1 0-6,2-1-5,9 0-50,-6 0-1,14 0-11,-11 1-39,10 0 34,-15 0-34,-1 0 0,-14 0-437,0 0-168,-4 0-2543,-1-1 3148,-4 0 0,0 0 0</inkml:trace>
  <inkml:trace contextRef="#ctx0" brushRef="#br0" timeOffset="3316">18187 16359 11894,'38'-7'819,"-2"1"-657,-18 7-22,15-1-134,4 1 27,9-1-33,-11 2 0,-8-2 0,-13 1 0,-4-1 0,-3 1-633,-1 2-342,-2-2-3976,2 2 4951,-4-2 0,1-1 0,-3 0 0</inkml:trace>
  <inkml:trace contextRef="#ctx0" brushRef="#br0" timeOffset="4324">18473 16026 11799,'-2'49'1384,"-6"4"-1115,-7-17-124,-2 2-5,-9 17-78,8-20-56,-5 11 38,7-16-38,3 0 0,2-5-6,2-3 5,4-3 1,1-4-1,1-2-5,0-1 0,2-2-5,0-1 5,0 0 0,0 1 11,-1 2-11,0 1 0,0-2 0,0 1 0,0-5 6,-1 4-34,-1-2 22,1-1 6,-1 0 0,1-3 0,1 0-6,0 0-50,0-1 56,1 0-78,0 0 39,0-2-2874,1 0 2913,8-15 0,-6 10 0,5-9 0</inkml:trace>
  <inkml:trace contextRef="#ctx0" brushRef="#br0" timeOffset="5467">18901 16050 12388,'22'12'341,"9"2"-240,-2-6 6,13 1-102,-9-5 51,6 0-56,-17-3 34,3 0-34,-2 0 28,-7-1-28,4 0 0,-6 0 0,-1 0-6,0 0 1,-2 0-85,-1 0-44,-2 0-191,-1 0-303,-2 0-33,-2 0-1059,-1-1 1,-2 0 0</inkml:trace>
  <inkml:trace contextRef="#ctx0" brushRef="#br0" timeOffset="5981">19092 16097 10970,'3'50'1120,"0"-4"-884,0-16-230,1 1 229,-1 1-67,0 0-112,0 1 134,0-2-61,0 1-17,-2-1 11,0-1-27,-1-2-96,0-2 5,1-3 34,-1-3-27,2 3-7,-2-4-5,2-2-67,-2-5-79,1-9-33,-1 0-2672,0-3 1394,2 1 1457,0-1 0,1 0 0,-2 0 0</inkml:trace>
  <inkml:trace contextRef="#ctx0" brushRef="#br0" timeOffset="6563">19449 16454 12724,'30'35'308,"-2"-4"-235,-1-6-73,-6-7 0,6 5-6,-11-11-218,6 3-246,-7-7-494,1 0-565,-6-6 1529,0-2 0,-5 0 0,0 0 0</inkml:trace>
  <inkml:trace contextRef="#ctx0" brushRef="#br0" timeOffset="7114">19759 16431 8394,'9'11'1826,"-2"-2"-493,-7-9-661,0 0 208,-15 22-52,-9 13-648,-5 7-119,-3 5 1,11-14-62,-1 1 78,-8 16-72,7-13 61,-4 8-67,12-20 50,-1 4-50,6-11 28,-3 7-22,5-12-6,0 0-6,0-1 12,3-6-6,-2 2 39,4-4-33,-1-1-6,2 0 0,0-1 0,1-1-1350,1 0 1350,0-4 0,0 2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2:59.4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8594 1834 11038,'-20'7'1507,"2"-1"-1502,12-4 68,0 0-62,5 0 129,-4 0-33,3-1-113,-4 3 0,1 2 12,-1 1-12,0 3 6,-1-1 0,2 2-11,-4 3 6,4-2-79,-2 6 84,5-2-40,0-1-27,2 6 67,0-8-5,5 9 5,-1-9-12,6 2-16,-2-4-11,5 2 34,-4-4-1,4 1-100,-5-5 22,0-3-96,3-2 315,3-8-51,1-1-28,4-20 67,-5-9-11,-3-3 34,-4-4-141,-7 20 331,0 4-117,0 13 83,0 0-257,0 7-12,0 0-5,0 9-11,0 1-11,1 9-6,1 3 45,2 1-34,3 4-22,-1 1 11,5 16-23,-1 7 23,1 0 0,-3-2 6,-3-14-12,-2 0-27,-1 1 27,-1-2 0,-1-1-38,0-2 44,-1 7 5,-2-10 29,-1 2 11,-3-9 50,1-8 50,-3 0-133,-6-9-12,4-5 0,-6-4 0,7-4-68,-1-2 68,2-1-5,4-2 5,1-2 0,3-3 0,1 0 0,0-2 67,7-7 23,-2 7-57,6-3-27,1 8 50,9-4-56,5-2 0,3 0 67,7-6-67,-13 9 0,7-7-45,-5 4 40,-10 8-270,0 1-822,-11 10-1654,-2 3 2751,-2 1 0,0 0 0</inkml:trace>
  <inkml:trace contextRef="#ctx0" brushRef="#br0" timeOffset="650">9022 2096 11071,'49'-21'487,"-10"2"-391,-31 5 77,-1 0 90,-1-1 410,-1-6-264,-2 5-84,-2-4-1,-2 6-105,-4 2 44,-1 1 185,-10 2-157,-1 3-280,0 3 51,-3 11-90,4 22 22,3-3 6,2 16-5,8-17-1,3 0-50,0-1 56,6 6-67,-1-10 61,7 2-78,2-8-212,-4-5-1468,7 4-2063,-2-5 3827,-2-2 0,-2-2 0,-8-4 0</inkml:trace>
  <inkml:trace contextRef="#ctx0" brushRef="#br0" timeOffset="1260">9237 1953 13373,'13'42'213,"-1"-2"-185,-9 0-22,0-11 39,0 13-45,-1-23 0,1-1-196,-1-13 319,1-8 62,1-6-6,1-9-106,1-6 117,3-18-112,-1 7 79,1-9-95,-1 15-1,2 0-27,4 10-34,-1 3 179,0 11-78,-4 11-6,-1 3 6,0 7-95,-2 6 27,0 2-27,-3 5-6,-1 0 61,-2 3-61,0-1-5,0-2-303,0 4-711,0-10-281,0-4 1300,0-11 0,0-8 0,0 0 0</inkml:trace>
  <inkml:trace contextRef="#ctx0" brushRef="#br0" timeOffset="1775">9522 2048 11038,'36'4'1333,"-4"-4"-1070,-20-9 12,2-3 44,-1-1-28,-1 0-112,-3 1 62,-2 1 112,-3-2 151,-2-6-347,-3 4-12,-2-3 68,-3 9 0,-3 3 146,-6 2-354,-4 15-5,1 5 17,1 14-17,4 21 0,6 3-56,1 10 45,6-20-219,11-14 11,-1-21-262,8-2-219,-2-9-471,2-5-856,4-6 2027,10-13 0,-16 11 0,4-2 0</inkml:trace>
  <inkml:trace contextRef="#ctx0" brushRef="#br0" timeOffset="2391">9879 1929 14219,'12'65'336,"-2"-14"-330,-7-9-6,1-15 0,0-3 16,2 1-16,-2-8-123,2-4 123,-4-9 101,0-6-39,1-7 44,5-18-106,0 1 45,11-24-12,-6 20 12,6-5-39,-6 18-79,5 5 39,-1 6-610,-1 7-548,0 6-1755,-7 5 2947,1 2 0,-5-7 0,-2-2 0</inkml:trace>
  <inkml:trace contextRef="#ctx0" brushRef="#br0" timeOffset="2976">10332 1976 14908,'-21'1'319,"3"3"-263,7 4-62,-4 14 1,5-1-34,-1 9 5,8-4 0,2-1 18,1 1-18,4-4-252,8 2 158,2-10-164,11-2 242,-9-13 50,6-6 67,-8-5-61,0-6 50,-4-2-45,-1-12 79,-5 9-90,-1-8 56,-3 13 5,0 1-55,-1 4-6,-1 2-196,1 6 61,-1 2 186,2 18-46,1 0 23,3 16-28,3-4-5,2 2-85,5-4-1786,9 5-4515,13-15 6391,-3 0 0,-5-13 0,-18-2 0</inkml:trace>
  <inkml:trace contextRef="#ctx0" brushRef="#br0" timeOffset="3400">10832 1595 14986,'-4'51'493,"0"1"-380,0-8-80,-1 5-22,2 2-8,1-14 0,1 1-9,0 17-305,1-13 0,0-1-1050,5 5-129,-1-5 1490,4-21 0,-5-15 0,-1-5 0</inkml:trace>
  <inkml:trace contextRef="#ctx0" brushRef="#br0" timeOffset="3608">10713 1834 11245,'-1'9'2039,"1"-2"-1978,0-7-55,47 26-168,-6-17-267,-7 5 1,0-1-1460,14-12-2257,-20-1 4145,-4 0 0,-12 0 0,-5 0 0</inkml:trace>
  <inkml:trace contextRef="#ctx0" brushRef="#br0" timeOffset="3860">11117 1929 15104,'2'44'46,"0"0"1,0-4 0,-1-5-243,-1-4-1322,0 2-566,3-16 2084,4 0 0,-2-16 0,1-1 0</inkml:trace>
  <inkml:trace contextRef="#ctx0" brushRef="#br0" timeOffset="4041">11165 1786 13177,'28'5'-937,"-11"-5"0,-9 8 0</inkml:trace>
  <inkml:trace contextRef="#ctx0" brushRef="#br0" timeOffset="4493">11474 1881 14477,'-13'34'58,"-1"-1"1,-7 28-59,18-30-61,1 10-264,11-9 6,3-3 319,5-16 112,6-22-34,-8-4 6,7-26 39,-12 0-44,0-3-79,-8 4-62,-7 13-39,-2 1-112,-6 3-1203,-4 4-4438,3 10 5854,2 6 0,7 4 0,4 1 0</inkml:trace>
  <inkml:trace contextRef="#ctx0" brushRef="#br0" timeOffset="4941">11855 1857 14129,'-2'38'260,"1"1"1,-3 27-289,-2-24-224,3-20 252,3 4 140,7-27-89,2-7 61,6-8-112,2-6 95,8-18-90,-5 11 35,4-9-40,-10 20-23,-1 5 219,-5 9 449,3 29-539,-6 4 12,2 24-141,-5-19 1,0 0-1743,3 33 1765,-3-30 0,0-3 0,1 5 0,-2-19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3:27.1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19021 2048 11547,'-28'19'454,"0"0"0,-21 15-219,30-7-235,6-6 73,-1 7-28,10-9-40,1-1 51,2 0-56,0-1-16,1-1-24,0-1-21,3 0 50,1-1 5,10 3 56,0-6 12,7 2 280,8-10-236,-5 0 0,20-9-341,-19 0-1014,6-5 1249,-16-1 0,-7 5 0,-4 1 0</inkml:trace>
  <inkml:trace contextRef="#ctx0" brushRef="#br0" timeOffset="757">19354 1810 13597,'-2'47'482,"-1"1"-476,-7-11 27,-1 4-33,1 1 6,0-1 16,-2 15-78,2-3-73,2-1-72,2 1 55,4-26 1,0 4-107,1-14-84,0-2 11,0-3-281,1-1 63,0-3-269,0-2-50,0-1-343,0-2 544,0-2 0,0-1 1</inkml:trace>
  <inkml:trace contextRef="#ctx0" brushRef="#br0" timeOffset="1443">19568 2072 13239,'-34'23'291,"3"0"-285,17-6-6,1 2 11,2 2-22,3 2-12,3-1-55,2 8-420,5-3 279,2-2-50,3-9 101,7-9 162,2-4 6,5-10 219,5-18-146,-10 1-67,1-12 83,-12 13-33,0-1 28,-2 3 157,-1 3-157,0 5 241,-2 4-325,0 5-241,1 2 336,6 22 34,2 5-39,3 11-124,2 7-1400,-3-11-297,2-1-1198,-2-9 2929,-1-10 0,-6-6 0,0-3 0</inkml:trace>
  <inkml:trace contextRef="#ctx0" brushRef="#br0" timeOffset="2131">19973 2096 13922,'-27'15'347,"5"-2"-347,2-2 0,-1 4-56,8-3-28,-7 8-168,14-4-72,0 0-180,9 2 392,2-8 106,4 2-33,1-4 39,1-1 45,4 3-85,-4-2 40,1 2-128,-5-1 88,-2 0-83,-3 6 174,-1-3-12,-1 5 28,0-7-61,-3 0 78,-1-1 95,-3-1-123,-1-2 84,0 0 22,-3-2-162,1-2-89,-1-2-965,-6 0-284,3-5-651,-3 0 1989,7-3 0,5 3 0,2 3 0</inkml:trace>
  <inkml:trace contextRef="#ctx0" brushRef="#br0" timeOffset="3622">20258 2143 11648,'-25'0'919,"2"0"-796,14 2-117,0-1-12,4 2-22,0 0 23,1 0 5,1 0-17,0 1 17,-1 6-51,1-2-105,-1 10 66,3-7 0,0 4-61,1-6 61,0 0-257,4 1 336,0-3 11,7 4 67,-2-5-67,3 3 56,3 2-56,-3-2 5,4 4-5,-6-3 0,-1 3-11,-3-2 67,-2-1 375,-3 0-156,-9-3-107,2 0-156,-8 0 94,2-4-162,-11-1-151,9-2-28,-6-4-1306,12-8-1467,4-6 3008,3 2 0,1 3 0,1 9 0</inkml:trace>
  <inkml:trace contextRef="#ctx0" brushRef="#br0" timeOffset="4041">20520 2167 14751,'-3'53'202,"-2"2"-236,-6-7-67,5-9-599,4-3-1955,7-18 1362,1-4 1293,7-13 0,-8-3 0,2-3 0</inkml:trace>
  <inkml:trace contextRef="#ctx0" brushRef="#br0" timeOffset="4279">20520 2024 10097,'10'0'2672,"-1"0"-2180,-9 0 623,0 0-1115,0-3-196,2 1-73,1-2-1293,10-1 1562,4 1 0,-3 1 0,-1 1 0</inkml:trace>
  <inkml:trace contextRef="#ctx0" brushRef="#br0" timeOffset="4793">20973 1905 13709,'-25'26'516,"-1"3"-382,5 0-134,0 5 22,0 3-22,4 4-5,1 1-270,2 18-61,7-1-64,4-24 0,1-2-104,6 14-23,1-12-84,5-18-374,-2-2-169,3-5 1154,0-3 0,-4-4 0,0-2 0</inkml:trace>
  <inkml:trace contextRef="#ctx0" brushRef="#br0" timeOffset="5037">20735 2191 11564,'33'3'291,"1"0"0,28 3-565,-15-6-633,-9 0 907,13 0 0,-32 0 0,0 0 0</inkml:trace>
  <inkml:trace contextRef="#ctx0" brushRef="#br0" timeOffset="5255">21163 2143 12399,'8'61'510,"-1"-8"-561,-7-30-481,0-2-773,0-3-409,0-6-1837,0-4 3551,3-4 0,-2-3 0,2-1 0</inkml:trace>
  <inkml:trace contextRef="#ctx0" brushRef="#br0" timeOffset="5444">21211 2024 10455,'8'3'3506,"-1"-1"-3158,-7-2-192,0 0-100,4-15-896,6 6-812,6-8-1143,3 10 2795,0 6 0,-9-1 0,-2 2 0</inkml:trace>
  <inkml:trace contextRef="#ctx0" brushRef="#br0" timeOffset="5920">21592 2119 14264,'-49'19'297,"2"4"-297,17-5-6,3 6-16,13-4-34,3 3 44,4 1-156,3 2-128,3-2-427,5-1-560,4-4-4289,21-1 5572,-6-8 0,2-2 0,-15-7 0</inkml:trace>
  <inkml:trace contextRef="#ctx0" brushRef="#br0" timeOffset="6427">21758 2167 10814,'8'7'3304,"-2"-2"-3141,-6-5 5,-37 27-163,23-12-83,-30 35-124,38-32-184,1 9-398,7-16 313,8-4 264,8-5 67,9-13 212,-4-3-66,-2-7 118,-9 3 38,0-1-162,-4-1 123,0-2-72,-3-11 78,-2 8-17,-1-4 324,-1 16-296,-1 7-375,0 7 235,0 10 381,-1 22-347,1-1-23,0 29-885,11-16-269,1-4-397,17-14-2319,-3-17 3859,5-6 0,-15-2 0,-3-2 0</inkml:trace>
  <inkml:trace contextRef="#ctx0" brushRef="#br0" timeOffset="6840">22187 1905 13536,'4'59'336,"-1"-24"0,-2 0-303,-1 4 1,0 2-37,1 2 0,2-1-103,0 22-342,4-11-241,-2-25-2285,2 0 2974,-3-10 0,0-4 0,-3-9 0</inkml:trace>
  <inkml:trace contextRef="#ctx0" brushRef="#br0" timeOffset="7058">22091 2072 11329,'-6'-11'1311,"0"2"-1311,6 9 129,0 0-73,37 9-56,-13-3-196,33 7-460,-23-7-935,4 1 1591,7 0 0,-21-2 0,1 0 0</inkml:trace>
  <inkml:trace contextRef="#ctx0" brushRef="#br0" timeOffset="7476">22425 2143 12001,'0'35'274,"0"1"1,1 2 0,-1-3-600,0 3-510,1-3 835,10-8 0,-8-19 0,7-1 0</inkml:trace>
  <inkml:trace contextRef="#ctx0" brushRef="#br0" timeOffset="7690">22449 1953 11138,'8'8'734,"-1"-1"-661,-7-7-801,0 0 728,33 5 0,-25-3 0,25 3 0</inkml:trace>
  <inkml:trace contextRef="#ctx0" brushRef="#br0" timeOffset="8135">22663 2191 13222,'-15'52'118,"1"-4"-129,6-21-51,3 0-100,3-1-113,1-3-61,5 3 224,1-11-252,11 0 308,8-17 56,-3-3 190,2-9 7,-12-2-130,-4-2 140,-1-2-207,-3-3-39,-2-3-73,-3-2-354,-4 1-659,-9 3 1125,-14 5 0,13 9 0,-3 5 0</inkml:trace>
  <inkml:trace contextRef="#ctx0" brushRef="#br0" timeOffset="9817">22877 2167 12858,'15'38'633,"-3"-2"-493,-12-12-50,0 14-57,0-8-27,0 7-12,0-14-111,0-4-96,2-4 168,-1-5-168,2-5 140,0-2 34,1-3 118,6-5-40,0-3 6,7-8-6,-1-4 0,4-4-39,0-1 84,12-8-84,-8 10 78,13-3-94,-12 23 111,-4 8-90,-6 14 40,-10 7 67,-2 6-185,0 17-1125,-2 0-449,1-1 1647,3-11 0,-2-24 0,2-3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6:17.1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13831 9192 11598,'7'35'241,"-1"0"0,0 2 0,-2-1-57,-3 6-100,-1-2-61,0-11-18,0-11 1,0-2-6,0-6 6,0-5-90,0-2 145,0-1 46,1-10-102,1-4 68,4-25 173,3-10-83,1 0 38,5-8-201,-6 29-11,2-2 6,-3 18-85,-2 4 45,2 4 45,1 2 51,0 6 122,1 5-117,-2 9-56,1 5-5,-4 2-74,0 3-61,-2 10 62,-2-11 67,0 2-101,0-18-196,2-9 515,2-10 56,2-11-129,3-11-10,1-7-1,2-5-28,1 1 39,0 2-22,-1 6-112,-1 9 6,-1 10 78,0 6 157,0 9 28,3 8-135,0 9-44,1 10-219,3 23-146,-5-9-486,0 14-3289,-3 3 4050,-5-22 0,1 2 0,-4-29 0</inkml:trace>
  <inkml:trace contextRef="#ctx0" brushRef="#br0" timeOffset="741">14426 9311 14432,'-22'11'179,"1"2"-179,8 0-56,-4 14 62,4 7-6,1 1-213,8 6-34,7-22-318,9 3 206,2-15 158,6-2 201,-4-10 0,1-3 224,5-17-135,-8 2 12,2-7-39,-9 8 61,-4-7-50,-1 7 16,-4-13 40,-3 15-112,1 2-17,-1 10 22,3 14 40,2 6 11,0 10-68,0 6-5,3 3-100,1 3-259,5-4-223,2-3-645,2-6-722,6-8-1602,1-6 3551,2-5 0,-10-2 0,-4 0 0</inkml:trace>
  <inkml:trace contextRef="#ctx0" brushRef="#br0" timeOffset="1167">14807 9168 13222,'-49'38'891,"7"-3"-807,31-10-45,2 1-28,5 3-50,4 11-34,20 5 73,-6-9 0,15-3-34,-11-22-128,1-3-359,-1-3-576,2-2-410,3-3-1473,-1-4 2980,2-3 0,-12 1 0,-3 1 0</inkml:trace>
  <inkml:trace contextRef="#ctx0" brushRef="#br0" timeOffset="1760">15045 8906 9632,'11'1'1910,"-3"0"-1910,-8-1 599,0 0-72,0 18-152,0 0-50,0 19-84,0-2-51,1 5-72,1 2-107,-1 25-11,0-15-6,0-10 1,0 0-298,1 12 68,2-5-504,4-21 739,-1-21 95,3-12 17,-2-7-101,3-10 28,0-5 34,1-4-73,0-1 67,0 3-61,0 3 33,5 2-84,-5 12 314,7 5 162,-6 22-324,0 0-62,-1 22-45,-6-12-146,-2 9-778,-3-1-269,-1-7-3607,0 12 4800,0-21 0,0-1 0,0-11 0</inkml:trace>
  <inkml:trace contextRef="#ctx0" brushRef="#br0" timeOffset="1968">15426 9239 11962,'4'38'243,"0"1"1,1 27-244,-6-39-50,-2-1-2403,1 4 2453,3-10 0,-1-3 0,1-12 0</inkml:trace>
  <inkml:trace contextRef="#ctx0" brushRef="#br0" timeOffset="2157">15474 9025 9761,'12'10'-90,"-3"-3"90,-9-7 0,0 0 0,0 0 0</inkml:trace>
  <inkml:trace contextRef="#ctx0" brushRef="#br0" timeOffset="2710">15735 9239 12046,'0'57'924,"0"-5"-582,-2-7-281,1-12 1,-3 18-62,1-27-134,1 3-225,1-19-50,0-2 387,1-8 22,0-5 106,3-6-72,1-9-23,8-16 0,3-3-11,0 2-33,5 9-141,-7 21 174,2 5 336,-1 24-336,-4-1-73,1 16-50,-5-8-179,-1 0-304,-1-3-497,0-2-358,0-3 1461,0-3 0,-2-7 0,-1-4 0</inkml:trace>
  <inkml:trace contextRef="#ctx0" brushRef="#br0" timeOffset="3241">16021 9382 7414,'6'7'1148,"-2"-1"-459,-4-6-6,0 0-375,17 4 902,-4-3-992,9-1-72,-7-5 0,3-10 397,6-3-481,0-1 240,-2 1 46,-13 7-119,-4 0 258,-3-3-229,-6-1-62,-7 1-95,0 6 123,-11 9-196,4 19 0,-3 15-28,7 4-39,6 3 33,5-16-100,2-2 33,4-5-235,9-1 22,1-9-240,17-2 100,-9-10-818,12-4 1244,0-10 0,-14 7 0,1-2 0</inkml:trace>
  <inkml:trace contextRef="#ctx0" brushRef="#br0" timeOffset="4425">13974 9906 10914,'0'54'442,"0"1"1,1-10 0,-1-3-398,-2-5 0,-1-3 11,2 17-62,1 14-61,4-21-96,2 6-44,5-30-118,3-7-151,1-6 28,2-5-974,8-11-58,-6 0 1480,2-8 0,-14 8 0,-3 4 0</inkml:trace>
  <inkml:trace contextRef="#ctx0" brushRef="#br0" timeOffset="4683">13879 10144 8774,'-3'-8'2286,"2"1"-1866,1 7 157,0 0-285,-5-2-35,14 2-128,-2-2 22,32 2-134,10 0-1065,-13 1 1,3 1 1047,1-1 0,-2 0 0,12 2 0,-15-1 0</inkml:trace>
  <inkml:trace contextRef="#ctx0" brushRef="#br0" timeOffset="5178">14331 10120 11150,'-2'36'420,"0"1"0,-1 1 0,0-2-364,0 7-56,0-8-45,1-5-112,2-24 101,0-3 253,0-3 351,2-10-368,1 0-1,2-11-73,1 0-72,2-4 27,0-2-27,2-1-34,8-7-140,13 6-123,-5 7-583,7 9-806,-14 19-2409,-2 3 4061,-1 5 0,-8-6 0,-2-1 0</inkml:trace>
  <inkml:trace contextRef="#ctx0" brushRef="#br0" timeOffset="5631">14641 10168 10186,'0'12'3848,"0"-2"-3652,0-10 39,0 0-78,-21 35-151,13-16 22,-16 30-28,19-27-6,2 8-72,2-9-219,3 5-369,11-15 666,-1-6 89,7-11-38,-6-8-12,-1-5 34,-1-3-6,-2-2 28,-1-1-11,-3-2-22,-1 0-29,-2 0 163,-2-5 146,1 10-129,-1 5-174,2 40-330,5 9-505,2 12-811,8-10 1607,8-12 0,-12-12 0,4 0 0</inkml:trace>
  <inkml:trace contextRef="#ctx0" brushRef="#br0" timeOffset="6300">14926 10097 12219,'5'67'813,"-1"-8"-701,-3-32-17,0-1-84,0-5-5,1-3-6,-1-5-112,0-4-84,1-5 95,1-3 297,5-10 0,9-27-190,0 5-1,6-18 1,-10 23-73,5 2 100,-2 13 146,-1 10-111,-3 15 10,-7 10-207,1 15-285,-3-8-578,2 7-3813,4-13 4805,-1-11 0,1-3 0,-4-10 0</inkml:trace>
  <inkml:trace contextRef="#ctx0" brushRef="#br0" timeOffset="6720">15307 10144 13905,'-31'26'264,"5"-5"-264,17-11-6,4-2-95,3-1 17,1 0 28,2 0-33,10 5 49,-1-2 40,8 5 0,1 3-56,-1 10 56,-3-5 6,-5 4 28,-9-16 22,-1-1-45,-4 0-11,-2-1 0,-6-2-840,-9 1-247,3-5-739,-6 0 1826,8-3 0,7 0 0,3 0 0</inkml:trace>
  <inkml:trace contextRef="#ctx0" brushRef="#br0" timeOffset="7311">15474 9811 11850,'3'43'336,"1"0"0,-1-3 0,-1 0-207,-2-4 0,-2-1-132,1 2 0,-1 0-1208,1 0 1,-1-1 818,0 23-265,2-26-407,0-7-1587,3-5 2651,0-10 0,1-4 0,-2-7 0</inkml:trace>
  <inkml:trace contextRef="#ctx0" brushRef="#br0" timeOffset="7799">15712 10144 12713,'-17'32'72,"1"-1"1,-11 25-123,23-31 44,2-2-83,2-2-119,2-4-767,6-4 886,1-6 89,6-3 5,-1-10 91,5-11-18,-4-2 40,3-8 139,-6-4 18,-5-1-79,-1 2 90,-5 7-247,-1 16 258,0 13-191,1 8-106,1 12 28,2 4-28,2 1-246,7 9-225,1-15-347,5 2 113,3-20 705,8-14 0,-13 4 0,2-7 0</inkml:trace>
  <inkml:trace contextRef="#ctx0" brushRef="#br0" timeOffset="8158">15997 9954 9593,'4'2'2834,"0"0"-1115,-4-2-1327,0 2-190,0 5 100,1 16-145,-2 17-51,-1 5-100,0 7 33,0-11-28,1-1-11,1-2-358,0 5-801,0-8 184,0-6 975,0-14 0,0-12 0,0-2 0</inkml:trace>
  <inkml:trace contextRef="#ctx0" brushRef="#br0" timeOffset="8350">15878 10073 13105,'38'2'86,"-1"0"1,29 0-591,-36-4-1160,3 1-3178,-2 0 4842,-1 1 0,-15 0 0,-5 0 0</inkml:trace>
  <inkml:trace contextRef="#ctx0" brushRef="#br0" timeOffset="8641">16259 10120 12578,'-8'61'616,"1"-5"-565,5-24-51,2-2-163,0-4-201,0-4-437,3-8-694,3-6-175,2-4 1670,2-8 0,-4 3 0,-3-4 0</inkml:trace>
  <inkml:trace contextRef="#ctx0" brushRef="#br0" timeOffset="8811">16259 9882 10623,'4'13'275,"-1"-3"-275,-3-10-1479,0 0 1479,29-2 0,-22 2 0,22-1 0</inkml:trace>
  <inkml:trace contextRef="#ctx0" brushRef="#br0" timeOffset="9442">16592 10192 13754,'-29'59'90,"5"3"-90,21-39-73,5 8-117,3-14-118,3-4-73,3-3 196,1-6 202,7-5 44,-4-7-27,5-7 33,-7-6 124,1-13-68,-7 6-67,-1-8-23,-11-1-72,-11 3-78,1 4-242,-6 11-291,9 15-436,3 4 1086,3 9 0,4-6 0,0 5 0</inkml:trace>
  <inkml:trace contextRef="#ctx0" brushRef="#br0" timeOffset="9910">16831 10120 10097,'9'5'1837,"-1"-1"-1411,-8-4-6,-7 33 17,3-12-197,-4 12 1,0 2-241,2-9-67,-2 10 61,7-28 6,1-5 191,5-10-34,8-16-152,2-2 18,14-21-18,-10 20 51,8-4-5,5 16-12,-10 8 235,5 13-156,-15 12-23,-5 13-61,-3 7-34,-2 1-303,0 11-2128,4-19 2431,1-8 0,-1-18 0,-1-12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7:08.62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14259 10549 11805,'-31'-10'1316,"-6"0"-991,19 6-174,-8-1 6,6 3-151,1-1 190,3 1-73,-11 0-28,4 0-95,-9 0 196,-4-1-185,9 0 141,-18-2-152,20 1 78,-7 0 40,1-1-102,8 3 29,-8-1-45,10 3 6,-1 0-6,-2 0 61,-1 0-55,-14 0 11,9 0 33,-10 0 6,10 0-50,-13 0-6,7 0 0,-10 0 11,-4 3 28,9 1-28,4 2 1,0 0-7,-10 2 1,-13 3 5,18-3-11,-14 4 56,-4 1-56,23-4 0,0-1-6,-20 5-5,-9 0 11,28-6 28,-11 1-33,14-2-29,-15 2-5,-6 2 39,20-2 0,0-1 33,-23 6-66,4 2 33,17-5-6,-17 5 6,-5 3 0,-1 0-1147,1 0 1142,21-6-23,6 0 0,1 0 0,-4 3 22,-16 7 6,33-10 0,3-1-5,-5 4 61,-3 3-51,-1 0 29,-1 0-34,3-4 33,-13 7-33,5-5 0,-23 13 3,23-14 0,1 0 31,-20 11 1073,-8 3-1107,31-14 0,0 1 0,2-1-17,3 0 17,2-2 12,-5 7 27,-2 3-39,2 1 45,-6 9-45,4-1 0,-13 18 0,13-14 0,-2 4 11,7-7-11,4-8 22,-15 19-22,13-15 0,-7 8-5,9-9-1,-9 15 12,2 3-12,-5 12 6,9-13 73,1 7-79,5-11 6,2 1-39,2-4 45,5-13-6,-1 11 5,2 3-5,-1 1 0,4-2-22,-1-10 22,3 0 0,-1 1 17,1 13-29,0-10 12,0 10 0,0-13-33,0 1 33,1 14 0,2-9-39,0 9 33,6-2-28,4 1 40,7 12 11,-4-13 28,2-1-45,-7-12 0,1 0-40,4 11 46,3 1-15,-4-10 1,2 0 8,6 11-17,5 3-27,-10-22 44,0-1 0,0-1 11,9 7-11,1 3 33,0-2-10,-2 0-18,-9-9-5,2 1 0,-2 1 56,9 11-56,-6-7-56,16 17 56,-13-19 0,7 8 6,-8-11 78,10 10-84,3 1 28,8 10-34,-1-3 57,-12-9-57,-3-3 6,-9-12-61,7 6 66,-5-6 1,14 9 67,7 3-73,-7-4-23,7 5 23,-18-12 0,1 1 45,15 7-45,7 1 0,2 0-28,1-4 39,3-3-5,-12-6 33,11 4-39,-5-3 22,15 3-22,3-1 34,-3-3-28,-14-5-6,-14-3 0,1 0 0,1-2 5,1 1-5,0 1 0,1-1 39,16 4-39,7 0-25,-22-3 0,0 0 25,24 3 28,-25-4 0,0 1-34,7 0 6,12 1 0,-17-2-11,-2 0-6,-1-1 23,11 2 33,-13-2-33,6 2-6,-15-2-6,8 1-33,-9-1 39,7 1 50,-2-1-22,-6-1-28,16 0-39,-16-1 45,5 1-6,-9-1 0,-1 1 50,-1 1-44,8 2-6,-7-1-28,7 2 33,-8 0-5,2 0 0,1-1 63,11 1-63,5-3-85,0 1 79,0-1 6,-12-1 63,20 2-63,-15-1 0,17 0-40,-22-2 40,1 1 0,0-1 0,0 1 45,-1-1-28,0 0-17,1 0 0,0 0-40,1 0 29,-1 0 22,14 0 29,1 1-40,10-1-11,-10 0 22,6 0-11,-17 0 6,9 1 27,-10 0-33,13-1 0,-7 1 6,9-1-6,-12 1 11,11-1 11,-9 2-22,9-1-50,0 1 67,-9-1-17,11 0 0,-12-1 0,-1 0-34,2 0 34,-1 0-5,14 0 16,-12 0-11,9 0 0,-2 0-6,-10 0 6,10 0 0,-12 0 0,0 1 6,0-1-6,10 1 5,-9 0-16,18 0 11,-19-1 67,19 1-67,-19-1 0,8 0-33,2 0 33,-9 0 0,9 0 0,-10-1 17,14 0-17,-10-1 0,11 1-34,-14 0 34,13 1 0,-10 0-11,9 0 11,-12 0 0,0 0 11,1 0-73,14-1 62,3 1 23,-1 0-29,8 0-34,-12 0 40,-3 0 0,5 0-5,-21 0 5,5 0 0,-2 0 5,-8 0-5,7 0 0,-8 0 0,8 0 0,-6 0 6,13 0-40,-14 0 34,5 0 0,0 0 34,3 0-34,0 0-22,9 0 22,-2 0 0,1-2 33,0-1-33,-8-1-67,26-8 73,-19 5-6,20-4 0,-27 6 11,-1 1-11,0 1 0,-2 0 5,0 1-44,-2 0 39,-1 1 0,-1 1 0,0-1 34,-1 0-34,8 1-51,0 0 51,10 0 6,-10 0 44,1 0-33,-9 0-17,3-1-45,9-2 45,5-2 40,11-1-40,0 0 5,-11 1-38,-3-1 33,-12 3 0,9-1 39,-1 0-39,0 0-34,3-1 34,-14 2 0,6 1 0,-6-2 34,0 2-34,0-1 0,12-3-51,-7 2 51,8-2 0,-8 1 0,0-1 62,1-1-68,12-1-22,-9 0-28,21-5 56,-7 2 45,-1-1-45,-2 0 0,-14 4 0,0 0-28,-1 0 28,-1 1 0,-1 1 0,-1-1 34,-1 1 11,2-1-45,-1-1 0,1-1 23,12-8-23,-6 2 84,21-10-84,-11 4 0,-1 0 72,0-3 91,-10 1-158,0 0 63,-3-1-52,0 0 158,-7 6 5,7-9-39,-12 13-134,2-6 151,-6 5-124,4-9 85,-2 3-79,2-8-22,-3 6 39,0-1-11,0 0 61,-1-2-106,-1 1 11,0 0 163,-2 0-174,1 1 33,0-11 46,1-5-79,1 0 0,-1 2 0,-1 11 56,1-12-34,-2 10 85,4-22-107,-3 7-6,0-1 28,-1-16-22,-2 24 45,0-12-73,-2 16 28,1 2 0,-1 2 11,0 0-5,0 2-6,0 0 0,0-1 67,0-1-72,-3-2 5,-1-1 0,-7-16 44,-4-2-44,0-1 0,-2 5-44,6 15 44,-1-1 0,0 1 5,-5-13-5,3 12 6,-9-21-23,10 23 17,-5-8 0,6 11 0,-1 1 28,0-1-28,-7-11-34,-6-14 34,3 8 0,-1-4 40,11 21-40,-1 0 0,0 0 0,-4-2-23,0 1 23,-3 0 0,-11-11 67,7 9-72,-9-7 5,9 13 0,0 1-34,-13-7 34,8 8 51,-24-12-57,5 12 6,0 0-17,16 10 0,2 1 17,-8-1 0,-12-5 0,16 6 0,0-1 0,-1 0 0,-16-7 0,12 5 0,-11-5 34,1 2-34,14 4 0,-10-4 0,16 6-34,1 0 34,1 0 0,-1-1 40,-14-7-40,-10-2-48,17 8 0,-1 0-2,-25-8-1166,-1 5 1211,17 6-813,1 2 818,-1 0 0,1 0 0,0 1-17,2-1 17,-20-2 0,16 1 8,7 3 1,-2-1-9,7 1 0,1 1-3,-9-2 0,-2-1 3,2 1 0,1-1 56,-24-5 491,27 4 1,2 1-548,-7-3-25,6 2 0,1 0 133,-7 0-108,-12-2 39,18 4-39,1 1 6,-17-3-23,12 2 17,7 0 0,0 1 0,-7-3 14,7 1 0,-1-1-740,-4-2 726,-11-6-39,16 5 39,1-1-448,1 1 448,-1 0 12,1-1-24,-1 2 12,1-1-39,-17-4 39,12 4 397,5 3 1,0-1-449,-24-3 34,0 0-28,20 8 1,2 0 83,-7 3-39,-14-1 0,20 3 50,0 0-44,0 0-6,2-1 0,1 0 749,-14-1-749,12-1 34,-25-2 493,10-2-577,-15-3 55,12 1-5,19 3 0,0 0 23,-8 0-29,-13-3 6,15 4-95,-18-1-17,-9 3 109,34 1 0,-1 2-176,-11 3 0,2 2-1431,-9 3 1307,19-1 1,-1 2-1216,-21 12-5489,-1 3 7007,6-2 0,19-7 0,19-10 0</inkml:trace>
  <inkml:trace contextRef="#ctx0" brushRef="#br0" timeOffset="1573">12355 11073 11715,'34'21'1166,"-3"-4"-623,-9-24 34,4-6-415,-1-3 28,3-9-190,-14 10 124,1-2-119,-9 6 107,-1 1 84,-3 1 6,-1-3-169,-6 3-21,-4-4-24,-6 6-4,-5 0 16,-1 3-40,-15 2 29,10 4-34,-13 12 101,22 2-50,1 12-6,11-1 45,4 2-45,3 2 0,4 1-67,4-3 5,16 4-56,-4-13-16,10-1-157,-6-13-370,0-4-638,5-3-2085,-3-5 3384,0-3 0,-14 3 0,-4 0 0</inkml:trace>
  <inkml:trace contextRef="#ctx0" brushRef="#br0" timeOffset="2115">12736 10954 11939,'5'67'1110,"-1"-9"-987,-5-32 17,0 5-151,-1-8-79,1-3-112,0-12 202,1-6 118,0-4 28,3-5-146,0-5 112,5-7-40,8-15 180,7-4-95,1 1 6,2 7-158,-10 16 180,5 7 89,-5 15-268,-1 5 11,-3 24-236,-7-1-447,0-1-2689,1-4 3355,2-19 0,-2-3 0,0-7 0</inkml:trace>
  <inkml:trace contextRef="#ctx0" brushRef="#br0" timeOffset="2436">13165 10978 13144,'-25'11'1041,"2"1"-766,5 7-242,2 14-38,4-5-1,6 6-190,8-17-812,9 2-12,1-5-520,12 0 1540,6-8 0,-13-4 0,3 0 0</inkml:trace>
  <inkml:trace contextRef="#ctx0" brushRef="#br0" timeOffset="2968">13379 11001 9257,'6'3'3092,"0"0"-2583,-6-3 796,0 0-1243,-9 24-62,5-8 39,-5 22-28,8-15-11,1 1 0,1-1-28,8 4-101,9-4 163,0-6-23,3-7 23,-8-11 16,-2-5-11,0-5-5,1-18 95,-5-9-124,-2-1 23,-16-15-39,-8 16-493,-12 2-162,6 17-1782,2 29 2448,13 14 0,2-3 0,6-1 0</inkml:trace>
  <inkml:trace contextRef="#ctx0" brushRef="#br0" timeOffset="3573">13760 10930 12539,'-31'41'22,"6"6"-33,29-21-78,6 13 49,1-20-156,5 2 196,-5-14-6,5-2 85,1-11-28,0-3 38,-3-10-22,-6 0 62,-3-4-39,-1-1-12,-4-11-83,-10 0-96,1 3-1065,-8 8 1166,4 24 0,4-3 0,3 9 0</inkml:trace>
  <inkml:trace contextRef="#ctx0" brushRef="#br0" timeOffset="3899">13855 10692 9940,'12'12'1915,"-3"-1"-1444,-9-11-107,-4 35 107,1-10-301,0 12 1,-1 5-115,2-9 0,0 1-59,0 8 1,1 1-382,0-4 0,0-3-400,4 14-762,1-21 1546,7-19 0,-6-7 0,2-1 0</inkml:trace>
  <inkml:trace contextRef="#ctx0" brushRef="#br0" timeOffset="4382">14045 11025 11329,'52'5'1104,"-12"0"-914,-31-19 6,-5 3 6,-2 1-169,-2-2 275,-11-12-5,2 9-107,-11-6 145,-2 15-234,-2 13-96,0 19 112,9 22-123,8 1 0,9 2-73,5-21 17,6-6-442,16-6-90,-4-9-908,11-8 1496,-4-16 0,-15 8 0,1-7 0</inkml:trace>
  <inkml:trace contextRef="#ctx0" brushRef="#br0" timeOffset="4986">14355 10954 12573,'-6'38'683,"1"-5"-633,5-18 62,0-1-106,0 1-6,0-2 67,0 0-61,0-2 22,0-2-28,1-1-28,0-2-12,0-2-83,2-2 123,-3-2 11,2 0 241,1-3 73,2-10-252,0-1 50,1-11-117,-1 3 67,0-4-1,1 0-60,1 0 139,6-3 252,11 13-134,3 5-264,1 14 23,-3 15-134,-14-6-432,3 5-4525,-8-5 5063,-2-5 0,-3 0 0,-1-6 0</inkml:trace>
  <inkml:trace contextRef="#ctx0" brushRef="#br0" timeOffset="13574">20044 9049 10382,'-38'-13'1456,"4"2"-856,12 5-6,-4 2-505,1 2 208,-5 0-263,12 2-34,-5 1 0,6 2 17,-9 6-12,-7 4 107,-14 6-78,7-3-34,-14 3 123,22-7-123,-9 2 22,5 1 12,10-4-45,-7 4 11,13-4 0,-8 4 5,7-3-5,-4 3 96,7-4-85,2-2 22,0 1 7,-5 3 77,6-3-106,-4 3-11,7-5 40,1 1 32,-1 0-32,-2 2 4,-2 2-44,-2 1 146,-2 1-140,-2 2 100,-8 8 56,0 2-162,2 0 0,7-3-22,9-8 28,1 7-6,3-5 72,-5 14-4,-7 10-57,3-7-11,-8 10 56,11-18-51,-3 0 57,-5 12-124,0 2 57,2-2 5,5-6 0,7-13 39,0 0-39,-5 10-6,-2 3 1,-5 10 5,3-10 39,3-2-78,5-10 39,-2 10-39,4-9 33,-2 6 6,5-10 50,-3 8-83,3-6 33,-1 4 0,3-7 67,-1 9-61,-1 3-1,0 2 12,0 8-23,2-1 6,1-1 0,0 2 0,0-12 56,0 11-56,-2 3-33,2-1 66,-1-4-33,1-12 0,1 0-16,0 0 4,0 11 12,1-8 56,3 21-56,-1-19 0,3 10 0,-2-9 12,0 13-12,-2-8 0,1 9 28,0-2-28,3 1-56,-2-1 56,3-5 0,-3-11-40,1 0 57,1 1-17,0-2 6,1 14 11,3 12-29,-2-7 12,1 5-5,-3-22 5,1 0-17,1 1-22,5 11 44,1 2 46,-1-1-57,1-4 6,-5-12 0,0 0 6,-1 0-6,2 10 0,-2-7 45,2 16-34,-5-7-22,0-1 11,1 12 0,-2-19 11,3 10-62,4 0 51,-3-9-5,4 7 5,-3-12 0,-1-2-6,0 0 40,2 8-34,-1-8-62,4 16 62,-5-16 0,7 14 6,-5-15-12,2 5 6,-2-7-17,1-2-22,7 10 39,1 0 39,2 1-27,-2-5-12,-6-8-17,0-1 11,0-1 12,0-1-6,7 4 73,9 5-73,-4-5-56,4 2 61,-12-9-5,-1-1 0,2-1 34,0 0-34,10 2 5,-6-3-38,8 3 33,1-2 0,-5-1 33,7 3-33,2 1-22,4 4 22,1-1 0,16 5 62,-20-9-46,30 4 1,-11-6-11,-1-1-6,-5-1 45,-4-1-23,4 0-22,0 0-11,10-2 11,-24-1 0,10-2 61,-13-2-66,12-4 5,-10 1-23,23-5 23,-25 6 0,9-1 6,-2 1-6,-11 2 0,8-1-39,-11 3 72,0-2-33,1 1 0,13-2 12,-8 1-12,12-1 0,-14 2-28,2 0 33,-2 0-5,0 1 6,0-1 50,-1 1-56,-2-1 0,0 0 0,0 0-23,9-1 23,-9 0 0,8 1 62,-11 1-40,0 1-22,0-1-50,12-2 72,5 0 34,13 0-50,-11 1-6,-3 2 0,-12 0-50,-2 0 33,12 3 78,2 0-72,0 1 11,-2 1-17,-10-4-27,10 2 44,-8-1 0,6 0 33,-11-1-66,-3 0 33,1 2 0,-2-1 0,0 1 33,0-1-33,0 2 0,0-1-33,9 2 33,-6-2 0,6 2 11,3 1-11,1 0 50,0-1-72,-4 1 22,-9-1 0,-2-1 0,1 1 22,-1-1-22,9 3-17,16 3 17,-6-1-5,10 0-6,-18-5 11,3 0 0,1-1 11,1 0-45,-2 0 34,1 1 0,-2-1 0,-1 2 51,-1-1-51,-1 1 0,-1 0 5,-2 0-33,8 1-11,0-2 61,-1 1-22,6-3 0,-15-1-33,17 0 33,-6-1 39,11 0-39,-8 0 6,-1-1 5,-7 0-11,0 0 0,0 0-6,10 0 6,-10 0 0,18-1-5,-19 0 5,8 0 0,-10 0 67,12-2-67,-8 2 0,9-2-11,1-2 16,6 2-5,0-3 51,0 3-57,-11 0 6,16-2 0,-11 0 11,24-3 45,-9 0-56,-10 2 0,-2-1 74,-23 3-63,1-1 22,2-1-10,1-2 33,0 0-23,3-1-33,-1 0 45,3 1-45,-2-1 11,1 1-5,10-5 44,2-3-50,12-8-22,-12 4 22,-2-2 0,-12 8 0,0-2 62,-1 0-68,-1 0 6,-1-1 0,-1-1-6,0-1 6,1-3 0,0 0 0,2-2 51,-1-1-51,2-1 0,-1-2-28,11-11 11,0-1 17,1 1 62,-7 4-62,-9 14 0,-2-2-28,8-12 33,-7 8-5,3-9 84,-6 0-84,-1-3-45,2-15 57,-5 12-12,-1 0 0,-4 12 44,1 0-44,0-2 0,0 2 45,3-16-34,-2 11 12,6-29 27,-7 24-44,4-14-6,0-3-56,-2 13-845,2-13 901,-3 21-456,-1 1 512,0 4-45,-1 0-11,1 2 0,-2 1 33,6-14-10,-1-5 27,1-2 6,0-14-45,-6 26 141,1-10-46,-4 5-72,-1 13 16,-1-8 0,0 15 818,-1 0-829,0-10 34,0 8-45,0-9 562,-1-4-522,0-7-63,0 1 29,0 1 44,-2 14-39,0 2 85,-4-11 49,0 9-134,-1-8-39,1 10 0,-1-2 34,-5-13-34,2 9 34,-5-9 50,3 14-79,-7-10 18,4 10-18,-13-20 1,3 7-12,-1-1 6,0-1 0,5 10-5,0-1 27,0-3-22,-2 1 33,3 2 1,-1-1-28,-6-9-6,6 11 0,0 1 39,-1 1 28,-10-10-67,7 11-28,-18-17 28,18 22 0,-7-5-5,11 12 27,0 3-22,1 2 0,0 0-28,-3 1-62,-14-5 68,4 4-29,2 1 1,-2 1 50,-12-3-25,3 1 0,-2 0-1679,-14-3 1692,20 6 1,-3-1 8,-2-1 1,-1 1 21,-2-1 1,0-1-20,1 2 0,-1-1-45,-6-1 0,4 2 12,-5 0-103,12 4 1,2 1 152,-3 0-17,-7 2 6,7 0-17,11 2 11,-19-5 0,20 4 50,-9-3-44,8 2-6,-1-1 1603,-2 0-1654,-20-1 40,-10 1 61,0 0-50,21 2 0,2-1-877,-9 0 877,-16-4 11,20 2-11,1-2 73,-19-4-73,14 3 0,-14-3-45,20 5-194,-1 1 205,-19 1 34,15 1 34,-14 0-34,5 1 0,15 1 11,8-1 0,1-1-11,-4 0 0,-11-1-5,16 2-40,0 1 45,1 2 0,1 0-51,0 0 57,2 0-6,-1 2 6,-11 4-18,10 0 1159,-20 3-1337,0-3 184,8-2 96,-5-1-124,21-3 34,0 0-56,-3 0-50,-14 0 106,-7-3 50,0 0-56,3-3 6,15 2 0,2 1-61,1 0 66,1 1-5,2 1 0,1-1 62,2 0-62,1-1 0,-8 0-50,7-2 50,-14 0-6,15 2 17,-7 1-22,7 2 11,0 0-6,-1 0-78,2 0 96,0 0-12,1 0 22,0 0 34,1 0-90,0 0 34,-1 0-106,-12-3 106,-11-4 22,6 2 1,-2-1-23,-18-4 0,23 6 0,0 0-51,-19 0 51,14 1 0,-11 0 62,19 1-56,1-1-6,3 0 0,0 0-68,-8-2 63,-1 2-113,1 1 113,6 1-79,11 1-68,-6 1-27,6 1 106,-4 1-33,6 2-168,0 2 218,0 0-343,-11 5 231,5-2-1052,-19 9-29,15-8-801,-10 3-1793,13-5 3843,1-4 0,12-1 0,4-3 0</inkml:trace>
  <inkml:trace contextRef="#ctx0" brushRef="#br0" timeOffset="14842">20925 9406 11749,'-36'12'751,"3"2"-538,16 7-118,1 4-84,4 1 45,4 1-56,3-1 0,3-1-6,1-1-83,5-3 89,2-3 0,6-2-51,12-1 91,7-6 60,0-1-60,0-9 139,-13-7-84,-4-4 62,-4-18-157,-6 4 0,-1-11-6,-7 8-195,-2-1 94,-4 1-1053,-2-4-223,4 12 1383,1-1 0,7 17 0,-1 1 0</inkml:trace>
  <inkml:trace contextRef="#ctx0" brushRef="#br0" timeOffset="15130">21020 9192 10091,'5'11'3137,"-2"-2"-2650,-9 25 280,-2 14-672,-4 19-70,6-33 1,1 1-60,1 0 1,1-2-163,-1 16-460,1 8-335,5-30-4084,12-10 5075,-3-8 0,5-6 0,-9-3 0</inkml:trace>
  <inkml:trace contextRef="#ctx0" brushRef="#br0" timeOffset="15556">21235 9454 10254,'48'6'1534,"-9"-3"-1243,-31-14 141,-2-1 38,-3 0-61,-1-2 549,-5-3-600,-4 4-50,-5 0-185,-2 7 174,-11 6-179,1 19-118,-5 18-9,17-2 1,3 2-42,-1 15-270,10 3-452,21-35-124,8-10-1351,14-5 2247,-1-11 0,-20 2 0,-6-1 0</inkml:trace>
  <inkml:trace contextRef="#ctx0" brushRef="#br0" timeOffset="15974">21663 9477 14628,'-40'11'890,"6"1"-727,15 12-180,9-3-39,0 9-6,9 2-391,10-1-679,9 0 1132,33-16 0,-26-7 0,13-10 0</inkml:trace>
  <inkml:trace contextRef="#ctx0" brushRef="#br0" timeOffset="16364">21877 9430 10903,'9'8'2196,"-2"-1"-1798,-7-7 156,0 0-392,-28 38-5,16-17-157,-20 32 39,26-29-111,3-2 55,2-3-39,1-3 28,6-2 28,1-6 56,6-3-56,0-4 151,13-17-39,-11 4-112,8-15 112,-17 7-78,-3-2-34,-5-15-23,-7 2-94,0 2-242,-4 12-341,5 16-1115,0 3 1815,-3 4 0,5-2 0,0 2 0</inkml:trace>
  <inkml:trace contextRef="#ctx0" brushRef="#br0" timeOffset="17129">22258 9406 14561,'-29'4'980,"-4"12"-946,17-3-34,-5 12-46,10 6 13,6-7-85,0 5 6,10-8 73,2-8-51,12 0 85,-3-9-46,5-4 51,-6-6 0,3-10 0,-6-8-280,-2-13-296,-6 7-992,-13-8 217,1 20-715,-7-2 2066,6 14 0,4 3 0,2 3 0</inkml:trace>
  <inkml:trace contextRef="#ctx0" brushRef="#br0" timeOffset="17406">22330 9192 10489,'0'4'2520,"0"0"-952,-6 29-1170,1-9-101,-4 32-62,1 3-190,4-12-45,0 13-11,3-24-45,1-5-544,2-5-447,1-6-4901,8-5 5948,-3-7 0,1-3 0,-6-5 0</inkml:trace>
  <inkml:trace contextRef="#ctx0" brushRef="#br0" timeOffset="17858">22496 9525 11922,'52'-16'880,"-9"1"-645,-31 4 398,-5-1-302,-2 0-51,-3 1-62,-1-2-179,-5 1 471,-7-4-348,-1 5 40,-4 1-197,3 7 51,1 2-44,-6 16 49,4 1-15,-2 15-46,7-1 84,3 1-96,3 10-44,2-12-336,7 4 11,3-18-1809,20-4 2190,4-8 0,-7-1 0,-7-5 0</inkml:trace>
  <inkml:trace contextRef="#ctx0" brushRef="#br0" timeOffset="18405">22853 9358 13452,'3'39'392,"-1"-1"0,0-2 0,-1-3-269,-6 11-78,2-15-45,2-12-6,1-12 152,0-3-62,2-8-39,3-4-17,10-20-45,9-8 11,-2 10 1,2 2-91,11-7 85,9 6-470,-8 32-410,-3 12 891,17 22 0,-28-18 0,2 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11:01:39.087"/>
    </inkml:context>
    <inkml:brush xml:id="br0">
      <inkml:brushProperty name="width" value="0.09071" units="cm"/>
      <inkml:brushProperty name="height" value="0.09071" units="cm"/>
      <inkml:brushProperty name="color" value="#0070C0"/>
    </inkml:brush>
  </inkml:definitions>
  <inkml:trace contextRef="#ctx0" brushRef="#br0">8110 5464 10606,'21'1'499,"1"-1"-432,-13 0 213,14 0-174,-8 0 6,15 0-61,-16 0 10,3 0 1,-3 0 22,9-2-39,5-2 0,-4 1 5,1-1-50,-14 2 6,4-1 5,-1 1 0,0 0-5,10-1 5,-2 1 0,3 0 23,3-1-34,-8 1 0,4-1 0,-4 0 11,0 2-11,3-2 0,0 1 5,-5 0-5,4 1 12,3-1-7,5 1-5,0 0 51,-2 1-51,-7 0 56,17 0-5,-15 0-46,-3 0 1,0 0 44,2 0-11,-1 0-27,2 0 21,-7 0 18,5 0 21,11 0-66,-12 0 0,7 0-1,-13 0-5,-1 0 6,0 0 11,14 0-12,4 0-2,-11 0 0,0 0 2,13 0 7,-10 0-1,-6 0-6,-3 0-5,-1 0 6,-4 0 0,0 1-1,-4 0 1,1 0-1,-1-1 1,-1 1-6,-1 0-431,7-1-1373,-1 0 1804,5-3 0,-7 2 0,-2-2 0</inkml:trace>
  <inkml:trace contextRef="#ctx0" brushRef="#br0" timeOffset="2435">8480 7183 11004,'23'-1'252,"-2"0"-213,-9-1 107,6-1-96,-4 1 45,10 0 141,13 0-183,-11 1 0,1-1-50,-4 1 0,-2 0 2,2-1 1,-2 0 50,-7 0-51,0-1-5,1 1 34,1-1-34,0 1 6,6 0 5,4-1 0,-1 1 6,6 0-17,-2 1-11,7-1 11,-16 2 0,0 0-3,9-1 0,0 1 3,8 0 0,-9 0 0,1 0-6,-8 0 1,1 0 2,7 0 0,1 0 3,-7 0 0,-1 0 0,1 0 0,-2 1 6,-2 0 16,10 2-16,-7-2-1,9 1 29,-11-2-34,0 1 22,5-1-10,8 1 4,-1 0 12,-11 0 0,0 1-28,5-1 0,3 3 0,-8-3 6,-3 2 22,-2-2-22,-1 1-29,-2 0 18,1 0-63,0 2 192,-5-1-51,1 2-28,-5-3-45,0 0 0,-4-1 5,2 0 29,0 1-51,-2-1-16,2 1-18,-2-1 51,0 2 0,-1-3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11:02:28.126"/>
    </inkml:context>
    <inkml:brush xml:id="br0">
      <inkml:brushProperty name="width" value="0.09071" units="cm"/>
      <inkml:brushProperty name="height" value="0.09071" units="cm"/>
      <inkml:brushProperty name="color" value="#0070C0"/>
    </inkml:brush>
  </inkml:definitions>
  <inkml:trace contextRef="#ctx0" brushRef="#br0">12423 8070 10310,'22'-12'621,"10"-4"-615,-11 7-6,4 0-3277,-7 9 944,-9 0 3747,3 1-1313,4 14 809,-10-6-910,6 11 56,-11-13-50,-1 2 3270,0 0-3127,-7 7-110,1-1 51,-5 2 16,3-6-16,2-4-23,-2 0 0,1-1 79,-2-2 5,3-3-106,2 0 89,1-1-122,0 0 44,-2 2-62,1-1 6,-5 3-95,3 0 95,0 1 5,1 1 1,1-1-62,1 0 56,1-1-50,1-2-286,0-1 470,23-1-128,-4 4 44,10 0-39,-6 4-11,-12-2 0,2 1 0,-3-1-17,1 3 12,0 3 5,1 1-6,-5-2-111,0 0 105,-4-2-116,1 9 88,-3-4-16,0 7 56,0-9 12,0 1 21,-3-2-156,-4 3 168,-1-2-40,-5 2 1,4-7-6,-2 1 0,2-4 56,-11 2-34,5-3 18,-9 2-35,8-3 29,4 0-29,0-2 12,4 1 22,1-1 34,0 0 353,-7-3-330,3-2-91,-2-5-5,8 2-39,1-1-40,3-4-3198,0-1 3089,1-6 1,0 9-1,0 4 1</inkml:trace>
  <inkml:trace contextRef="#ctx0" brushRef="#br0" timeOffset="603">12886 8520 10730,'5'-10'-279,"0"3"1,-5 5 0</inkml:trace>
  <inkml:trace contextRef="#ctx0" brushRef="#br0" timeOffset="2385">13124 8149 10108,'3'-16'1210,"4"1"-1126,2-3 207,12-3-73,-1 0-134,-5 9 0,0 0-78,3 0 33,1 3-33,-10 8 38,10 6 91,-6 2-101,5 6 39,-7 2-68,-3-1 91,0 21-35,-5-6-56,-1-6 1,-1 0 0,-3 7 11,-3 3-12,-2-15 29,-2 6-28,-3-3-1,3-5 40,-7 4 0,-2 3-48,1-1 0,0-2 3,0 1 0,1-1 0,2-3 0,3-3 0,7-8-5,3-1 5,-1 1 5,0 1-5,1 0 39,0-2-22,-1 1-6,0-1 101,-4 5-106,1-2 44,-3 3-10,4-7-1,0 1-34,3-4-66,-1-1 352,26-4-285,-8 2 33,19-2-28,-13 3 23,-5 1-34,1 0 0,-1 0 5,5 0 6,-5 0-11,6 0 6,-3 0 0,-5 0-6,-1 0-6,-9 0-44,-2 0-242,0 0 292,-2-2 0,1 2 0,-1-2 0</inkml:trace>
  <inkml:trace contextRef="#ctx0" brushRef="#br0" timeOffset="2952">13732 8268 12483,'19'-4'-1093,"-5"3"1,-11-1 0</inkml:trace>
  <inkml:trace contextRef="#ctx0" brushRef="#br0" timeOffset="4405">14169 8255 8209,'14'-17'1406,"1"-1"-1232,4-3 44,2-2-39,-4 4 1,4-1 161,-5 5-330,9-5 6,-9 7-11,2 0 33,-8 7-33,-5 3-6,2-1 5,-4 1 12,1 0-6,-2 1 62,0 0 246,-2 2 45,1 13-325,-1-4 17,1 10-39,-1-7 50,0 1 51,0 10-112,-1-4-6,0-1 0,0 2-54,-1 5 1,1 2-31,-2 6 0,2 0 61,-1-4 1,1-1-17,0-3 0,1-3 39,0-2-56,0-3-202,0-7 96,1-4-135,0-5-666,1-1-315,2-1-726,0-2 2004,2-1 0,-4 1 0,0 0 0</inkml:trace>
  <inkml:trace contextRef="#ctx0" brushRef="#br0" timeOffset="5487">14658 8109 10528,'-8'24'297,"1"3"-303,2-6-25,3-2 1,0 2-43,1 5-3,0-4 1,1 0-9,3 6 36,2-7 0,0-1-13,4 5 61,4 1-39,-1-16 39,4-2 56,2-3-51,3-2 135,-1-2-84,-5-4 0,2-6 51,0-19-110,-8 11 0,-1-2 3,0 0 0,-2-1 11,4-16-5,-8 12-6,0 3 50,-2-1-39,0 7 29,-1-4 105,-8-2 23,-2 0-134,-5-2 235,2 7-208,3 3 29,0 2-45,2 2-40,0 2 12,4 2-11,-1 0 78,0-1 128,-2 2-251,0 1 34,-4 1-35,-3 2-32,3 2-180,-12 7-2532,9 1 2784,-8 6 0,12-8 0,3-2 0</inkml:trace>
  <inkml:trace contextRef="#ctx0" brushRef="#br0" timeOffset="6238">14870 7739 10052,'20'0'610,"5"-1"-559,-10 1-1,7 0-44,-8 0-628,2 0-2655,-1-3 3082,-7 1 1,1-1-1,-7 2 1</inkml:trace>
  <inkml:trace contextRef="#ctx0" brushRef="#br0" timeOffset="7439">15148 7766 8399,'12'-13'751,"-1"1"-67,1-3-483,-2 2 516,13-15-588,-8 10-23,3-3-89,-4 5-56,-3 6-152,-2 2 79,-2 5 208,-6 3 251,0 27-342,-1-9-2,0 2 0,0 1 8,0 0 0,0 6-5,0 5-6,0-3-207,1 6 44,0-18-363,2 0-40,-1-11-2301,3-3 2867,-3-3 0,1 0 0,-3 0 0</inkml:trace>
  <inkml:trace contextRef="#ctx0" brushRef="#br0" timeOffset="8658">15518 7620 9330,'31'-18'288,"-11"9"0,1 1-293,10 5-1,-1 0 1,-13 4 61,-7 5-45,-5 2 62,2 5 5,-13 3-39,1-5-5,-6 2 106,-6-2-107,5-4 79,-6 2-112,11-6 0,0-1 6,4-1-34,1 0-62,1-1 85,1 2-34,1 1-29,8 1 63,-3 0 5,8 0 5,-1 3 1,-4-1-68,5 6-10,-6-3-1,0 2-17,-2-1 29,-3 8 61,-2-5 44,-6 11-10,-5-6 61,-13 7-56,6-10 40,-5-1-6,10-8-17,0-1-56,-9-2-163,2-1-789,-17-10-852,16 1 1747,-7-6 1,20 7 0,2 2 0</inkml:trace>
  <inkml:trace contextRef="#ctx0" brushRef="#br0" timeOffset="10808">12608 9843 11894,'1'20'404,"0"-1"-314,-3 1-90,1 10-39,0-3 33,1 3 6,0-13-22,4 0-18,-2-7 34,3 1-27,-3-9-499,-1 0 498,1-2 51,1 0-12,2-2 29,2-2-34,1-3 56,12-6-50,0 5 5,3-2 56,0 8 6,-4 11-76,-4 1 0,0 3 3,8 13 3,-8-6 0,-3 3 25,-6-2 0,-2 1-26,1 5 1,-1 0 17,-3-5 0,-2-1 2,-1 3 0,-2 0 68,-6 5-84,-7-1 10,-3-6-16,-1-11 0,-15-3 0,14-5 0,-15-5-201,19-5-57,2-2-879,3-8 1137,2-8 0,4 11 0,0-4 0</inkml:trace>
  <inkml:trace contextRef="#ctx0" brushRef="#br0" timeOffset="11309">12634 9843 8450,'21'0'1350,"-2"-2"-712,11-4-111,-7 1-525,-3 1 1,0 0 65,7-1-63,0 2-234,0 0-208,-2 0-274,-1-1-713,-8 1 1424,-4-1 0,-8 3 0,-2-1 0</inkml:trace>
  <inkml:trace contextRef="#ctx0" brushRef="#br0" timeOffset="11845">13243 10425 10987,'5'-13'74,"-1"-12"0,-4 17 1,0-9-1</inkml:trace>
  <inkml:trace contextRef="#ctx0" brushRef="#br0" timeOffset="13694">13547 9856 9778,'-18'18'515,"2"8"-504,14-8-61,-1 7 50,3-9 0,2-1 0,2-5-6,2-1-33,3 1-129,18 13 162,-9-8 1,2-1 2,-1 1 0,1 0 8,2 4 1,-1-2-6,-5-2 6,1 5-6,-8-10 0,-2 1 0,0-1 0,-1 0 0,0 0 0,0 4 45,-3 6-51,0 6 6,-2-4 28,-7 0-34,2-12-38,-10 6 49,5-8 40,-4 3-45,-4-3 6,-8-2-1,1-1 51,-13-5 67,2-11-128,6 4-6,-3-8 11,15 6 117,0 0-117,2-1-50,4 1 50,5 0-6,3-6 1,7 3-1,6-13 3,3 7 0,3-1 3,-3 1 0,1 0 0,5-5 0,-1 1 0,3-3 6,-3 4-6,-4 7 0,0-3 0,2 2 0,-1-2 0,5-1-17,-3 2 0,6-4 12,-9 6-18,1 0 18,-8 5-51,-2 0-17,-1 1 67,-2 2 6,-1-1 6,-1 2 67,-3-5-73,-2 4-28,-9-4 28,2 4 28,-5-1-28,3 2-135,-4 1 1,-1 0-942,-6-1 717,3 2 1,1 0-1070,-2 2 1428,6 2 0,6 0 0,7 0 0</inkml:trace>
  <inkml:trace contextRef="#ctx0" brushRef="#br0" timeOffset="14963">14129 10107 10970,'14'-26'-151,"-8"9"0,3 9 0</inkml:trace>
  <inkml:trace contextRef="#ctx0" brushRef="#br0" timeOffset="16246">14526 10028 7570,'23'-23'1339,"0"0"-1051,-13 7 1,1 0 159,4-4 0,0-1-311,5-6 1,-1 1-138,-5 7 0,-1 3-378,9-13 384,-19 26 81,0 1 311,-2 1-85,-1 8-307,0 3 16,0 10 23,-1 2-40,-1 0 1,1 1-39,-1 8-37,0-1 0,-1 2-166,2-2 1,-1 2 218,1-5 0,0 1 1,0 0-113,0 9 0,0-2-19,0 1 0,1-4 80,0-8 207,1-4-363,-1-16-11,0-1-252,1-2-2414,3-1 2901,-1-2 0,1 0 0,-3 0 0</inkml:trace>
  <inkml:trace contextRef="#ctx0" brushRef="#br0" timeOffset="17515">15029 9843 9436,'-16'12'1333,"0"0"-969,3 6-235,1-2-12,-5 13-106,7-11 14,3 0 1,2 3-43,2 1 0,1 0-22,-2 15-9,3-17 1,2-2-37,1-3 33,10 14-33,-1-11-6,0-1 1,1-2 78,1-3 0,7 2 16,1-11 46,3-1-51,-2-1 61,-2-1-55,-11-1 56,2-1 10,-5-2-60,0-1-7,1-1 79,6-5-50,5-6-23,-2 0 67,4-7-10,-12 12-29,0-4 28,-5 7 11,-1 0 6,-1-5-56,-3-3-16,-11-16-12,4 9-6,-3 4 0,0 0-33,-6-4 45,-4 1 22,1 6-23,2 7 29,-2 0-34,7 4-34,-3 0-117,5 3-515,-8 2 223,-6 2 281,5 1-398,3 2-253,14-1 813,0-1 0,4-2 0,0 0 0</inkml:trace>
  <inkml:trace contextRef="#ctx0" brushRef="#br0" timeOffset="18685">15227 9684 9817,'20'-2'1226,"-2"0"-1024,-5 2 5,5 0-196,3 0-1282,11 0 1271,-2-4 0,-9 3 0,-7-2 0</inkml:trace>
  <inkml:trace contextRef="#ctx0" brushRef="#br0" timeOffset="19503">15598 9644 8674,'19'-22'544,"-1"3"822,5-9-1361,-10 14 1,0-1-3,1 1 0,-2 0-9,7-7-128,-16 20 167,-2 0 180,0 16-202,-1 8-11,0 4-106,0 10-140,0-11 55,0 0-10,0-4-74,0-9-122,0-2-24,0-1 421,3 2 0,-2-7 0,1 1 0</inkml:trace>
  <inkml:trace contextRef="#ctx0" brushRef="#br0" timeOffset="20183">15875 9565 8657,'16'-14'729,"-3"1"-601,-7 3-27,-1 0 0,1 1-56,0 0 100,0 1-89,-2 1 23,0 3 318,-2 2-318,-1 1 156,-1 14-201,0-4-29,2 13 6,-1-6-5,2 1 22,-1 9-28,1-6-252,0 6 0,-1 1-1429,4 2 1023,-4-9 0,0-1 658,1-5 0,-2-11 0,-1-1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11:03:11.067"/>
    </inkml:context>
    <inkml:brush xml:id="br0">
      <inkml:brushProperty name="width" value="0.09071" units="cm"/>
      <inkml:brushProperty name="height" value="0.09071" units="cm"/>
      <inkml:brushProperty name="color" value="#0070C0"/>
    </inkml:brush>
  </inkml:definitions>
  <inkml:trace contextRef="#ctx0" brushRef="#br0">2421 12965 13222,'4'21'347,"-1"1"0,0 4 1,-2 5-295,-1-3 0,-1 5 0,0 1 1,0-2-54,0 3 0,0-1 0,0 2-656,1-6 1,-1 4-1,0 0 1,0-2 0,0-4 640,1 9 0,-1-4-489,0-5 0,-1 1 0,1-5-17,-1-2 161,-4 13-2917,4-26 3001,0-2 1,1-5 0,1-4 0</inkml:trace>
  <inkml:trace contextRef="#ctx0" brushRef="#br0" timeOffset="594">2408 13070 8657,'5'-13'1552,"1"-4"-1155,-2-7 7,4 0 10,6-6 62,-2 9 1,3 0-371,0 1 0,2 1-50,2-2 0,0 3-22,12-1-34,-7 13 0,-8 6 0,1 3 56,-1 3-50,5 10 83,-1 4-89,-3-2 0,-1 2 112,1 12-87,-6-14 1,-3 1 136,-4 17-44,-5-13-90,-3-3 0,-3-1 28,-2 3-23,-6-4 1,-2 0 11,-6 0-51,6-7 0,-2-1 3,0-4 1,-1-2-116,0-1 1,-1-1 72,1-2 0,0 0-742,-3-4 0,1-1 787,-9-5 0,8 1 0,7 2 0</inkml:trace>
  <inkml:trace contextRef="#ctx0" brushRef="#br0" timeOffset="1662">3466 12607 9251,'-14'4'3204,"-2"-1"-2846,-3 1-89,0 3-23,2 4 1,0 3-23,-11 10-84,11-6 0,-2 3 0,1 4-77,4 0 1,1 4 0,0 3 0,1 0 0,0-3-884,-1 0 1,1-1 0,1 0 0,0 2 343,0 2 1,0 2-1,1 1 1,2-1-1,1-5 476,3 1 0,2-4 0,0-1-438,1 9 0,2 0 438,0-2 0,1 1 0,1-1 0,0-1 22,1-2 1,2 2-265,2-1 0,1 3 0,0-3 135,1 3 1,1-1-149,1 0 0,1 2 0,1-6-552,0-7 1,2-4 806,9-2 0,0-5 0,-3-5 0,7-8 0</inkml:trace>
  <inkml:trace contextRef="#ctx0" brushRef="#br0" timeOffset="2835">3731 12951 12724,'-16'18'397,"-1"0"1,0 0 0,1-1-393,-5 7-10,0 5-7,13-8-66,0 7-45,5-9 72,6-3-10,3-6 55,5-3 1,3 0-7,2 1 1,3 1 11,1 0-50,9 6 44,-8-4-39,2 6 1,-1 3-18,-1 9 59,-6-7 0,-3 0 87,-5 11-5,-7-5-29,-1-2-33,-4-3 22,-4-3-33,-3-5-1,-4-3-447,-12-5 0,-4-4-819,-4-4 1158,9-2 1,-4-1 0,6-2 0,2-4 0,-5-5 0</inkml:trace>
  <inkml:trace contextRef="#ctx0" brushRef="#br0" timeOffset="3868">4088 13242 9834,'-15'3'660,"3"-1"-492,21-2-78,3 0-6,9 0-84,3-3 6,-1-1 27,-5-2 29,1-8-51,-11 3 34,1-9-28,-10 6 39,-18-5-56,-1 6 72,-7 2-32,7 6 206,2 4 118,4 6-252,-9 12-45,11 0 3,4 10 0,3 5-45,5-12 1,0 1-21,1 7 1,2 0-6,5 5-6,3-15-50,14 9 56,-7-12-45,0-4 1,0-1 38,2-6-775,3-5 0,1-5 781,2-11 0,-2-2 0,-4 10 0,-2 0 0,-1-8 0,0 1 0</inkml:trace>
  <inkml:trace contextRef="#ctx0" brushRef="#br0" timeOffset="4631">4366 13084 8500,'8'23'975,"0"0"-541,-3-2 0,1 1-238,0-1 0,0 0-171,1 1 1,-1-1-71,3 8 34,-5-22-107,-1-4 62,-1-3 11,-1-6 34,2-4-23,-1-6-27,2-3 52,1 1 1,3-3-1,5 1 1,1 0 109,0 1 0,3 5 151,7 7 0,-1 8-79,2 13-78,-9 1 1,-3 2 38,-3 6-22,0 2 23,-4 7 33,-1 0-166,-4-7 1,0-1-3,0 4-2609,-1 2 2609,5-39 0,-4 8 0,4-13 0</inkml:trace>
  <inkml:trace contextRef="#ctx0" brushRef="#br0" timeOffset="5135">4789 12740 8170,'6'-20'3276,"-1"8"-2984,-4 18-29,0 8-17,0 6-38,2 6-63,0-4 1,1 6 0,0 0-1239,1 4 1,1 1 0,-1 1 793,0-1 0,0 0 1,1 2 288,-2-4 0,1 1 0,0 0 1,0-2-87,0-4 0,-1-1 1,1-2-71,0 11 1,1-3-101,0-5 0,-1-7-513,-2-12 779,-1-7 0,-1 1 0,0-4 0</inkml:trace>
  <inkml:trace contextRef="#ctx0" brushRef="#br0" timeOffset="5481">4723 13017 12321,'23'5'184,"12"0"-178,-10-1 11,12 0-17,-12-3-56,0-1-393,-2 0-2682,7-3 3131,-11 1 0,0-1 0,-14 2 0</inkml:trace>
  <inkml:trace contextRef="#ctx0" brushRef="#br0" timeOffset="6436">5147 13282 9582,'31'-11'711,"-3"0"-650,-11 3-49,-3-5 324,0-2-264,-6-2 57,-1-7-11,-4 5-101,-8-1 643,-11 6-413,-1 7 44,-19 7-257,18 6 134,-11 12 28,20-1 0,3 4-185,-2 11 1,1 1-7,2-1 1,2-1-4,1 0 1,3-3 3,4 5-6,3-13-34,0-3 23,2-1 11,-1-3 0,2-1-67,16 8-129,-11-10 0,1-1-608,7 1 0,3-3 804,4-6 0,-1-3 0,1-1 0,1-9 0</inkml:trace>
  <inkml:trace contextRef="#ctx0" brushRef="#br0" timeOffset="7516">5437 13084 8214,'14'30'1524,"-6"-13"0,0 1-1443,3 6 0,0 0-11,-3-5 0,0-1-25,1 6 0,1-2-51,-2 1-5,3 5 16,-8-19 29,0-3-45,-3-6-230,0 0-123,0-7 414,2-14-50,3-9 0,1-3 0,-1 13 0,2 0-17,2 1 1,2 0-71,4-2 0,1 1 98,8-8 68,1 12-6,-15 19-23,2 4 28,-1 10 1,1 5-71,1 3 1,-1 4 17,-3-5 0,-1 3 0,0-2-4,1 8 1,-1-2-23,-6-8 0,0-2-1143,-1 2 63,-1-15 1080,0-5 0,0-3 0,0 0 0</inkml:trace>
  <inkml:trace contextRef="#ctx0" brushRef="#br0" timeOffset="8233">6152 13004 11256,'-23'16'1557,"1"0"-1355,4-1-6,1 0-70,3 6 0,0 4-126,3 2 0,0 1 3,0 0 0,2 0-6,0-2 0,6 0-48,8-5 1,4-3 50,0 5-3,5-3 1,3-2-77,7-6 74,2-1-853,-4-8 1,2-4 857,-5-7 0,0-1 0,16 2 0,-12-11 0</inkml:trace>
  <inkml:trace contextRef="#ctx0" brushRef="#br0" timeOffset="9043">6377 13176 10175,'21'10'835,"-2"-3"-662,1-6 46,3-2-186,1-2-27,-4-2-79,-8-9-101,-5-9 169,-7-14 38,-11 4 79,-4 5 51,-5 18-34,6 8 50,-1 1 39,0 2-16,-2 9 347,0 4-319,-2 10-85,10-6 1,2 2-68,0 1 1,4 1-12,6 13 0,5 0-67,-1-9 0,5-1 2,2 0 0,5 0 0,-1-3-39,-1-3 1,2-3-309,5 4 1,0-3-541,0-4-2392,5-7 2929,-15-7 1,0 0 0,-10-2 0</inkml:trace>
  <inkml:trace contextRef="#ctx0" brushRef="#br0" timeOffset="10402">6628 12687 7251,'8'-9'857,"-2"2"57,-3 4-427,0 2 392,5-1-224,1 5 342,15 15-560,-2 2-221,0 4 0,4 5-170,-5-6 1,1 3 0,0 0-28,-4-3 1,1 2-1,0 0 1,-1 0-19,0-2 1,0-1-1,-1 1 1,-1 1-468,4 9 1,-1 1 0,-4-3 470,-3-5 1,-2-2 25,0 7 0,-2-1 8,-5 6-28,-2 0-345,-1 0 354,-8-6 0,-3 4-19,0-8 1,-2 2 0,0-2 1,1-1 1,0-1 0,-1 1-27,-4 3 1,-1 1 0,1-4-87,4-6 0,1-2 592,0 2 1,1-2-865,-1 2-807,7-7 304,4-6 615,1 1-1954,0-2 2223,1-1 0,-1-1 0,2-2 0</inkml:trace>
  <inkml:trace contextRef="#ctx0" brushRef="#br0" timeOffset="11085">7501 13044 10623,'20'7'1210,"1"-3"0,2 0-1204,13-1-96,-13-1 0,-1 1-3187,7 5 3095,-20 1 0,2 1 0,-12-3 0</inkml:trace>
  <inkml:trace contextRef="#ctx0" brushRef="#br0" timeOffset="11286">7528 13216 9755,'0'5'2095,"2"0"-1641,3-1-90,5-1-65,9 1 1,3-1-1095,15 0 795,-2 0 0,-1-1 0,-6-2 0,1 1 0</inkml:trace>
  <inkml:trace contextRef="#ctx0" brushRef="#br0" timeOffset="32669">8017 12885 7442,'16'-13'1248,"-1"1"-1197,-10 5 78,2 0 95,1 3-151,2-1-17,3 0-22,-2 2-29,5 0 7,-4 2-7,2 0 46,-1 1-57,-4 1-67,5 3 73,-5 3 39,-2 9 68,-3-4 111,-2 14-207,-2-13 45,-5 14 23,-7-2-71,1-7 1,-1 0 2,-8 12 0,-2-1 84,0-2-50,8-8 45,-5 4-18,12-12 46,1-1-118,3-2 0,-1 4 11,3 5-11,1 3-101,5-1-167,8-1 352,1-10-45,1-2 11,-5-3-50,-5-2 6,1 1-23,-1-1 11,7 0-72,-4-1-308,10-4 386,-2-2 0,-6 0 0,-2 1 0</inkml:trace>
  <inkml:trace contextRef="#ctx0" brushRef="#br0" timeOffset="33338">8057 13547 10735,'11'-21'-461,"-4"6"0,-4 11 0</inkml:trace>
  <inkml:trace contextRef="#ctx0" brushRef="#br0" timeOffset="40960">12145 12872 9727,'0'-11'2061,"0"2"-1753,0 11 617,-3 11-839,-1 10 1,-1 2-42,2-6 0,0 2-20,0 5 0,0 6 0,-1 0 1,1-3-24,1 0 1,0 0-3,-1 2 0,1 2 0,-1-4 8,1-8 1,-1-3 13,-5 18-16,1-10 0,0 0 38,2-12-44,2-7-16,0 1 16,6-33 0,-3 21 0,5-24 0</inkml:trace>
  <inkml:trace contextRef="#ctx0" brushRef="#br0" timeOffset="41677">12092 12859 9022,'-2'-22'1254,"1"2"-504,10 3 96,2 2-678,10-8 34,7 2-57,-9 16 1,3 4-115,7 7 0,-2 4-26,-5-1 1,-1 2 47,4 11 1,-4 2-1315,-7-2 1250,1 2-505,-9-7 561,-4-1 56,-1 2-1,-4 9 62,-5-10 1,-4 0-18,-4 4 1,-4-2-138,-10-4 1,-2-3 8,8-1 0,0-3 568,0-6 0,3-2-546,2-2-33,6-1 494,2-1-562,4-1-106,0 1-3109,1-5 1317,3 3 1960,-1-4 0,3 6 0,-1 1 0</inkml:trace>
  <inkml:trace contextRef="#ctx0" brushRef="#br0" timeOffset="42895">13044 12515 11418,'-12'1'903,"-1"0"-209,-14 4-397,-4 8-250,12-6 1,0 1 8,2 3 0,1 1-56,-7 7 6,1 3-650,0 1 647,9-8 0,1 2-1008,0-1 0,0 2 1005,-1 2 0,1 1 25,-2 4 1,1 1-32,3-1 0,1 0 6,1-1 0,0 3 0,2-3 17,0 3 0,2 0-844,-1 6 0,1-1 827,2-10 0,1-1-259,-1 0 1,1 0 247,1 13 927,-1-4-972,1-8 62,5 6 0,-1-8 22,1 0 0,1 0-23,1 3-5,-2-3 0,-1 0-28,1-1-50,0 1 1752,-1-10-1730,13 8 72,-3-6 1270,10 7-1286,-1-5 780,-1 1-2116,-2-4 0,0-1-899,9 2 2101,-9-5 1,-1-2 0,-5-4 0,-2-1 0</inkml:trace>
  <inkml:trace contextRef="#ctx0" brushRef="#br0" timeOffset="43662">13230 12872 10562,'16'11'649,"0"-1"1,15 11-112,-3 1-510,-7-6 0,-1 0-22,6 6-1479,-6-7 1,-1 0 1400,4 2-103,0-1 256,5 1-81,-4-8 0,-8-1 0,-5-7 0</inkml:trace>
  <inkml:trace contextRef="#ctx0" brushRef="#br0" timeOffset="44067">13666 12898 13149,'-9'20'373,"0"0"1,-1 3-1,-1 0-278,-1 1 0,-1 2 1,-1 0-94,2-2 0,0 0 0,0 1-1095,-3 6 1,0 1 0,0-1 314,2-4 0,1 0 1,0-1 547,0 0 1,0 0 0,1-2 164,-1 4 1,1-2 251,1-1 1,1-3-1330,2 0-1413,2-1 2555,11-32 0,-5 13 0,7-23 0</inkml:trace>
  <inkml:trace contextRef="#ctx0" brushRef="#br0" timeOffset="45097">13587 12369 12505,'-13'8'723,"-8"8"-561,6-4-33,1 0 0,-1 2-71,0 0 1,0 1-20,-3 4 1,0 0-21,4-4 1,2-1-143,-8 8 78,16-18 34,3-2-118,1-2 140,5 5-5,11 4 27,-1 0-21,13 5-18,-2-2 0,-4-1 6,0 1 0,-12-5-5,-1-2-57,0 0-453,0 0-17,4-1-29,-5-2 561,7-4 0,-11 1 0,3-2 0</inkml:trace>
  <inkml:trace contextRef="#ctx0" brushRef="#br0" timeOffset="45714">13653 12541 9789,'13'-25'1092,"-2"3"-756,-1 9-291,-2 3-1,1-1 1,-2 3-34,0 1-5,-2 2 16,-1 0-16,-2 4-129,-1-1 218,-1 6-28,1 1-22,1 4-11,0 2 33,5 15-151,-3-8-728,6 18 134,-5-23-1238,2 4 1916,-4-11 0,0-1 0,-1-3 0</inkml:trace>
  <inkml:trace contextRef="#ctx0" brushRef="#br0" timeOffset="46364">13838 12316 9727,'27'10'1344,"-3"1"-1053,-15-3-179,1 1-16,-1 1 27,0 0 224,12 12-341,2 2-1,-1 1 12,-4-5-6,-11-12 51,-2-1-62,-2-4 0,-1 0 5,-2-2 102,0 0 101,-1 4-108,-3-1-27,-9 8-14,-1-1 0,-3 0-127,-2 4 1,-1 0-101,3 0 0,0 1 78,1-1 1,3-2 0,6-2-1,2-3 1</inkml:trace>
  <inkml:trace contextRef="#ctx0" brushRef="#br0" timeOffset="47115">14063 13388 10343,'-6'27'1019,"1"-7"1,0 1-1214,-1-1 1,1-1-300,0 0 1,0-1 492,-3 13 0,5-22 0,1-2 0</inkml:trace>
  <inkml:trace contextRef="#ctx0" brushRef="#br0" timeOffset="47849">14447 12925 12034,'13'13'227,"0"1"1,12 11-167,-7-10-5,1 0-56,6 5-154,-10-8 0,0 1-1078,13 9 336,-3-4 896,-11-11 0,-8-5 0,-3-2 0</inkml:trace>
  <inkml:trace contextRef="#ctx0" brushRef="#br0" timeOffset="48482">14791 12912 12578,'-9'18'177,"1"0"1,-3 4-1,0 1-160,-1 1 0,-1 1-1656,0 2 1,-1 1 1204,2-2 1,1-1 50,-1 1 0,2-1 413,1-4 1,0 0 105,1-2 0,1 0-142,-5 10 0,2-1-5,4-10 0,0 1-20,-2 8 0,0 1-45,2-4 1,0-1 50,0 2 0,1-2-283,-1 3 162,5-15-106,-1 1 1519,2-7-4544,-1-3 2827,1-2 0,0 0 1</inkml:trace>
  <inkml:trace contextRef="#ctx0" brushRef="#br0" timeOffset="49533">14672 12330 11945,'-18'25'706,"2"-2"-555,4-9-100,-1 0-46,0 1 46,0 1-40,1-1 34,0 1-45,-2 4-17,0 2 56,-1 2-39,6-7-364,3-6 364,6-9 50,5 1-38,0-1 32,8 2-21,9 3-12,12 6-112,-16-5 0,-1 0-123,14 7-1876,-4-2 800,-14-9 1300,5-3 0,-13-1 0,-1-3 0</inkml:trace>
  <inkml:trace contextRef="#ctx0" brushRef="#br0" timeOffset="50317">14764 12449 9744,'17'-11'885,"-3"3"-213,0 0-627,4 4-45,-2-1-62,-2 8 62,-10 2 134,-2 22-134,-2-8 62,-6 14-51,-1-13-11,-3-5 135,-3 2-91,3-7-408,2-2 482,6-4-62,11-4-50,0 0-1,4 0 6,-3 0-11,2 0-1366,0 0-1911,8 0 3014,-8-1 0,2 1 0,-12-1 0</inkml:trace>
  <inkml:trace contextRef="#ctx0" brushRef="#br0" timeOffset="51068">14976 12303 11340,'19'21'823,"-2"-1"-722,-7-10-44,0 1 10,11 7-50,0-1-12,0-2-66,-3-1-35,-12-10 40,1 1-17,-4-3 62,-2 0 5,0 0-33,-1 0 28,0-1-152,1 1 163,-1 0 157,-2 6-62,-12 11-95,1 0 39,-2-2 1,-2 1-29,-3 3 6,5-6 0,0 0-17,-2 3 0,-1-1-34,8-9-207,3-2-3036,3-2 3267,2-3 0,2 0 1,0-1-1</inkml:trace>
  <inkml:trace contextRef="#ctx0" brushRef="#br0" timeOffset="51886">15187 13414 9996,'4'28'1635,"-2"-3"-1338,-5-10 62,-3 11-258,-2-8 0,-1 0-96,-6 14-1644,5-11 1,0-3-456,2-1 2094,2-3 0,4-10 0,2-3 0</inkml:trace>
  <inkml:trace contextRef="#ctx0" brushRef="#br0" timeOffset="52652">15571 13335 10954,'23'2'1237,"-5"-1"-648,-18-1-18,1-1-952,-1-1-2896,2 0 2457,-1-2 1,0 3 0,-1 0 0</inkml:trace>
  <inkml:trace contextRef="#ctx0" brushRef="#br0" timeOffset="53153">15849 13309 13177,'18'13'-3277,"1"-6"2900,-15-9 1,1-1-1,-4 1 1</inkml:trace>
  <inkml:trace contextRef="#ctx0" brushRef="#br0" timeOffset="53639">16180 13375 13597,'15'-4'-195,"-3"2"1,-11 2-1,-1 0 1</inkml:trace>
  <inkml:trace contextRef="#ctx0" brushRef="#br0" timeOffset="56439">16590 13335 11514,'-5'21'405,"0"1"0,-3 3 0,-1 1-405,1-6 0,-2 0-73,-3 6 1,0-3-1413,-1 2 1485,-4-4 0,12-13 0,-1-7 0</inkml:trace>
  <inkml:trace contextRef="#ctx0" brushRef="#br0" timeOffset="57456">17040 12912 11273,'14'18'328,"1"-1"1,4 4-1,0-2-322,9 5-451,-11-9 0,0-2-407,7 7-553,-1-1-657,-6-7 2062,-2-3 0,-9-6 0,-2-1 0</inkml:trace>
  <inkml:trace contextRef="#ctx0" brushRef="#br0" timeOffset="58157">17436 12898 10478,'-13'33'2739,"-2"-1"-2532,4-14 0,-1 2-56,-1 0 0,0 2-136,0 1 0,-2 1 0,1 0-35,-2 4 1,0 1 17,-1 1 0,-1 2 0,1-3-29,1-1 1,1-1 27,-3 5 0,1-1-53,6-12 0,1-2 45,-6 11-54,7-11 1,-1 1 59,-2 7-275,3-4 0,0 1-264,2 8 230,0-5-156,5-8-51,2-15-101,0-2 1,0 0-1</inkml:trace>
  <inkml:trace contextRef="#ctx0" brushRef="#br0" timeOffset="59458">17304 12158 11099,'-19'21'868,"3"-2"-638,-3-3-138,4-1 1,0 1-54,0-1 1,0 0-24,-3 5 1,0-1-14,5-5 0,1 0-3,-4 5 0,0 0-51,-3 2 51,-2 4 34,16-18-34,1-3-6,2 0-44,0 0-28,1 2-231,1 3 309,0-1 6,4-1 66,2-3-66,4 0 0,9 1 72,2 2-73,-1-1 1,1 0-213,-3 1 0,1 0-155,1 0 1,0 0-148,9 1 509,-9-5 0,-11-3 0,-2 0 0</inkml:trace>
  <inkml:trace contextRef="#ctx0" brushRef="#br0" timeOffset="60130">17450 12224 8847,'19'5'914,"4"1"-825,-12-3 12,4 2-34,0 0-296,0 0-387,2 1-371,-1 0 987,-7-3 0,-2-1 0,-7-2 0</inkml:trace>
  <inkml:trace contextRef="#ctx0" brushRef="#br0" timeOffset="60609">17516 12290 7576,'2'10'2095,"0"-1"-1686,-5 15-163,2-5-240,1 0 0,-1 2-1216,1-1 0,0-1 1210,0 5 0,0-2 0,0 6 0,0-9 0</inkml:trace>
  <inkml:trace contextRef="#ctx0" brushRef="#br0" timeOffset="61326">17688 12475 8780,'23'21'387,"-3"-4"-387,-7-6-112,-3-3-34,-2-3-845,2-1-303,-5-2 1294,1-1 0,-5 0 0,0-1 0</inkml:trace>
  <inkml:trace contextRef="#ctx0" brushRef="#br0" timeOffset="61860">17846 12475 6591,'3'11'2610,"-4"2"-2117,-7-1 867,-6 13-1175,2-3-45,-1 8-28,2 2-112,4-10 5,2-4 1,-1 2-90,-1-1 0,-1 1-946,-6 13 588,-1-2-398,7-19 840,3-6 0,3-4 0,-1 1 0</inkml:trace>
  <inkml:trace contextRef="#ctx0" brushRef="#br0" timeOffset="63195">17886 12158 9778,'8'11'644,"0"-1"-432,-1-4 304,23 13-438,-10-7-70,6 5 1,0 1-9,0-2-56,5 5-252,-14-9 73,-7-7-493,3 2 616,-6-4 44,0 1-60,-4-3 10,-1 1 68,-1-1 156,-1 3-106,0-2 45,-2 3-45,0-2 33,-7 4-61,2-2 28,-4 2 0,-2 2 6,-1 2-17,-14 11 11,9-5-6,4-4 1,0 0 72,-7 8-897,3-3-127,4-4-1171,10-10 2128,2-4 0,2 0 0,1 0 0</inkml:trace>
  <inkml:trace contextRef="#ctx0" brushRef="#br0" timeOffset="64395">18402 12396 10035,'20'27'1546,"-1"-1"-1384,-9-12 12,4 6-51,3 9-84,-4-5-28,1 9-11,-8-13 40,-1 2-40,-2 2-126,-2-1 0,-1 4 40,-2-3 0,-3 1 0,-1 2 104,-1 0 0,-3 3 0,0 0 1,0 0-18,0-3 0,1 0 1,-2 0-1,0-1-971,-4 5 0,-1-1 0,1-3 1043,-1 1 0,2-5-992,-5 5 925,1-4 24,5-9 1,-1 1-31,-7 7 48,3-4 0,-1 0-43,-3 1-5,4-3 0,-1-1-392,-9 5-28,3-4-106,6-7-297,9-10 1293,-7-1 0,7 0 0,-2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9:17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7618 3905 11939,'25'-17'179,"-3"3"-106,-9 13 309,12-3-254,-2 1-83,5 1 6,-2 0-35,-12 1-16,12 1 40,-4 0-40,1 0 67,7 0-50,-12 0-17,12-1 5,-12 1 29,11-1-29,-6 1 35,13 2-52,-10 0 1,3 1 11,-11 0 28,22 1-28,-13-3 0,17 2 0,-16-2 56,11-1-56,-9 0 34,18 0-68,-3 2 141,4 1-107,-4 2 56,-9-1-84,-9-1 33,17 1 62,-8-1-61,13 1 0,-14-2 16,2 0 17,14 0-33,-13-2 27,23 1 40,0-1 6,2 1-79,-19 0 0,-2 1 56,9 1-56,7 1 0,-24-1 72,17 1-66,-11-2-6,14 0 112,0-1 67,6-1-168,-1 0 51,-22-1 0,0 0 27,24 0-64,-15 0 1,-1 0 7,16-1-50,2 2 17,-34 0 0,-3 0 40,10 0-40,-8 0 0,9 0 5,-13 0-10,3 1 5,-11-1 285,0 1-257,-13 0-28,-15 0 0,9 0 0,-10-1 0</inkml:trace>
  <inkml:trace contextRef="#ctx0" brushRef="#br0" timeOffset="3459">4619 5191 13978,'-1'54'487,"1"0"-414,0-11 0,0 3-70,1-5 0,1 3-3,1 2 0,0 3 0,1-3-23,2-1 1,1-3-60,5 2 1,1-5-70,4-8-179,10-10 117,-12-16-45,7-2-173,-6-2-3545,15-8 3976,-12-4 0,4 2 0,-17-1 0</inkml:trace>
  <inkml:trace contextRef="#ctx0" brushRef="#br0" timeOffset="3743">4523 5453 9537,'-4'6'3108,"19"7"-3057,-2-9 38,18 7-89,-8-7-611,29-1-979,-13-1-1877,16-2 3467,-25 0 0,-14 0 0,-6 0 0</inkml:trace>
  <inkml:trace contextRef="#ctx0" brushRef="#br0" timeOffset="4226">4999 5572 12808,'-13'33'120,"-1"0"1,-7 24-121,19-31 0,2-2-34,3-2-84,7 3 68,1-9-45,13-1 95,-2-14 50,0-7-39,3-15 113,-13-1 60,0-6 80,-9 6 66,-14-17-330,-2 14-129,-13-12 62,2 22-331,-6 6-487,11 4-5119,0 17 6004,14-1 0,4 5 0,1-8 0</inkml:trace>
  <inkml:trace contextRef="#ctx0" brushRef="#br0" timeOffset="4926">5285 5215 12802,'0'51'337,"-1"0"1,0 0-1,1 4 1,0-2-319,-1 5 1,0-1-29,1-4 1,0-4 8,0 9 0,1-16 0,0-4-56,2-14-61,1-7 94,-2-10 96,3-7 67,7-34-101,9-6 3,-4 9 0,0 0-42,13-11 62,14 0-1,-26 27 74,5-2-23,-20 16 157,-8 7-230,-9 8-39,-12 17-101,4 1 34,3 2-40,21-2 102,7-14-90,8 5-247,4-12-235,2-2-347,2-4-448,3-2 1372,8-2 0,-17-1 0,2 0 0</inkml:trace>
  <inkml:trace contextRef="#ctx0" brushRef="#br0" timeOffset="5309">5737 5691 12191,'55'12'1121,"-10"-6"-668,-33-11 175,-1-7-158,-5-8-324,-6-4-130,-16-4 80,-2 9 436,-23 0-532,20 13 0,-8 5-5,19 13 111,4 48-106,8-1-225,9-15 1,7-4-1181,27-5 1405,7-45 0,1-10 0,-5 1 0,-14-6 0,-1-1 0</inkml:trace>
  <inkml:trace contextRef="#ctx0" brushRef="#br0" timeOffset="6061">6166 5596 13978,'-13'29'314,"3"2"-208,10 0-106,0 2-5,2 11-12,3-7-112,2-2 90,-1-16 28,4-14 78,4-31-45,-1 6-11,4-21 12,-6 14-18,8-8-16,-5 11 22,6-1 23,-9 17-34,1 4 129,1 14-62,-3 3 129,4 24-286,-5 4-2945,5 7 3035,0-19 0,-4-11 0,-3-18 0</inkml:trace>
  <inkml:trace contextRef="#ctx0" brushRef="#br0" timeOffset="6294">6547 5596 13889,'13'38'196,"1"-1"0,-2-2 0,-2-4-196,-9-3-230,1-3-470,1-5-3081,5-6 3781,0-12 0,0 0 0,-3-8 0</inkml:trace>
  <inkml:trace contextRef="#ctx0" brushRef="#br0" timeOffset="6460">6571 5358 11654,'6'9'1540,"0"-1"-2324,-6-8-2140,0 0 2924,33-10 0,-25 7 0,26-7 0</inkml:trace>
  <inkml:trace contextRef="#ctx0" brushRef="#br0" timeOffset="7128">6856 5620 14460,'28'-7'297,"9"20"-135,-17 18-106,2 7-56,-17-2 73,-7-10-34,-3 0 45,-10 7-78,2-11 22,-8 8-135,14-17-33,0 3 0,15-5 135,17 0-281,-2-5-151,11-2-537,-15-4 974,8 0 0,-15 0 0,4 0 0</inkml:trace>
  <inkml:trace contextRef="#ctx0" brushRef="#br0" timeOffset="7377">6832 5763 11575,'-7'-3'1188,"0"2"-1070,7 1 873,0 0-885,47 2-610,-9-2-860,1 1 0,0 0-2209,5-1 3492,-8 0 1,-23 0 0,-5 0-1</inkml:trace>
  <inkml:trace contextRef="#ctx0" brushRef="#br0" timeOffset="7844">7261 5763 12018,'48'-27'336,"-4"-5"0,-34 8-101,-1 2 62,-11-4 67,-12 8 269,-1 3-112,-16 6-381,12 14 56,-9 22-84,14 3-45,1 20 151,9-7-218,4 1-39,17 10-179,15-18-141,7-5-419,-6-31 0,2-9 778,17-20 0,-9 4 0,-16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49:37.5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1095 6501 14320,'18'57'157,"-2"-4"-146,-6-15 28,1 2-39,-1 4 50,1 1-50,0 3-33,0 0 27,-1 0 17,2 13-11,-4-18 12,1 18-7,-4-28 1,-2-4-1,0-12-10,-3-13-466,0-1 522,0-3 134,1-10-101,0-19 11,1-6-50,1-17-40,0 16 1,0-3 2,3-5 1,0-2-211,0 0 0,1-2 199,4-14 0,1 1 6,-2 13 0,1 1 30,1-7 1,-1 2-34,4-8-28,-7 26-168,-7 32-291,-1 12-17,0-2-819,2 12-115,-1-6 1438,1 1 0,-1-7 0,0-2 0</inkml:trace>
  <inkml:trace contextRef="#ctx0" brushRef="#br0" timeOffset="646">1548 6834 13833,'-23'42'520,"6"0"-486,9-13-28,5 1-6,4-5 5,4 0-5,2 2-33,5-1-46,1-2-22,3-3 6,-1-4 39,2-6 62,7-3 95,2-9 78,9-26-134,-13 5-1,-1-20-32,-16 15 49,-2-11-5,-5 9-56,-5-8 0,-6 14-5,-4 1-46,-3 2-72,0 5 45,2 3-785,-3 6-1949,10 13-1383,0 3 4195,8 10 0,3-10 0,0-1 0</inkml:trace>
  <inkml:trace contextRef="#ctx0" brushRef="#br0" timeOffset="1248">1929 6858 14667,'-21'39'286,"3"-5"-214,12-19-21,1 1-51,3 1-73,0 0 67,2 2-33,4 0-11,3 0 44,6 0-89,2-2-51,1-3-262,10 1-2595,10-7 3003,0-3 0,-7-5 0,-15-2 0</inkml:trace>
  <inkml:trace contextRef="#ctx0" brushRef="#br0" timeOffset="1897">2262 6882 11217,'6'5'2308,"-1"0"-2028,-5-5 336,0 0-460,-24 25-150,18-11-6,-17 21-6,23-16 1,8 11-29,-1-7 34,9 8-145,-3-12 33,0-2 100,1-3-83,0-5-67,-2-2-264,6-5 258,-3-8 168,0-5 118,-3-19-163,-7-7-263,-6-25 252,-4 21 39,-3-5 17,-1 31 73,3 4 168,2 6-79,1 2-162,1 2-257,1 4 357,1 13-10,-1 3 22,11 27-470,16 12-477,-1-11-633,13 1-3343,-16-32 4811,-1-4 0,-9-6 0,-5-3 0</inkml:trace>
  <inkml:trace contextRef="#ctx0" brushRef="#br0" timeOffset="2763">2595 6406 13659,'6'40'220,"-1"0"0,4 20 1,-1-3-221,1-2 0,-3-10 0,1-1 45,1 3-40,-1-3 29,2 10-34,-2-12-179,-1-5 89,-3-18 84,-2-14 6,0-3-5,-1-1-264,0-6 235,0-1 29,0-12-6,0 4-1,0-7 7,0 5-1,2-1 6,2 1-11,4-1-28,3 2-17,0 2-28,2 3-123,0 4-236,4 2 488,5 25 89,-2 4-89,-1 20-45,-11-11 45,-4 4 11,-5-17-11,-3 2-34,-2-9-22,-4-3 5,-2-2-100,-2-4 106,0-2-28,-8-7-101,5-5-50,-3-7-544,9-6 723,4-26 0,3 28 0,2-16 0</inkml:trace>
  <inkml:trace contextRef="#ctx0" brushRef="#br0" timeOffset="3297">3024 6787 12965,'-1'44'401,"0"0"0,2-2 1,1-1-654,10 22 151,-1-24-67,11-11 168,-10-31 50,5-8-5,-5-10-79,4-22 29,-4 8 5,6-22 0,-8 27-174,2-2-22,-5 26 459,-1 11 118,0 29-274,-2 0-107,2 16-180,-1-13-475,-1-2-1305,3 0-2549,0-6 4509,1-3 0,-3-13 0,-1-5 0</inkml:trace>
  <inkml:trace contextRef="#ctx0" brushRef="#br0" timeOffset="3817">3428 6382 14432,'1'34'255,"0"0"1,-1 1 0,0-2-122,-2 21-36,1-7 0,0 2-1285,1-12 0,0 1 1223,0 13 1,0 2-99,0-5 0,2-3-101,-1-10 1,1-1-619,2 14 0,2-3 928,6-3 0,-4-7 0,-1-24 1</inkml:trace>
  <inkml:trace contextRef="#ctx0" brushRef="#br0" timeOffset="4403">3666 6834 13429,'-32'59'829,"4"-7"-683,16-17-141,5-8 74,2 20-158,6-21 29,6 7-112,4-14 78,3-2 5,3-5-44,1-4-107,0-4 102,-1-3 122,-2-4 62,4-13-56,-6 0-6,4-24-234,-11-10 16,-3 8-96,-8-8 46,-5 26 134,-3 2 95,1 3 40,0 5-80,4 6-94,2 3 179,5 7 145,1 7 102,2 6 61,10 26-380,7 11-3418,2-11 1,0-2 3489,7 13 0,1-9 0,-23-36 0</inkml:trace>
  <inkml:trace contextRef="#ctx0" brushRef="#br0" timeOffset="5035">3904 6787 11486,'8'33'431,"-1"0"0,1 5 1,0-2-74,3 10-246,-1-1-84,-1-11-28,-5-17-89,1-5 206,-4-6-72,2-3 45,-3-9-18,1-13-66,0-1 33,4-20-39,10 1-95,4 5-202,3 8 297,9 19 0,-20 7 0,8 1 0</inkml:trace>
  <inkml:trace contextRef="#ctx0" brushRef="#br0" timeOffset="5397">4214 6882 10366,'-5'-11'1971,"0"2"-1293,5 9-180,0 0-402,36 39-80,-1-5-234,-11-9 0,1 1-667,9 4-297,-18-18 1182,1-3 0,-8-4 0,0-1 0</inkml:trace>
  <inkml:trace contextRef="#ctx0" brushRef="#br0" timeOffset="5649">4476 6834 14846,'-5'38'235,"-1"0"0,1-1 1,-2-3-124,-10 10-45,4-10 1,-1 1-68,-6 18-496,4-9 0,2 1-1459,-2 11 1955,5-14 0,1-2 0,3-6 0,-1 3 0</inkml:trace>
  <inkml:trace contextRef="#ctx0" brushRef="#br0" timeOffset="8815">1595 7549 6372,'0'0'0</inkml:trace>
  <inkml:trace contextRef="#ctx0" brushRef="#br0" timeOffset="19249">2619 7715 14337,'-18'25'89,"3"-3"-89,8-9 0,0 2 56,1 2 0,0 1-67,1 7-73,3 2 84,1-1-45,10 2-11,4-9-229,10 0 279,-7-9-56,1-5 62,-8-6 6,3-12 0,-3 0 5,2-13-6,-5 2 29,0 0 11,-3-11-40,-2 9 7,-1-12 83,-5 13-50,1 5-40,-2 9-5,4 9-599,2 2 599,0 8 84,3 3 22,4 10-33,4 4 34,12 19-96,2 3-263,8 6-308,-8-19 560,1-11 0,-17-17 0,2-2 0</inkml:trace>
  <inkml:trace contextRef="#ctx0" brushRef="#br0" timeOffset="20555">1809 8477 11122,'-19'41'291,"0"1"0,2-2 0,4-1-291,3 21-201,8-16 61,13-9 140,0-24 128,9-2 91,-4-10-46,0-6 119,6-15-185,-4-2-29,3-10-22,-9 7 95,0-11-72,-6 11 117,-1-12-73,-14 14-123,3 7 39,-8 4-39,7 13 0,0 0 0,4 1 62,0 5 27,2 2 18,1 8-29,0 5-5,4 5 0,3 4-73,4 4-34,8 12-599,6-5-3455,15-5 4088,-13-17 0,-1-13 0,-20-5 0</inkml:trace>
  <inkml:trace contextRef="#ctx0" brushRef="#br0" timeOffset="21223">2262 8549 12735,'-37'49'616,"9"-4"-577,27-20-39,3-2-95,11 8-28,5-5-269,12-3 168,-4-17 185,-5-11 33,-8-10 6,-6-4-78,0-14 5,-4 7-57,1-11 7,-4 11-6,-1 1 6,-3 0 123,0 4 6,-3 3 296,2 5-459,2 10 824,7 20 61,15 35-644,-2-7-56,9 17-28,-13-31-224,1-3-672,-2-7-599,1-6-3160,-2-7 4655,-1-5 0,-4-2 0,-3-1 0</inkml:trace>
  <inkml:trace contextRef="#ctx0" brushRef="#br0" timeOffset="21761">2643 8525 12550,'13'65'851,"-1"-8"-487,-1-10-246,-5-19-118,3 14-17,-7-27-414,0-6 364,0-4 67,0-7 73,0-6-40,0-6 62,2-9-16,-1-4-46,2-5-27,6-13-79,5 3-33,2 3-964,11 11-986,0 19-1237,-1 5 3293,-1 8 0,-17-2 0,-3 1 0</inkml:trace>
  <inkml:trace contextRef="#ctx0" brushRef="#br0" timeOffset="22172">3047 8525 14908,'-12'34'148,"0"-1"1,-7 27-155,19-33 6,4 0-11,4 0-62,4-4-5,3-2-96,0-6-28,13-4 309,-5-20-102,5-3 40,-9-18 0,-7 1-39,2-3 33,0-16-101,-6 13 62,-2-9-162,-15 18-729,-16-2 443,0 11-2744,-15 3 3192,22 18 0,1 0 0,13 2 0</inkml:trace>
  <inkml:trace contextRef="#ctx0" brushRef="#br0" timeOffset="22656">3452 8477 12886,'15'39'975,"-3"-3"-740,-7-12-73,0 0-72,-1-1-40,0-2-621,1-2 616,2-12 61,0-7-44,2-13 11,-2-6-1,6-14-66,-2 9 5,3-7-5,-2 15-1,-2 5 427,7 10-124,-4 10-129,10 29-106,-6 15-73,-1 3-521,-9-20 0,-2-2-1412,0 2 1933,-2 6 0,-2-28 0,-1-5 0</inkml:trace>
  <inkml:trace contextRef="#ctx0" brushRef="#br0" timeOffset="25830">2786 9120 11054,'0'0'0</inkml:trace>
  <inkml:trace contextRef="#ctx0" brushRef="#br0" timeOffset="26197">2786 9454 11010,'3'2'2694,"0"1"-297,-3-3-2044,1-5-123,-1 0-124,1-4-50,-1-2-50,0 2-314,0-6-1048,0 4 1356,0 2 0,1 4 0,-1 5 0</inkml:trace>
  <inkml:trace contextRef="#ctx0" brushRef="#br0" timeOffset="26467">2809 9811 15631,'5'-37'0,"1"9"0,-5 24 0,1 3 0</inkml:trace>
  <inkml:trace contextRef="#ctx0" brushRef="#br0" timeOffset="27724">2309 10192 14813,'-16'39'100,"2"-3"-94,10-16 44,-1 2-50,2 2 0,1 0-11,2-1 11,0-2-56,0-2-117,2 1-219,9-1 95,3-4 174,2-5-6,-1-7-45,-6-3-117,0 0 257,-2-2 34,0-2 68,-2-6-24,0-5 1,-1-3-39,-2-4 33,0-1 6,-2-3 0,-1-10-12,-3 10-22,-4-12 62,-1 21 11,0 1 84,5 11-95,1 3-308,3 4 235,-1 3 112,2 7 22,2 5-39,3 5 6,4 4-62,1 3-33,1 2-62,6 11-358,-5-11-1793,10 9 2207,-8-23 0,-3-3 0,-5-11 0</inkml:trace>
  <inkml:trace contextRef="#ctx0" brushRef="#br0" timeOffset="28240">2595 10263 12567,'2'65'778,"-1"-7"-593,0-24-28,2 1-258,0-1-280,2-12 197,-1-13 273,0-12 18,2-4-29,-2-8-11,1-4-61,-1-3 50,1-3-45,1-1-5,0-1-6,2 3-51,3-1-128,-1 11-123,5 1 722,4 38-331,-1 6-212,0 13-235,-7-5-522,-6-13-643,1-2 1523,-1 0 0,-1-12 0,-1-2 0</inkml:trace>
  <inkml:trace contextRef="#ctx0" brushRef="#br0" timeOffset="28723">2905 10287 9128,'7'5'3080,"-1"0"-2542,-6-5 151,-8 27-448,3-3-185,-4 15-73,5-1 11,3-15 6,5 6-179,2-11-202,4-2 23,1-3-203,1-4 349,-1-4 77,1-3 135,0-3 291,2-12-161,-3 1-18,5-23-62,-9 12-11,2-9 29,-6 11 94,-2-7-162,-4 8-50,-5-4-186,-5 8-1097,-20-2 331,13 9-2269,-10 1 3271,21 12 0,4-1 0,3 1 0</inkml:trace>
  <inkml:trace contextRef="#ctx0" brushRef="#br0" timeOffset="29057">3024 9882 11514,'-1'41'868,"1"-1"0,0 27-599,4-3-101,2-13 11,6 1-112,1 1-67,1-3-67,2-2-638,12 6-1418,4-16 487,0-6 1636,-3-20 0,-19-12 0,-4 0 0</inkml:trace>
  <inkml:trace contextRef="#ctx0" brushRef="#br0" timeOffset="33084">2667 10835 10203,'0'0'0</inkml:trace>
  <inkml:trace contextRef="#ctx0" brushRef="#br0" timeOffset="33369">2619 11240 15748,'4'-18'426,"-1"1"-504,-3 9-2958,0 0 101,0 4 2935,1 2 0,-1 2 0,0 0 0</inkml:trace>
  <inkml:trace contextRef="#ctx0" brushRef="#br0" timeOffset="33653">2690 11501 12326,'5'7'2487,"-2"-2"-1978,-3-5 315,0 0-779,-2 10-51,2-7 6,-2 7-358,2-13-656,0-6-1103,0-1 2117,0-6 0,0 10 0,0 0 0</inkml:trace>
  <inkml:trace contextRef="#ctx0" brushRef="#br0" timeOffset="36230">1714 11954 14813,'10'40'78,"-1"-1"-33,-4-11 67,3 3-112,0 4-123,1 0 123,-2 1 44,4 13-55,-4-2-22,0-4-147,-4-10 24,-2-19 156,-1-3 16,0-4-10,0-4 0,0 0-6,0-1-622,0-1 656,0-15 22,3-11-56,1-9-23,8-18 23,7-4-5,-3 14-186,2 3-94,-9 32-7,-1 5 292,1 7 213,1 6-45,4 18-168,-4-2-45,3 21 45,-8-19-196,0 16-218,-4-15-1345,0 4-1327,-1-11 3086,0-6 0,0-11 0,0-1 0</inkml:trace>
  <inkml:trace contextRef="#ctx0" brushRef="#br0" timeOffset="36781">2119 12144 13205,'-6'61'420,"1"-7"-364,4-21-280,15 5-184,-5-9 94,11-5-22,-7-21 336,-2-2 17,0-8 50,-1-2 11,-2-10-44,0-3 16,-1-3-3380,-2-15 3330,-3 9 62,-1-17-23,-8 19 336,-2 2-246,0 14-129,2 8-230,7 6 3622,0 3-3313,1 5 66,5 5-33,10 15-39,-1-5-39,6 9-34,-6-10-269,0-4-1961,4-3 2230,-3-8 0,-3-2 0,-6-6 0</inkml:trace>
  <inkml:trace contextRef="#ctx0" brushRef="#br0" timeOffset="37234">2405 12097 12853,'22'49'806,"-2"-5"-728,-14-23-10,0 1 60,-1 5-122,-1-8 22,-1 3-39,-1-10-45,-2-6 5,1-1-626,-1-4 794,1-11-61,0 0 17,1-10-56,5-12 22,0 8-28,3-10-11,0 13-11,0 3-95,1 5-1496,8 5 1602,2 5 0,-5 1 0,-3 3 0</inkml:trace>
  <inkml:trace contextRef="#ctx0" brushRef="#br0" timeOffset="37715">2714 12073 10976,'9'7'3758,"-2"22"-3657,-6-13-67,2 21 5,1-14-28,6 9 73,-3-9-50,2 3-34,-5-13-12,-1-4 74,-1-2-62,-2-4-1210,1 0 1205,-1-13-1,0 0 1,-1-10 5,1 3-12,0-2 12,0 1 0,1 1 6,3 1 50,3 2 28,3 1-45,2 3-50,9 1-34,1 5-1590,8 6 1635,-9 3 0,-7 0 0,-10-1 0</inkml:trace>
  <inkml:trace contextRef="#ctx0" brushRef="#br0" timeOffset="38001">3000 12025 12606,'32'29'-14,"1"-1"0,17 15-2456,-21-23 2470,-12-13 0,-3-2 0,-7-4 0</inkml:trace>
  <inkml:trace contextRef="#ctx0" brushRef="#br0" timeOffset="38252">3214 12002 11200,'10'43'5282,"-3"7"-5092,-11 12-27,-3-1-85,-2-11-101,-1-1 1,-1 1-146,-2 11 0,2-13 0,0-3-627,2-8-600,0-6 1395,1-3 0,4-13 0,0-3 0</inkml:trace>
  <inkml:trace contextRef="#ctx0" brushRef="#br0" timeOffset="41546">2595 12716 15939,'12'-19'-617,"-3"5"-531,-9 11-1748,0 2-1377,0 6 4273,0 2 0,0 0 0,0-1 0</inkml:trace>
  <inkml:trace contextRef="#ctx0" brushRef="#br0" timeOffset="41813">2643 13049 12780,'3'2'2615,"-1"0"-1405,-2-2-1854,0-5-1154,0 2 1124,0-2 0,0 4 0</inkml:trace>
  <inkml:trace contextRef="#ctx0" brushRef="#br0" timeOffset="42081">2643 13406 10332,'0'0'0</inkml:trace>
  <inkml:trace contextRef="#ctx0" brushRef="#br0" timeOffset="42763">2595 13740 14454,'5'-18'-2164,"-1"3"1,-3 12 0,-1 1 0</inkml:trace>
  <inkml:trace contextRef="#ctx0" brushRef="#br0" timeOffset="44284">1762 14168 12573,'0'49'562,"2"-16"1,2 2-373,4 8 1,0 0-174,-2-8 0,1 1 25,0 8 0,0-3-42,-2 1-73,1-3 73,-2-6-101,0-4-73,-2-3-212,0-14 263,-1-1 168,-1-14-135,-5-10-207,-9-34 168,2 7 73,-6-24 56,11 21-5,4-23 5,1 18 0,5-12-67,7 16-135,6 14 56,2 5-196,7 16 409,-2 19 62,0 1 1,2 19-125,-13-8 85,-1 10-1,-8-9 219,-3 11-212,-4-9-96,-2 7-202,-11-11 202,3-10 11,-16-3-218,4-23-701,-3-8-357,10-6 1265,9 0 0,9 18 0,1 1 0</inkml:trace>
  <inkml:trace contextRef="#ctx0" brushRef="#br0" timeOffset="45494">2238 14287 14236,'-35'50'72,"18"-16"1,7 0-67,19 4-45,1 8-191,12-19-235,-4-15 118,-1-4-235,6-4 464,-8-5 107,4-6 11,-10-5 56,-2-7-11,0-17 117,-5-9 409,-7-22-464,-4 22-102,-10 3 1,-1 28-230,-11 5-330,9 4-393,-5 6-1221,14 6 2168,3 5 0,5-4 0,2-2 0</inkml:trace>
  <inkml:trace contextRef="#ctx0" brushRef="#br0" timeOffset="45910">2500 14002 14057,'-3'40'225,"1"0"1,1 1 0,2 2-209,5 4 0,1-1-45,4 19-98,-3-25 0,0-5-417,-1-6-594,-1-6-779,-1-10-2245,-2-7 4161,-1-4 0,-2-2 0,0 0 0</inkml:trace>
  <inkml:trace contextRef="#ctx0" brushRef="#br0" timeOffset="46127">2381 14264 13933,'62'-25'-224,"-24"12"0,-1 4-935,7 4 1159,22 0 0,-38 4 0,1 1 0</inkml:trace>
  <inkml:trace contextRef="#ctx0" brushRef="#br0" timeOffset="46425">2738 13978 13390,'9'63'661,"0"-4"-588,-4-22-28,1 2 44,1 1-89,0 0-50,0-3-320,0-1-481,-2-5-5697,-1 7 6548,-2-15 0,-2-1 0,0-15 0</inkml:trace>
  <inkml:trace contextRef="#ctx0" brushRef="#br0" timeOffset="46630">2690 14288 11060,'4'0'2537,"-2"0"-1809,-2 0-588,39-26-352,-4 19-528,23-17-890,-14 29 1630,-3 4 0,-19-3 0,2 1 0</inkml:trace>
  <inkml:trace contextRef="#ctx0" brushRef="#br0" timeOffset="47042">3047 14288 13592,'36'4'257,"-5"0"-150,-22-5 22,0-3-23,-3-2-61,0-3 67,-3-2-56,-1 0-39,0-1-6,-2-4-11,-8 0-6,-17-3-134,-5 10 140,-2 11 90,8 29 55,15 1 40,2 18-50,8-9-40,6 1-78,6-4-17,8-3-185,4-9 62,4-8-499,2-10-2453,21-24 3075,-17-1 0,4-6 0,-28 11 0</inkml:trace>
  <inkml:trace contextRef="#ctx0" brushRef="#br0" timeOffset="47577">3404 14121 14045,'8'36'478,"-1"0"0,0-1 0,1-2-382,6 6-46,-2-5-50,-8-18-22,-1-5-80,-1-4 30,-2-4 38,0-2-22,0-8 129,0-18-59,2-7 0,3-5 16,3-2 1,2-1 3,-2-4 0,5 2-37,8 5 1,2 7-117,8 4-463,11 5-941,-9 26-3132,-2 6 4655,-3 7 0,-13-6 0,-5-2 0</inkml:trace>
  <inkml:trace contextRef="#ctx0" brushRef="#br0" timeOffset="50474">2547 14835 15249,'8'-24'393,"-2"3"-298,-6 9-398,1 1-430,0 5-718,2 2-1601,-1 3 3052,0 5 0,0-3 0,-2 4 0</inkml:trace>
  <inkml:trace contextRef="#ctx0" brushRef="#br0" timeOffset="50757">2571 15311 14443,'15'-45'-395,"-2"9"0,-9 28 0,-1 5 1</inkml:trace>
  <inkml:trace contextRef="#ctx0" brushRef="#br0" timeOffset="51158">2619 15645 12965,'3'1'2004,"-1"1"-1908,-2-2-264,-1-21 168,1 2 0,-1-5 0,1 10 0</inkml:trace>
  <inkml:trace contextRef="#ctx0" brushRef="#br0" timeOffset="51474">2619 15931 15569,'5'-18'-988,"0"3"1,-2 12 0,-1 1 0</inkml:trace>
  <inkml:trace contextRef="#ctx0" brushRef="#br0" timeOffset="53313">1905 16502 9604,'-28'-15'1456,"7"3"-846,21 12 1833,0 0-2449,8 0-39,8 0 40,3 2-29,10 6 107,-12 1 67,10 13-17,-14-4 0,2 9-28,-8-3 6,-3 2 11,-2 4-106,-1 2 111,-3 2 12,-2 0-39,-3-2 50,-7 8-17,5-15-5,-3 4-96,7-20-308,3 1 174,7-6 28,4 2 79,7-1-90,15-1 95,-4-1 33,10-1-33,-9-1-117,0-1-376,-2 0-521,-2 0-818,-3 0 1832,-2-2 0,-9 2 0,-2-1 0</inkml:trace>
  <inkml:trace contextRef="#ctx0" brushRef="#br0" timeOffset="53744">1833 16740 14017,'39'-7'20,"0"-1"0,21-2-704,-19 5-716,-11 3 1400,5 1 0,-16 0 0,0 1 0</inkml:trace>
  <inkml:trace contextRef="#ctx0" brushRef="#br0" timeOffset="54294">2333 16621 14001,'7'60'128,"1"-7"-128,-2-29 6,4 2-12,5 7-234,2-7-220,7-2 393,-7-15 67,-2-15 73,-10-7-17,0-9 22,-1-4-72,-1-5 22,0-3 62,-1-3 16,1 0 90,-1-7-190,0 17 458,0 2-391,0 27 151,10 34-224,-3-6-33,6 24-158,-2-21-1562,10 12-409,-5-14 2162,8 4 0,-16-24 0,-2-5 0</inkml:trace>
  <inkml:trace contextRef="#ctx0" brushRef="#br0" timeOffset="54698">2786 16335 13373,'3'37'132,"1"-1"1,0-2 0,-2 0 153,2 32-132,-3-28 0,1 1-124,0-1 1,1 0-82,0 5 1,0-4-1680,3 2 1730,5-8 0,-5-20 0,1-13 0</inkml:trace>
  <inkml:trace contextRef="#ctx0" brushRef="#br0" timeOffset="55146">3047 16574 11592,'1'4'2185,"0"0"-2185,5 19 0,-2-6 0,5 20 61,-1-10 40,0 1-62,3 0-196,6 9-1080,6-7 1041,0-8 437,3-42-185,-13-2-6,0-27 62,-8 19 22,0 1 29,-1 6-85,1 5 191,-2 9-146,0 4-67,1 8 107,2 7-23,3 8-79,11 27-61,-4-9-272,-1-4 1,0-1 271,8 9 0,-7-9 0,-4-15 0</inkml:trace>
  <inkml:trace contextRef="#ctx0" brushRef="#br0" timeOffset="58761">3643 7501 11077,'33'7'543,"-4"-2"-246,-13-5-208,-3 0-38,5 0 5,-6 0-56,1 0 5,-1 1 1,0 0 11,-2 1 33,0-1 6,-3-1-50,-1 0 50,-2 0 90,0 0 425,-2 1-313,0 0 240,-2 1-61,0 8-370,0 4-33,1 2 72,0 0-106,1-4-45,1-2 101,1 1-22,-1-2-45,1-1 61,-2-3-11,-1 1 1,-1 3 44,0 4-17,3 15-11,-1 3-45,0 5 67,0-4-66,-2-5 77,0 22-89,-2-8 107,0 16-74,-3-14-33,1 0-11,1 0-34,0 13 124,3 1-79,-1-22 0,1 1 0,1 16 39,1 14-39,-1-26 2,1-4 1,-2 0 9,1 8 21,-1 15-38,0-16 5,0 0 0,0-1 50,0-1-106,0 17 56,0-16 0,0-7 0,0-1 0,0 4 39,1 27-39,0-11 8,-1-9 1,1 0-43,-2 19 54,0-24 0,-1-1-60,-1 6 24,-1 2 16,1-1 22,1 0-22,2-3-6,-1-2 6,1-2-5,0 13-12,2-12-28,0 27 42,0-31 1,0 0-24,-1 3 1,0 0-3,0 0 0,-1-3 11,0 21 34,0-16-17,0 20-33,-1-14 27,-1 15 6,0-18-73,0-1 17,0-1 62,0 18-1,0 3-19,1-23 0,0-1 14,-1 23-3,0-26 1,1 0-7,-1 4 1,0-1 8,-1 26 8,0-27 1,0-1 41,0 6-50,-2 2-61,0 0 61,-1 3-20,2-15 0,0 1 20,0 17 0,0-10 0,1 0 6,1 5-37,1-9 0,0 0 76,0 22-45,1-1-67,0-22 0,0-2-889,0 7 956,0 13 51,0-16-51,0 0-34,0 17 84,0-13-569,0 14 469,-1-17 16,-1 19 45,0-12-14,0-7 1,-1 2-71,1 2 0,1 0 73,-1 1 0,0 0 17,0-2 0,1-1 39,-1 15-56,2-16 16,0 14-27,0-12 11,0 10 6,0-18-6,0 0 839,0 32-839,0-6 2,0-15 1,0 0 42,0 16 287,-1-23 0,1 2-380,0 5 1,0 0 44,-1-8 0,1 0 6,0 8 0,0-3-9,0 4-61,0 1 67,0-1 0,0 1 3,0-12 0,0-1-3,0 19 2,0-7 1,0-1 3,0 10 25,0-9 0,-1 4-31,0-6 0,0 0 0,1 0 0,-1 1-448,-1 15 0,0-3 490,1-21 0,0-1-42,0 11 0,0 0 0,0 19 13,1-19 0,0 6 0,0-4-870,-1-6 0,1 0 879,0 4 0,0 5 1,0-3-1261,1-2 1,0-3 1267,0-9 1,0 2 11,1 23 0,1 4 277,-1-12 0,0 2-260,1 4 1,-1 6 0,0-4-58,0 7 1,-1-2-68,1-11 0,-1 1 0,0-5 65,0-4 0,-1-4 627,1-5 0,-1-1-596,1 5 0,0-1-31,1 22 0,0-22 0,0 0 73,0 25-40,1-17 1,-1 0 8,0-12 0,-1 1-6,3 19 1,0 1-378,-2-15 0,0-2 341,1 0 0,-1 0 142,0 2 0,0-1-175,-2 19 33,1-3 2,-1-19 1,0-2 31,0 0-34,0 18 0,0-27 6,3 10-6,-2-9 3012,6 16-2944,-2-10-57,2-2 1121,0 2-1188,0-7 17,0-3-95,0-1 207,0-6-29,-3-3-44,3 0-184,-4-6 9,-1-4 294,-1-1 239,-1-2-285,-3 0-12,-1-1 96,-12 1-151,5 0 139,-9 0 7,6 0-85,-26 13-28,9-4-33,-19 10-6,18-7 0,-11 6-12,13-5-772,-15 6 784,4-15 0,18 3 0,-4-10 0</inkml:trace>
  <inkml:trace contextRef="#ctx0" brushRef="#br0" timeOffset="69304">1810 7549 13502,'-22'-6'835,"-9"1"-718,16 4 6,-10 1-123,11 0 146,-7 0-79,5 0-33,-4 0 44,7 0-67,0 0 23,0 0 39,2 0-40,0 0 46,0 0-6,3 0-73,1 0 5,5 0-330,1 0 213,0 2-39,1 0 151,0 3 39,0 2 73,0 9-44,0 10-57,0 14 95,0-4-95,0 16-11,-1 15-11,-1-11 5,1-21 1,0-1-1,-2 3 1,0-1-107,-1 2 112,0 13 45,-1-11-45,0 12-6,-3 3 6,3-13 0,0-7 0,0 1-6,0 19 9,3-13 0,0 1 16,1-6 1,0-1-12,0-1 1,0-1-9,1 2 0,0-3 6,-2 9-6,2 11 0,-1-15 0,0-2 5,-1 1 6,0-1-39,-2 15 28,1-12 0,-2 25 12,2-27-1,0 26-6,-1-10 7,2 0-18,0 14 0,2-26-22,0 13 28,0-14 6,0 1-6,0 2 0,-1 1 0,-1-1 0,0 19 67,0 2-67,0-1 0,2-27 0,0 0 14,0-1 0,0-1-14,0 24 0,0 3-33,0-30 27,1 0-44,0 1 44,-1 1-64,1 0 0,-1 2 25,0 10 20,0-8 0,1-2 19,-1 6 6,-2 18-17,-3 7-5,1-17 0,-1 3 22,0-8 0,0-2-12,1 0 1,0-3-812,-2 16 823,4-18-524,-1 1 519,1-1 5,1 1 0,-1 0-375,1 0 370,0-2-12,-1 0-22,0-3 78,1-1 727,-3 13-766,1 20 274,2-31 0,-1 1-274,-1 32 23,0-1-23,2-28 0,-1 11 5,2-13 1,0-1-6,-1 3 0,0 1 373,0 1-496,-1 0 45,2 0 78,-1 17-6,1-14-59,0-8 1,0 0 64,0 5-5,0 12 5,0-17-129,0 16 6,0-12-34,0 13 146,-1-15 22,0 1-6,-2 19-5,2-14-16,-1 14-40,0-18 61,-1 19 62,-1-14-84,2-8 1,-1 3 63,1-1 1,-1 0-40,1 2 1,0 0-9,0-3 0,1-2 89,-1 17 12,2-18-73,-1 0-67,1 17 39,0-12-123,0 15 117,0-16 1,-1 2 5,0-1 0,1 1 72,-1 18-24,0-17 0,-1 1-29,0 2 1,0 0-15,1-2 1,-1 0 44,-1-2 1,0-2-51,2 6 0,-3 15 0,3-20 45,0-1-45,0-2 0,1 0 72,-2 31-105,0-7 30,1-24 0,1 0-62,-1 0 1,0-1 64,1 26-11,0 0-93,0-23 1,0-1-669,0 7 918,0 13-146,0-16-34,0-2-16,0 18 44,0-14-64,1-8 0,-1 2 193,2 22-117,0 1 2,0-22 1,0 0 10,-1 5 1,1 1-46,0 2 1,-1 1 28,1-1 0,-1-1 28,-1-9 0,1-3-31,1 17 0,-1-1-45,2-15 0,-1 1 761,1 16-716,2 14 0,-2-22 45,3 17-45,-2-16 58,-1-9 1,1 1-28,-1 0 0,-1-1-31,2 24 0,0 8 34,-2-30-34,0-2-6,-1-2 0,1 0 6,0-1-5,-1 0 5,0 0 0,1 0 61,-1 0 113,1 14-140,-1-10 27,1 24 46,-2-25-102,2 23 1,-2-25-1,1 8-5,0-13-33,1 10 128,-1-9-95,0 7 6,0-11-6,-1-2 5,1 0-5,0-1 0,0 0-33,1 11 100,0 2-67,0 1-6,-1 8 6,-1-7 6,0-1-6,0 2-84,0-20 84,0 3 17,0-11 33,0-1-22,0 1-78,0-3 50,0 3 0,0-2-56,0 8 56,1-2 61,2 16-22,0 5-72,2-2 27,-2-4-78,-1-14 84,0-4 11,0 0-5,2 4-62,-2-6-56,0-1-224,-1-6 476,-1-2-258,4-1 113,0 1 33,10-2 22,-3 2 6,8 0-56,-2 0 39,4 0 29,4 0-52,2 0 57,19 0-73,-10 0-129,25 0-195,-28 0-2007,18 0 2331,-21 0 0,-5 0 0,-12 0 0</inkml:trace>
  <inkml:trace contextRef="#ctx0" brushRef="#br0" timeOffset="75543">2357 18193 12321,'34'-6'828,"-5"-2"-716,-19-4-28,2-4-22,0 0-12,6-10-10,-4 7-29,3-5-11,-7 11 0,-1 3 5,-2 2-5,-2 3-112,-1 3-28,1 2 532,-1 13-229,0 1-6,2 30-113,-3-9-10,-1 0 0,0 2 22,0 29-56,-1 0 5,1-8 18,-2-27-23,1-5-124,0-8-206,0-6-280,1-6-388,-2-4 455,2-2-454,-1-4 997,1-5 0,-1 3 0,0-3 0</inkml:trace>
  <inkml:trace contextRef="#ctx0" brushRef="#br0" timeOffset="76326">2785 18145 12230,'-25'19'505,"4"5"-432,20-12 0,0 15-73,1-10-28,3 6 22,1-8-61,3-2-68,1-2-167,2-2 122,1-3 124,6 0 101,1-1-39,0-1-219,5 1-151,-1-3 308,-4-2 56,0-5 73,-10-4 39,-2-4-23,-2-2 74,1-9-40,-3 4-45,-1-8 119,-1-5-74,0 6 95,0-19 331,-5 15-118,-3-4-212,-3 14 257,-7 4-275,6 11 214,-9 0-292,9 5-95,-3 2-28,5 3-134,1 3 55,1 3 34,1 1 45,0 4-61,0 10-242,3 7-139,0 1-2039,6 16 2481,4-9 0,-2-9 0,1-8 0</inkml:trace>
  <inkml:trace contextRef="#ctx0" brushRef="#br0" timeOffset="77142">3166 18050 13771,'-12'57'269,"3"-12"-208,10-12-10,3-11-51,3-2-11,2-1-29,2-4-60,-1-2-68,1-3-174,4-1 180,-1-4-432,7 0 280,-1-4 197,-4 1 111,-2-4 6,-10-3 79,0-4 44,-2-3-56,0-2 62,-1-13-79,-1 5 79,0-9 112,-1 9-45,-4 1 291,-11-5-185,-9-1-156,-10-1-56,6 10-34,-4 8-56,16 7-129,-2 8-162,8 4-85,3 8-1136,1 18-23,4-6 1535,2 10 0,1-23 0,0-6 0</inkml:trace>
  <inkml:trace contextRef="#ctx0" brushRef="#br0" timeOffset="77809">3452 18098 11446,'9'51'331,"1"-5"-286,0-22-12,2-1-33,2-1-73,-1-2-184,1-4 178,-2-5-10,2-3 94,2-5 40,-2-11 190,0-21-33,-6-11-45,-4-5 336,-6-16-353,-3 29-11,-4-14 56,-3 24 50,0 4-5,-2 5-141,1 4-89,0 5-101,2 2-912,-2 7 4,5 9 1009,0 17 0,5-12 0,2 4 0</inkml:trace>
  <inkml:trace contextRef="#ctx0" brushRef="#br0" timeOffset="78529">3809 18026 13631,'-22'53'409,"4"11"-409,18-33 151,10 26-112,0-24-39,9 7-123,-3-18-303,9-4 208,-6-8 128,6-2-150,-8-8 133,-2-6 113,5-15 39,-7 0 22,3-24 84,-10 2 258,-8-18-320,-8 22-10,-9 0-68,-4 23-229,-26-4-152,21 11-1507,-18 4 1877,34 23 0,3-7 0,7 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3:59:42.0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3738 11454 13424,'22'25'229,"5"6"-223,1-3 28,4 1-62,10 4 22,-18-17-33,-1-2 28,-15-10-157,-1-1 22,-2 0-106,-3-1-140,0-2-1910,-1 1 0,0-1 0</inkml:trace>
  <inkml:trace contextRef="#ctx0" brushRef="#br0" timeOffset="435">4023 11454 9430,'9'4'2975,"-3"-1"-1855,-6-3-773,0 0 151,-8 44-335,5-21-18,-7 36-128,6-31 168,-4 35-180,-1-1 6,0-6 1,-1 2 10,1-16 1,1-2-23,-1-2 0,1-2-51,-5 12 51,7-29-39,1-1-118,3-12-128,0-4-1737,1-1 2022,2-24 0,-1 17 0,2-18 0</inkml:trace>
  <inkml:trace contextRef="#ctx0" brushRef="#br0" timeOffset="1667">4000 11144 14381,'-7'25'79,"-5"7"-79,-1-12 73,-6 13-73,9-17-6,0 3 6,6-11 6,2-2-6,1-2 50,-1-2-207,2 0 112,8 3-16,1-1 122,18 9-61,-9-4 0,14 9-89,-15-7-6,8 8-600,-12-8-324,-1-1-2886,-7-4 3905,-4-6 0,-1-1 0,0 1 0</inkml:trace>
  <inkml:trace contextRef="#ctx0" brushRef="#br0" timeOffset="2086">4142 11240 10730,'33'-39'1097,"-6"6"-873,-21 23 6,-2 2 134,2-2-196,-3 5 84,0-1-112,-2 5-72,2 9 116,-1 0 29,5 17-101,-3-8-112,3 7 0,-3-8-1288,3 6-1893,0-10 3181,0 2 0,-3-10 0,-2-4 0</inkml:trace>
  <inkml:trace contextRef="#ctx0" brushRef="#br0" timeOffset="2501">4285 11097 8618,'9'9'3036,"-1"-1"-2196,12 5-537,-7-3-191,16 11 44,-12-6 7,8 4-90,-7-5-34,8 4 11,-13-10-50,-1 0 62,-5-5 89,-4-1 907,0 0-794,-4 3-147,-11 14-117,4-4-493,-14 16-755,11-14-1749,-1 6-1573,7-8 4570,0 0 0,3-7 0,1-3 0</inkml:trace>
  <inkml:trace contextRef="#ctx0" brushRef="#br0" timeOffset="4302">6785 11358 10987,'21'10'1832,"12"7"-1574,2 1-253,0 2-156,15 3-291,-27-12-449,9 3-509,-19-9 1400,-2-2 0,-4-2 0,-2 0 0</inkml:trace>
  <inkml:trace contextRef="#ctx0" brushRef="#br0" timeOffset="4718">7070 11287 9722,'13'0'3539,"-2"0"-2379,-18 27-964,3-9-6,-7 26-61,2-13 95,-1 7 0,0 3-179,-5 13-15,3-9 1,0-1 20,-3 6-32,5-16 1,-1 0 8,-5 14-45,6-12 1,-1-1-483,0 14-459,2-9-2083,4-11 268,5-22 2773,0-5 0,0-2 0,0 0 0</inkml:trace>
  <inkml:trace contextRef="#ctx0" brushRef="#br0" timeOffset="5486">6928 11001 15345,'-25'36'241,"1"-4"-185,9-15-50,-2 1-1,-3 6-22,5-7 6,0 2 11,9-10-101,2-2 56,2-3 28,1 2 17,15 8-33,6 4-12,22 14 39,-14-13-156,5 4-124,-20-14-951,3 1-198,-5-5 1435,2-1 0,-8-4 0,-1 0 0</inkml:trace>
  <inkml:trace contextRef="#ctx0" brushRef="#br0" timeOffset="5984">7071 11097 11262,'27'-21'879,"-3"5"-716,-14 13 156,-1 1 6,-3 2 39,0 7-107,-4 7-33,-3 16 12,-4-2-304,1 4 12,-1-17 0,6-3 45,3-7-67,7 0-23,0-1-1384,8-1-167,-7-2 1652,6-1 0,-11 0 0,0 0 0</inkml:trace>
  <inkml:trace contextRef="#ctx0" brushRef="#br0" timeOffset="6388">7261 10978 9346,'1'3'2711,"0"0"-2425,-1-3-118,37 38-151,-23-24 95,29 29-62,-31-34 57,-2 0 94,3 3-122,-5-2 55,5 6 572,-9 0-298,-1 3-206,-13 7-163,-1-6-168,-16 9-263,9-12-2201,-11 14-3058,14-15 5651,-2 6 0,12-15 0,1-1 0</inkml:trace>
  <inkml:trace contextRef="#ctx0" brushRef="#br0" timeOffset="7476">9641 11406 14398,'45'28'247,"0"0"-247,-6-3-140,-6-6 0,3-1-1255,13 4-358,9 2 1753,-31-17 0,-19-7 0,-2 0 0</inkml:trace>
  <inkml:trace contextRef="#ctx0" brushRef="#br0" timeOffset="7795">10046 11335 14006,'0'56'1288,"-3"-3"-1142,-9-19 45,-2 6-102,1-8 1,-1 0-28,-7 20-62,1-10 0,0 2-118,5-10 0,0-2 36,1-2 1,0 1-1543,-8 25 482,14-32-5394,2 4 6536,5-19 0,1-1 0,0-7 0</inkml:trace>
  <inkml:trace contextRef="#ctx0" brushRef="#br0" timeOffset="8496">9832 10930 14650,'-41'43'683,"4"-3"-526,7-7-196,-1 3-73,6-4 73,7-7 39,15-15-79,3-5 74,10 4 5,1-1-17,10 2 17,-3-2-6,2 0-475,15 6-779,-10-3-3266,13 0 4526,-23-7 0,-4-3 0,-9-1 0</inkml:trace>
  <inkml:trace contextRef="#ctx0" brushRef="#br0" timeOffset="9081">9975 11001 9940,'8'4'526,"-1"-1"-251,-7-3 89,0 0 504,12-4-291,2 0-218,12-2-359,-11 4 0,-3 6 235,-10 2-17,-3 10-218,-3-3-89,-3 6 89,-1-7-6,0-2-302,1-3-123,3-4 218,1-1 291,11-2-5,2 3-22,3 0 55,-1 5-33,-5-1 268,-2 9-206,-2-5 72,-2 5-207,-3-8 0,-7 2-246,1-4-169,-12 0-1299,5-15 118,1-6 1596,4-20 0,8 16 0,1-4 0</inkml:trace>
  <inkml:trace contextRef="#ctx0" brushRef="#br0" timeOffset="9528">10165 10859 13166,'44'34'627,"-7"-4"-565,-22-19-51,-1-1 62,1-2-39,3 2 16,1 0-16,-2-1 38,-4-1 18,-9-3 470,-5 7-414,-11 3-40,0 4-67,-17 9-39,10-10-201,-10 10-6834,17-8 7035,4-5 0,7-5 0,5-9 0</inkml:trace>
  <inkml:trace contextRef="#ctx0" brushRef="#br0" timeOffset="10337">11427 11430 14118,'61'-10'-443,"-23"5"1,-18 0 0</inkml:trace>
  <inkml:trace contextRef="#ctx0" brushRef="#br0" timeOffset="10600">11855 11406 10690,'46'-5'-926,"-12"1"0,-30 3 0</inkml:trace>
  <inkml:trace contextRef="#ctx0" brushRef="#br0" timeOffset="10771">12117 11406 11463,'9'1'1474,"-3"-1"-1099,-6 0-146,0 0-923,36 12 694,-16-4 0,19 5 0,-28-8 0</inkml:trace>
  <inkml:trace contextRef="#ctx0" brushRef="#br0" timeOffset="17110">18616 11311 12662,'27'25'129,"0"-1"0,1 1 0,1-1-82,1 0 1,-2-2-26,14 10-22,1 0-33,-26-19-1474,1-1-2935,-9-6 4442,0-3 0,-9-4 0,0-1 0</inkml:trace>
  <inkml:trace contextRef="#ctx0" brushRef="#br0" timeOffset="17528">19044 11311 13054,'-9'35'991,"0"-1"-666,0-11-73,-2 5-95,-2 5 61,-1 7-78,-1 3-39,2-7 0,0 2-95,-7 20 13,4-8 1,-1 0 22,7-14 0,1-2-104,-2 8 1,1-3-259,0 4-195,4-15-459,6-25 974,0-17 0,0 10 0,0-12 0</inkml:trace>
  <inkml:trace contextRef="#ctx0" brushRef="#br0" timeOffset="18397">18759 10906 14101,'-27'23'969,"-3"4"-890,4-7-40,-8 14-39,14-13-11,-8 13 11,13-15-6,3-2-224,6-9 62,5-7 135,0 0 94,6 1-61,1 2 0,6 2 0,6 7-5,-3-1 5,6 3 0,-7-4-135,4 3-150,-5-5-1675,5 2 1960,-3-9 0,-6 0 0,-1-3 0</inkml:trace>
  <inkml:trace contextRef="#ctx0" brushRef="#br0" timeOffset="19143">18902 10930 10718,'-3'52'504,"3"-8"-358,5-30 78,4-1-78,0 0-74,1 0 91,-1 0-23,3 7-67,-3-1-68,-1 0 108,-4 0 10,-6-5-112,-7-1-16,-1-2 5,-6-6-146,5-4 106,-11-7 68,9-2-22,-7-15-6,14 6-107,2-7 46,9 11 72,14 0-11,2 5 78,3 3 80,-1-4-41,-12 0-44,1-2-62,-9 1 85,-2 2-85,-6-10-1205,-9-2 1194,-3-1 0,2 7 0,7 9 0</inkml:trace>
  <inkml:trace contextRef="#ctx0" brushRef="#br0" timeOffset="19660">19044 10859 12606,'33'26'270,"-1"1"1,-4-3 0,-2-3 149,-4-4-168,-9-6-207,3 2 173,-11-7-218,-4-4 392,0 1-39,-1-1-106,0 3-191,0 1 213,-12 15-185,-5 5 0,-21 25-90,8-10-498,-2 2-45,18-25-190,6-9-1014,7-9-1765,1-4 3518,0-1 0,0 1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00:17.9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20806 9858 13525,'-20'19'845,"4"-5"-643,0-7-79,2 1 51,-20 15 44,7-3-212,-14 12 50,9-7 33,-13 13-72,11-10 22,-12 13 34,20-17-39,3-3-34,9-8 0,8-6 0,1-2 5,-6 7-5,2-3 6,-3 4 117,2-1-185,3-4 79,2-1 68,3-5-271,2-2 231,7 4-39,1 1-6,7 5 28,1 1 5,1 4-33,9 9 74,5 6-74,1 1-46,11 9 86,-4-5-26,-7-8 0,1 1-14,15 11 0,-20-16 0,-2-2-62,4 2 102,-2-1-40,-1 0 0,-3-2 0,7 4 0,-11-7-74,9 6 2,-17-15 72,3 2 16,-10-7-16,-1-1-834,-4-1-107,1-1-689,0-5 1630,4-9 0,-3 6 0,2-5 0</inkml:trace>
  <inkml:trace contextRef="#ctx0" brushRef="#br0" timeOffset="885">21211 10049 15115,'1'46'62,"0"-2"-51,-2-16-6,0 3-5,1 1 140,0 0-56,0 11-50,0 4-34,0-4 0,0-8 34,0-20-34,0-7 0,0 3 5,0-5-5,0 4 23,0-5 44,0 1-78,0 1-34,0-1-17,0 1-83,0-3 94,0-2 51,2-2 6,1 0-6,3 0 17,1-1 44,1-1-66,2-1 5,2 1-28,9 1 28,-4 0 0,14 1 16,-14 0-21,10 0-348,-11 0-2599,1-3-21,-8-2 2973,-5-2 0,-3 3 0,-1 0 0</inkml:trace>
  <inkml:trace contextRef="#ctx0" brushRef="#br0" timeOffset="1216">21234 10239 12937,'30'1'352,"6"1"-352,-16 2-50,6-1-331,-9-3-219,-3 0-2654,1-1 3254,-7-2 0,-1 2 0,-6-1 0</inkml:trace>
  <inkml:trace contextRef="#ctx0" brushRef="#br0" timeOffset="1519">21234 10025 8209,'5'1'2073,"-1"0"240,-4-1-2095,-4-7 516,6 5-202,6-3-129,22 20-364,-5-4-39,20 13-2453,-8-13-3612,-7-2 6065,-1-5 0,-23-4 0,-3 0 0</inkml:trace>
  <inkml:trace contextRef="#ctx0" brushRef="#br0" timeOffset="2519">21782 10168 12825,'-19'-16'1254,"0"3"-1008,6 13-134,-1 6 202,-14 23-314,12-6 39,-8 19-39,17-15-50,0 25 44,6-10-95,15 20 62,5-27-11,7-7 44,3-14 1,-10-9-96,12-1 62,-11-4 11,6-5-34,-8-1 51,-1-4 11,-1-2 0,-1 1 89,2-6-89,-4 4 23,7-9-6,-7 0 274,0-13-246,-5 8-40,-6-5 46,-8 10-46,-3-1-5,-6-3 6,-4-2 67,-1 0-73,-3-1 0,0 3 50,-8-4-50,8 12-39,-10 1-140,8 15-2432,-11 24 2611,11 2 0,4 3 0,13-11 0</inkml:trace>
  <inkml:trace contextRef="#ctx0" brushRef="#br0" timeOffset="3384">22258 10025 14723,'-32'9'498,"7"0"-498,-4 6-39,5 9-73,15 4 95,7 3 12,12-6 33,7-10-28,-4-6 0,12 11 0,-10-7 0,7 7-6,-12-9-39,2 5 17,-4-3-33,4 12 66,-7-2-5,0 1 0,-4 5 107,-6-5-107,0-4 61,-5-2-61,2-12 56,-6 1-56,4-4-28,-10 1 17,8-4-364,-11-1-213,10-3-1552,-4-12 2140,11-5 0,1 4 0,5 3 0</inkml:trace>
  <inkml:trace contextRef="#ctx0" brushRef="#br0" timeOffset="4301">22377 9858 13239,'29'4'812,"-1"2"-616,-2 10 118,28 22-314,-6-4 28,-6-3 0,0 0-28,-11-9 0,-2-1 0,-1 0 0,-1-1 0,23 9-12,-22-15 12,7 2 0,-16-8 0,-3-2 51,-2 1-51,-6-3 67,-1 0 224,-6-3 146,0 1-375,-9 4-68,1 1 0,-19 15 6,4-2 107,-10 13-101,1-1-6,-4 6-3,6-7 0,-2 0 6,8-6 0,-1 0-3,-16 17 0,0 0-43,13-11 1,1-3 42,1 0 0,1-1-896,-13 15 896,21-30 0,5-1 0,5-11 0</inkml:trace>
  <inkml:trace contextRef="#ctx0" brushRef="#br0" timeOffset="5468">21401 11287 10315,'-15'-29'2342,"4"7"-1749,5 16-290,4 5-124,1 0 213,25 17-51,6 0-329,15 8 60,-4-6-72,-11-6 0,-2-1-33,-2-1 33,-4 0-90,-4 0-162,-3-2-476,-4-2-6144,2 2 6872,-6-5 0,0 0 0,-6-3 0</inkml:trace>
  <inkml:trace contextRef="#ctx0" brushRef="#br0" timeOffset="5900">21758 11240 12780,'-14'63'1954,"3"-10"-1808,-5-9 100,4-7-78,-3 5-101,-1 2 73,-3 4-120,6-15 0,-3 3 11,-4 8 0,-1 0-34,1-1 0,-1-2-143,0 1 0,2-5-178,0-2-1368,9-14-173,8-16-78,2-2 946,0-3 0,0 0 0</inkml:trace>
  <inkml:trace contextRef="#ctx0" brushRef="#br0" timeOffset="6717">21568 10811 12505,'-23'34'1445,"5"-6"-1372,-7-6 140,7-4-140,-1 1 5,-5 7 6,5-3-78,1-2-62,9-11 56,7-7 5,2-3-38,0 1-7,0 2 40,0 1 0,4 3-78,6 6 78,2-2-6,14 10-33,-8-9 39,12 6 0,-14-8-392,8 3-2089,-8-8 2481,0 0 0,-7-4 0,-3-1 0</inkml:trace>
  <inkml:trace contextRef="#ctx0" brushRef="#br0" timeOffset="7365">21806 10858 12275,'-44'44'124,"10"-6"-180,32-26-107,6 4 57,4-7 106,1 0 0,2-7-45,-3-2 62,0-2-17,3-7 5,-4-2 12,2-6 17,-5 1-29,-1 1 192,-2-8 290,0 4-381,-1 1-195,0 8 128,0 12 0,0 4 174,2 16-174,1-2 12,3 8-51,0-7 5,-1 0 57,-1 6-57,-1-9 203,-1 10 10,-11-8-268,-5-2-236,-10-4-296,5-8-1502,-4-8 151,14-3 1933,-1-3 0,7 2 0,2 2 0</inkml:trace>
  <inkml:trace contextRef="#ctx0" brushRef="#br0" timeOffset="7951">21949 10787 12321,'43'41'957,"-5"-6"-722,-26-22 40,0 0-202,-1 0 139,-2 0-83,3 9-84,-4-3 17,1 1-62,-5-10 72,-3-6 388,0-1-208,-1 1-174,0 2-16,-3 0 50,-6 4-51,-10 6 34,-13 6-95,2-3-268,-8 1-5574,0-1 5842,7 3 0,4-7 0,18-4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01:02.1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595 17336 12830,'23'-42'991,"-5"9"-884,-7-3 89,2-1-67,-1 4-129,0 2 33,-3 12-33,-5 10 23,-3 5 55,2 2-5,-3 2 117,3 4 135,2 14-252,1 4-34,0 12 0,0 4-44,2 24 2,-3-24 0,-1 0-42,2 16 6,-4-23 33,0-4-212,1 3-196,-1-7 206,0-3-548,0-7 230,-2-9-158,1-1 344,-1-2 0,0-1 1</inkml:trace>
  <inkml:trace contextRef="#ctx0" brushRef="#br0" timeOffset="551">1024 17121 13088,'-13'38'99,"0"-1"0,0-2 0,5-3-99,8-3 0,0 0-6,3 0-89,1-2-286,10 2 51,-3-10-214,9 0 292,-3-14 134,-2-5 124,2-15 123,-8-12-85,-1-4 203,-4-15-85,-3 18 259,-9-17-169,2 22 420,-13-10-364,7 20-84,-11 1-342,3 9-363,1 4-1698,-2 7 2179,13 0 0,0 1 0,8-4 0</inkml:trace>
  <inkml:trace contextRef="#ctx0" brushRef="#br0" timeOffset="1117">1381 17121 13373,'-21'28'168,"0"-1"0,-12 23-173,30-13-1,3-8-72,2 10 78,2-15-812,12 8-454,4-15 974,5-5 320,-8-19-22,-7-12 123,-4-3 145,-3-14 12,-1 8-34,-3-8-16,-4 14-113,-4 1 6,-3 2-57,-8-1-161,1 6-1777,-4 3-1399,9 7 3265,4 8 0,7-3 0,1 3 0</inkml:trace>
  <inkml:trace contextRef="#ctx0" brushRef="#br0" timeOffset="1584">1571 17145 11200,'13'9'1753,"-2"-3"-1316,-11-6-291,-11 45-141,8-20 17,-4 17 1,3 3-118,12-1-101,-1 6-414,14-24 229,-2-23 381,-1-10 101,2-26-101,-11 2 72,0-14-60,-7 13 223,-6-6-190,-4 10 44,-7-3-122,-8 10-460,1 11-516,1 3 1009,10 35 0,8-19 0,2 20 0</inkml:trace>
  <inkml:trace contextRef="#ctx0" brushRef="#br0" timeOffset="2037">1905 17169 13099,'-9'59'45,"2"-6"-62,16-15-129,5-5-16,3-4-73,9-12 33,-10-14 202,3-8 79,-7-7 5,-1-19 67,-5 5 672,-1-22-392,-8 22-33,-5-9-152,-7 16-145,-6 1-123,-16 3-303,0 10-398,2 13-2021,11 44 2744,24-18 0,2 2 0,-3 21 0,10-10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01:28.0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9284 15954 12847,'36'-2'655,"-2"-5"-481,-12-9 5,21-17-117,-3 5 5,-3 2 0,6-3 6,9-4 0,3-1-19,-16 11 0,0-1 0,0 1-23,20-12 0,-1 1-9,-13 8 0,-4 2 31,-12 6 1,-1-1-272,0 1 0,2-3 268,19-15 1,4-3-395,-9 6 0,2-1 379,-3 2 1,3-2 0,-1 1-1450,10-7 1,-2 3 1438,1 1 0,1 0-134,-9 9 1,3 0 0,-1 2 110,-6 3 0,0 2 0,1-1 13,6-3 0,1 1 0,-3 1-15,5-2 0,-6 3 150,-13 5 0,-4 2 298,2-1 206,-23 11-598,-6 2 3047,-5 2-3159,-2 1 447,0 1-1959,1 1 264,2-2 368,3 1 936,4-6 0,-2 4 0,1-3 0</inkml:trace>
  <inkml:trace contextRef="#ctx0" brushRef="#br0" timeOffset="1033">9284 14502 11872,'3'-15'1216,"-2"3"-701,16 31-22,21 19-398,-16-14 0,4 2 13,8 5 0,6 3 1,-2-2-892,6 3 1,2 0 838,-3-6 0,5 3 0,0 0 0,-3-4-34,11 6 1,-2-4 12,-9-5 0,1 0 1,-4-4-17,-9-5 1,-3-2 16,7 2 1,-1 0-37,21 10 36,-6-2 1,4 4-188,-15-6 0,0 3 1,1 0 163,3 2 0,0 0 0,-1 1-11,-2-1 0,0 1 0,-2-1 0,6 5 1,-4-2-11,-12-10 1,1 1 35,21 14 0,0 0-28,-21-14 0,1 0 5,21 15 1,0 0 552,-19-13 0,-2-2-536,1 0 1,1 0 489,4 2 1,-1-3-513,6 2 31,-9-6-31,-20-9-5,-9-6-1,-2 2-117,0-2 73,1 1-113,1 1-106,0 0-106,2 3-907,5 6-5064,-1 10 6346,-1-1 0,-3-3 0,-6-11 0</inkml:trace>
  <inkml:trace contextRef="#ctx0" brushRef="#br0" timeOffset="2562">9475 16216 11659,'-19'17'1474,"-7"2"-903,-2-1-328,-1 4 1,-3 4-107,-1 2 0,-1 1-87,-2 3 1,1 0 13,5-3 1,3-2 30,-10 10 118,-5 6-179,15-15 5,-2 1-39,17-17 50,4-3 79,-4 3-23,3-4 147,-3 5-247,5-8-147,2-1 85,5-4-6,0 2 62,4 1 6,12 7 0,2 1-1,25 17 12,-12-5-14,-1 0 0,0 2-3,8 8 0,-5-5 0,1 0-28,17 15 30,-15-15 1,-1-1-8,10 7-35,-1-3 1,-26-20-582,7 6 5,-12-8-482,4 2-1826,-12-9 2924,-3-2 0,0 0 0,-2 0 0</inkml:trace>
  <inkml:trace contextRef="#ctx0" brushRef="#br0" timeOffset="3212">9618 16335 13340,'-2'44'345,"1"-1"0,-1-1 1,2-3-145,4 13-10,2 3-124,4-15 0,2 1-48,2 0 1,2 1-20,5 6 0,2-3-25,-4-12 0,1-3-109,31 12 61,-19-30 22,9-9 51,-13-20 34,-1-17-316,-4-14 287,-2-14 12,-6-3-17,-7 3 73,-3 1-73,-7 22 0,-3 1-605,-2-11-4856,-6-6 5461,5 41 0,4 9 0,2 5 0</inkml:trace>
  <inkml:trace contextRef="#ctx0" brushRef="#br0" timeOffset="3894">10260 16431 12225,'2'38'403,"0"1"1,0-4-1,0 1-274,-2 5 0,0-2-90,1 10-17,-1-12 1,0-2 21,0-7-38,-1 0-6,0-13-118,-1-2 34,0-10 45,-1-6 28,-3-22-28,2-1 58,0-6 1,1-5 44,0-3 1,3 1-54,5-29-5,0 12 156,9 45-44,-1 22 72,13 24-134,-5 2-34,-1-1 1,0 1-18,1 8 15,-4-11 0,-1-1-15,1-1-38,6 6 290,-4-36-78,0-38-162,-9-22 0,-4-7-17,-2 18 0,0 1 0,-2-18 0,-1 6-39,-1 19-964,3 5-649,2 18 1652,8 6 0,-7 12 0,2 5 0</inkml:trace>
  <inkml:trace contextRef="#ctx0" brushRef="#br0" timeOffset="4877">10808 16359 14751,'5'38'92,"1"0"1,5 26-65,-8-25 0,0 3-540,2 3 0,1 0 518,4 20 164,-4-22 1,0-3-143,3 5-28,-1-7-39,0-6-39,-2-14 102,2-5 9,3-42-21,3-12-7,-1 5 1,0-3 579,11-20-557,3 12 0,4 1-6,-10 16 1,2 3-23,4-8 0,-1 2 11,10-5-11,-22 25 45,-3 4-213,-13 13-140,-12 12 28,-23 24 280,5-6 0,-10 11 0,24-19 0,3-1 0,8 1 0,6 0 5,25 12 57,-1-7-26,6-5 1,4-1-9,-3-6 0,-1 0-28,1-1 0,1-2-334,3 1 1,-1-4 333,10-2 0,-10-1 0,-13-8 0</inkml:trace>
  <inkml:trace contextRef="#ctx0" brushRef="#br0" timeOffset="5677">11355 16121 13189,'49'32'1652,"4"-2"-1423,-9-5 1,2 0-191,-13-7 0,0-1 14,5 3 1,1 1 30,-5-2 0,-2 0-73,20 12-5,-2 0-6,-32-20 0,0 2 11,-3-3 40,-3-1-51,-6-3 162,-4 0-78,-1 0 129,0 3-79,-3 0-117,-8 10 5,-4 10-16,-5 5-6,4-2 0,1 2 0,-8 18 5,0 2 1,-3 1-3,8-19 0,0 0-968,-7 12 1,-1 0 984,6-14 0,0-2-15,-1-1 1,0 1 33,-7 9 0,-2 3-17,-3 4 1,0 1-23,3-6 0,1-1-6,3-4 1,4-5-275,5-9-863,9-17 180,7-19 1461,1-13 1,0 8 0,1-4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02:09.5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2952 13430 13788,'38'26'551,"-5"0"1,0 3-530,-6-5 1,0 2-23,5 5 0,1 0 2,-7-7 1,-2-1 9,8 7-12,7 7 0,-13-11-23,4 3-66,-15-15-175,-3-3-2839,0-1 3103,-6-9 0,-1 2 0,-5-7 0</inkml:trace>
  <inkml:trace contextRef="#ctx0" brushRef="#br0" timeOffset="470">3000 13978 13351,'15'-41'455,"0"0"1,1 2-1,0 3-214,13-13-2494,2 1 2259,0 3-223,-2 6 228,-4 7 484,-5 6-489,-3 7-437,-1-1-1400,-6 4 1831,2-17 0,-8 20 0,-1-7 0</inkml:trace>
  <inkml:trace contextRef="#ctx0" brushRef="#br0" timeOffset="1369">3047 12859 15193,'-27'34'124,"2"-1"-124,9-12 28,-1 2-23,0 0 34,-6 16-39,10-17-56,-5 10-39,14-24-90,4 0 185,5-4 0,6 3 0,2 0 34,12 6-34,-5-3-6,5 6 12,-7-6-12,-2 1-178,4 3-68,-6-4-1048,6 4 1300,-4-8 0,-6 0 0,0-4 0</inkml:trace>
  <inkml:trace contextRef="#ctx0" brushRef="#br0" timeOffset="2841">3214 12859 14510,'8'-17'129,"-2"5"-62,-6 10-61,0 2 55,1 22-55,2 7 28,0 11-34,5 10-6,-2-20-28,4 8 34,-2-13-5,2-3 5,7 5-6,-2-9-111,9 6-583,-6-12 123,-1-1-1541,-3-4 2118,-8-6 0,-1 0 0,-3-1 0</inkml:trace>
  <inkml:trace contextRef="#ctx0" brushRef="#br0" timeOffset="3126">3166 13049 11066,'27'-11'156,"-1"2"-3136,23 0 2980,-22 5 0,10-2 0,-29 5 0</inkml:trace>
  <inkml:trace contextRef="#ctx0" brushRef="#br0" timeOffset="3626">3405 12835 10920,'1'10'2465,"0"-1"-1978,-1-9 39,39 34-380,-10-13-99,8 7 1,0-1-48,-1-4 0,4 0 6,-23-13 16,-2-2-22,-3-1 0,-3-1 39,-2-2-33,-4-1 44,0-1 146,-2 0-67,-1 1 5,-8 6 40,-21 15-174,2-3-11,-15 10-28,18-11 39,2-2-124,5-1-503,5-5-6184,7-6 6811,4-3 0,2-3 0,1 0 0</inkml:trace>
  <inkml:trace contextRef="#ctx0" brushRef="#br0" timeOffset="4211">4095 13502 13161,'35'4'240,"10"4"-1646,1 1-436,-8-1 1842,1-1 0,-30-5 0,-2 0 0</inkml:trace>
  <inkml:trace contextRef="#ctx0" brushRef="#br0" timeOffset="4425">4095 13668 10242,'-13'-1'1988,"3"-1"-1399,10 2 223,0 0-610,34 20-146,-11-16 16,30 16-374,-4-22-1300,-7-1 1602,21-3 0,-37 3 0,1 0 0</inkml:trace>
  <inkml:trace contextRef="#ctx0" brushRef="#br0" timeOffset="5179">4809 13335 12673,'31'24'1300,"0"0"-1228,-4-3 35,3 1-96,16 10-5,-13-10-6,10 5-196,-17-13-432,-2-2-2447,2-4 3075,-6-3 0,-4-3 0,-9-2 0</inkml:trace>
  <inkml:trace contextRef="#ctx0" brushRef="#br0" timeOffset="5514">5238 13264 14818,'5'37'439,"0"0"0,-2-2 0,-2 1-182,-9 1 1,-3 2-135,-4 16 0,-2 3-883,1-1 1,-1 3 762,2-8 1,0 3 0,1-6 256,3-9 1,2-1-261,-5 12 0,1-1-112,5-14 0,1-2-538,-5 22 155,2-6-3000,8-35 493,2-18 3002,0-5 0,0 1 0,0 0 0</inkml:trace>
  <inkml:trace contextRef="#ctx0" brushRef="#br0" timeOffset="6460">4833 12787 15956,'-27'52'11,"3"-4"28,0-10-45,1 4 6,2-6-5,6-9 22,10-16-17,3-9-152,1 1-27,1-3 179,4 1 0,3 1 39,15 7-27,21 11-12,2 4-180,8 7-106,-23-10-907,-3-1-151,-14-12-611,0-1-1293,-7-5 3248,-2-2 0,-2 0 0,-1 0 0</inkml:trace>
  <inkml:trace contextRef="#ctx0" brushRef="#br0" timeOffset="6848">5071 12716 14577,'-9'60'297,"5"-24"0,1-1-297,0 1 6,2 13-12,2-15 6,4-3-62,3-3 57,3-5-387,9-2-1344,6-8-1569,-2-6 3305,-3-14 0,-14 3 0,-6-4 0</inkml:trace>
  <inkml:trace contextRef="#ctx0" brushRef="#br0" timeOffset="7045">4976 12930 11206,'-5'-5'756,"2"0"-263,3 5-493,36-1-129,-18 1-734,30 2-839,-25 1-2325,-1 3 4027,1 0 0,-11-2 0,-4-1 0</inkml:trace>
  <inkml:trace contextRef="#ctx0" brushRef="#br0" timeOffset="7262">5285 12954 11060,'54'8'-371,"-1"-1"0,-40-6 0,2 0 0</inkml:trace>
  <inkml:trace contextRef="#ctx0" brushRef="#br0" timeOffset="7732">5452 12954 9296,'7'4'1529,"0"-1"-779,-7-3 623,0 0-914,18-29-162,-5 5-168,12-18 50,-8 8-129,-6 11-83,-2 5 16,-2 8-34,-6 9 96,2 1 134,4 17-111,-2-3-68,2 17 33,-3-6-33,-2 4-213,1 17-1630,0-2 1843,0 1 0,-1-20 0,0-14 0</inkml:trace>
  <inkml:trace contextRef="#ctx0" brushRef="#br0" timeOffset="8277">5666 12668 13704,'28'34'330,"1"-1"0,8 9 1,-1-4-90,1-2-180,7 7-10,-18-21 38,-14-11-38,0 1-51,-7-6 129,0-1 22,-5-3 163,0-1-174,-6 6 17,-12 7-45,-29 25-79,19-16 1,0 1-31,-2 2 0,0 0 11,0 2 0,4-2-54,-1 0-1181,-1 3-1540,20-21-1317,3-4 4078,5-6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04:32.6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2762 10025 12416,'36'43'784,"-3"-4"-605,-11-15-95,2 1 78,14 15-122,4 2-40,0 0 28,6 1-34,-13-14-33,11 8 39,-17-13-140,-1-2 140,-16-11-230,5 5 85,-7-7 105,5 4-88,-9-8-136,2 0 130,-1-1-320,3 1-2397,-3-3 2851,-2 0 0,-1-2 0,-4 0 0</inkml:trace>
  <inkml:trace contextRef="#ctx0" brushRef="#br0" timeOffset="466">2857 10549 13323,'35'-44'862,"0"-1"-638,-14 12 0,-1-1 45,13-22-171,-4 8 0,0 0-73,-10 15 1,0 2-24,-2 1 1,0 2-70,5-9-773,-15 27-1429,-3 0-514,-3 6 2783,-1-1 0,0 2 0,0 0 0</inkml:trace>
  <inkml:trace contextRef="#ctx0" brushRef="#br0" timeOffset="1350">2905 9549 15188,'-36'47'129,"8"-9"-129,4-4 5,9-10 1,-1 3-34,6-10-62,0 2 29,8-14-23,1-2-28,1-3 117,6 5 46,1 0-51,7 6 0,-1-1-34,1 2 34,1 2 0,1 1 28,8 7-28,-8-7-78,10 7-12,-13-11-750,4 2-2129,-10-8 2969,0-1 0,-4-2 0,-2-2 0</inkml:trace>
  <inkml:trace contextRef="#ctx0" brushRef="#br0" timeOffset="1850">3024 9811 12332,'19'-36'1501,"-3"8"-997,4-12-107,-5 13-363,-3 7-29,-4 8-5,-7 12-16,0 0 122,0 3 96,1 8-197,0 1 62,2 16-67,-1-9-5,4 17-264,-1-7-1786,5 11 621,-4-15-4066,3 1 5500,-7-18 0,0-2 0,-2-4 0</inkml:trace>
  <inkml:trace contextRef="#ctx0" brushRef="#br0" timeOffset="2349">3214 9573 10058,'6'7'1825,"-1"-1"-1303,-5-6-125,0 0 130,19 10-40,0 3-414,11 5 162,-1 3-224,-13-9 62,7 6-45,-11-7 0,1 2-23,-3-2-5,-2-3 443,-2 4 22,-3-1-236,-17 15-229,4-7 0,-12 13-5,7-13-102,-5 9-100,8-8-1232,-5 6-365,8-13 1804,-3 2 0,7-10 0,-1 1 0</inkml:trace>
  <inkml:trace contextRef="#ctx0" brushRef="#br0" timeOffset="6758">2952 8692 11620,'-5'-15'381,"1"4"-213,4 11 174,0 0-146,0 7-45,0 2 56,3 19-95,0-5 17,3 24 17,1 16-146,-4-29 0,0 0 11,0 0 0,0 0-11,0 14 0,-1-16-17,0 19 17,0-21 0,1 14 0,-1-27 0,3 5-5,-2-8-438,2 2 74,-3-11 61,0-3-1686,-2-8-846,0-1 2840,0-6 0,0 6 0,0 2 0</inkml:trace>
  <inkml:trace contextRef="#ctx0" brushRef="#br0" timeOffset="7637">2833 8858 13032,'19'-43'235,"-1"2"51,-2 6-158,-5 7-4,7-16 4,-8 21 1,2-7-67,-7 18-62,1-1 5,-4 10-5,0 0-56,0 2 56,-1 2 56,3 2 135,4 7-191,0 1 5,6 6 35,-1-3-7,8 7-33,-4-5 56,12 9-190,-5-6-1373,-4-1-1360,-6-4 2867,-10-9 0,-4-3 0,0-1 0</inkml:trace>
  <inkml:trace contextRef="#ctx0" brushRef="#br0" timeOffset="9469">2286 8596 11278,'35'5'779,"-5"-1"-634,-20-4 186,5 0-224,-2 0-1,3 0 1,-3 0 61,8 0-68,-3 0 29,14 1-129,-10-1 6,5 0 83,-7 1-89,-1-1 56,8 2 12,1 0-63,0 0 6,5 0 51,1-1-34,1 1-22,-1-2-6,-1 0 0,-12 0 0,14-3 5,-13 1-10,5-2 5,-9 1 0,10-1 33,-3 1-38,20 0-1,-9 2 6,0 1-6,1 1 6,-15-1 0,7 2 0,-7-1 0,0 0 23,2 0-23,0-1 5,17-5 18,-7 0-23,4-1 28,-10 1-34,-7 3-44,-1 1 44,3 1 6,-8 0 6,13 0-1,-9 0 1,7 0-6,-6 0 22,1 0-16,9-2-34,2-1 28,-1-2 0,2 0 17,-6-1-45,-3 0 28,-3 1 5,-11 0-5,-4 2 0,0-1 0,2-1 0,-3 1 0,2 1 0,-2 1-5,4 1 5,-3 0-34,3 1 29,-2 0 5,-3 0-45,2 0 45,-6 0-5859,2 0 5859,-9 2 0,6-1 0,-5 1 0</inkml:trace>
  <inkml:trace contextRef="#ctx0" brushRef="#br0" timeOffset="12256">2309 8668 12623,'-18'-37'812,"1"-21"-493,13 15-104,1 4 1,1-1-64,2-22-46,0 5-100,0 16 27,0 13-27,0-14 22,0 9-28,-1-11-6,0-4-5,1 12 11,-1-24-6,1 14 6,0 8 0,-1-2 0,1 5 0,0-1-17,0 1 1,0-1 18,-1-11 1,2 3 3,-1-3-3,0 11 0,0 2-3,0 0 11,0 4-11,0 2 0,0 2 22,0-10-33,-2-1-23,1-1 68,-2-6-34,-1 10 11,-4-14-11,2 18 6,-5-7-1,7 23 7,-3-7-12,3 10-6,0-1 12,2 4-12,0-1 0,0 3-38,1-5 38,0 5-44,0-6 50,1 2-12,0 1 7,0 1-29,0 6-291,0 0 191,2 2 95,1-1 44,5 1 46,1 0-29,12 0-22,2 0 0,2 0 56,7 0-28,-8 0-33,21 0 5,-16-2 0,11 0 0,-13-1 0,-1 1 33,10 0-38,9 1 10,5 1-5,9 0 0,-23 0 0,-2 1 0,15 0 5,-12 1 1,0 0-6,-2 0-22,25 3 22,-25-3-6,25 0-16,-10-1 44,-1-2-22,9-1-5,-9 1-23,-8-1 28,-1 2 11,-22 0-11,9 4 6,3-2 16,-1 3-22,-1-3 0,0 0 0,0-2 0,0 0 0,2 0 6,-6 0-23,-4 0 11,-2 0 12,-9-1-6,0-1 0,2 0 39,1-2-39,8-2 0,-4 1-6,7 0 6,-8 1 0,-1 1-39,2 1 22,-5 0 12,-1 1 5,-6 1-6,-2 0-184,-2 0 190,-1 7 0,0 3 0,-1 12-112,0-3 17,1 13-6,1-10 95,0 8-156,0-7-85,0 14 158,1-8 89,1 9-45,2 1 6,-1 3 28,1 2 5,-1 10 0,-1 7 79,2 2-6,-2-1-67,1-17 6,-2-14 44,-1 0-10,0 17 10,0-10-44,0 13-6,0-16 33,-1 0 46,-2 16-40,-2 3-25,2-14 0,0 2-14,0-7 0,1-1 33,-1 29-10,2 1 5,1-26-28,0 7-62,2-12 73,-1 3 1,0 9 49,1 1-22,-1-3-78,0-9 39,0-11 11,-1-4-5,1-12-6,-1-2 0,1 1 17,-1-3-90,1 0-235,-1-3-487,0-4 795,0-6 0,0 4 0,0-2 0</inkml:trace>
  <inkml:trace contextRef="#ctx0" brushRef="#br0" timeOffset="16632">2786 7739 15238,'-26'18'213,"3"1"-163,-3 18-55,9 2-37,5-4 0,1 3-48,3 19-50,7-3-73,10-11 34,1-21-84,11 6 263,-7-16-118,12 1-10,1-9 128,1-8 95,6-25-50,-12-9 33,-5-9-33,-9-8-6,-7 21-39,-1-11 0,-4 16 0,-3 1 6,-2 5-6,0 4 61,-1 2-83,5 9-29,0 1-240,5 10 342,2 10 16,2 3 22,16 36-89,-3-21-44,10 21 44,-9-27-314,15 11-1254,-6-12-4772,10 3 6340,-19-17 0,-7-6 0,-9-3 0</inkml:trace>
  <inkml:trace contextRef="#ctx0" brushRef="#br0" timeOffset="17452">3238 7239 13015,'-30'30'1333,"-9"7"-1193,15-17 28,-9 9-129,9-6-33,0-1 50,-3 7-56,10-9 0,-5 6 0,14-13 0,0-3 5,5-4-66,3-4-320,0 0 386,10 3 40,0 0 6,12 4-46,7 7 62,14 7-61,0 2-336,8 6-342,-23-10 100,-6-4-2323,-10-4-768,-7-8 3663,0 2 0,-4-6 0,0 1 0</inkml:trace>
  <inkml:trace contextRef="#ctx0" brushRef="#br0" timeOffset="17835">3381 7382 13558,'-6'54'493,"2"-11"-493,2-14-17,4-2-72,1-9-23,3 5 22,5-10-722,7-4-1636,-1-5 2448,-1-12 0,-9 2 0,-5-3 0</inkml:trace>
  <inkml:trace contextRef="#ctx0" brushRef="#br0" timeOffset="18051">3333 7358 9509,'9'3'929,"-1"-1"-677,-8-2-246,3-11-152,0 5-722,2-7 868,-1 6 0,-2 5 0,-1 0 0</inkml:trace>
  <inkml:trace contextRef="#ctx0" brushRef="#br0" timeOffset="19000">3453 7263 12326,'32'28'398,"-4"-4"-135,-12-8-129,4 2-5,12 9-118,-7-6 17,-2-3-16,-9-7-7,-9-7 12,0 0 61,-4-3 986,-1-1-1064,0 3 180,0 0-96,0 10-12,-8 11-66,-13 33 28,-5 3-34,6-18 0,0 0 0,-2 3-163,2-1 23,15-35-190,3-2-219,1-7 549,-5 8 0,5-6 0,-5 5 0</inkml:trace>
  <inkml:trace contextRef="#ctx0" brushRef="#br0" timeOffset="24352">1167 7953 10444,'34'2'554,"-6"-1"-330,-19-1-100,1 0-46,2 0 12,7 0 122,12 0 40,3-4-84,0 1-44,-7-4-68,-6 1 67,22-9-95,-16 7 6,17-7-28,-21 9 5,12-3-6,-9 3 1,19-3 33,4 4 0,3 0-36,-15 1 0,-1 1 47,6 0-38,4 0-7,-23 2 29,-1 1-29,-1 0 46,-3 0 78,14 0-90,-8 0-6,9 0 63,-15 0-96,0 0 0,-9 0 5,6 0 1,-6-1 33,6-1-39,-6 1 6,3 0-6,-4 0 33,6-2-33,-2 3-17,1-2 6,-2 2 45,-2 0-1,1 0-21,-4 0 49,-2 0 477,-4 0-533,-5 0 46,-1 0-51,-8-1-28,0 0 22,-3-2-44,-3-2 44,-10-4 1,-7-7 5,2 1 0,5 0 56,14 7-23,6 2 79,-2 0-73,4 1 17,-1 1 6,4 2-62,3 1 11,0 0-5,2 0 67,-1 0 72,-1-1-61,1 0-67,-2 0-325,3 2 230,5 1 72,6 7 6,3-2 11,8 10 23,-5-2-23,4 9-11,-5-5 0,-4 0-11,-4-2 11,-6-8 5,1 3 130,-3-5-40,-4 9-89,-3 0-6,-14 19-6,-14 7-39,1-1-212,-1-2-3020,18-22-1696,8-9 4973,3-5 0,5-2 0,-1 0 0</inkml:trace>
  <inkml:trace contextRef="#ctx0" brushRef="#br0" timeOffset="28213">381 7406 12399,'-17'-1'1344,"-3"4"-1226,6 10 22,-7 11-135,-6 22-5,9-10-39,-3 16-6,17-29-61,-1 13 61,5-19-61,7 9-1,4-8 51,3-3-392,4-2 168,3-10 280,-3-1 0,1-8 73,-10-7 17,1-6-85,-2-5 174,2-22-83,-4 8 60,0-15 85,-5 5 28,0 16 274,-1-6-364,-1 25-548,1 5 430,-1 23 12,4 5-17,5 17 0,2 6-76,0-9 1,1 0-18,2 9 1,0-1-210,8 13-62,-7-29-359,-1-7-1450,4-7 2117,-2-11 0,-3 0 0,-5-6 0</inkml:trace>
  <inkml:trace contextRef="#ctx0" brushRef="#br0" timeOffset="29012">477 6953 11749,'-27'22'507,"1"-1"0,-21 18-339,25-21 28,0 1-95,1-1 11,3-2-51,-2 3-27,7-7 22,0 1-45,9-9-112,0-1-195,4-3 296,2 1 123,8 7-84,0 0 34,8 6-62,-3-1 23,4 2-34,6 8-6,-5-7-229,10 10-3311,-5-7 3546,-7-6 0,-4-2 0,-12-10 0</inkml:trace>
  <inkml:trace contextRef="#ctx0" brushRef="#br0" timeOffset="29465">548 7072 10091,'10'7'2011,"-2"-2"-1697,-8-5-141,0 0 186,-15 25-359,10-3 0,-11 14-17,14-5-89,7-11-163,8 1 269,0-10 5,4-5 7,-8-6 72,4-4-45,-4-3 11,2-4 62,-4-7 95,-4-3-195,0 0-57,-11-4-1473,-14 6 1518,-9 5 0,6 2 0,7 11 0</inkml:trace>
  <inkml:trace contextRef="#ctx0" brushRef="#br0" timeOffset="29995">548 7072 10500,'37'-18'831,"-1"-1"1,24-8-215,-44 41-298,3 4-224,-1-1-28,3-1-67,-9-6 51,0-1 5,-2-2-56,0-2 56,0 1 11,-4-2-61,1 0-6,-5-1 72,0-1 18,0 0-6,-2 0 168,1 1 185,-6 7-280,-7 6-51,-1 2-61,-11 6-51,6-8 6,1 0-263,6-5-1395,5 0-1691,2-3 3349,-1 6 0,4-8 0,0-2 0</inkml:trace>
  <inkml:trace contextRef="#ctx0" brushRef="#br0" timeOffset="30545">881 7453 13133,'32'8'358,"1"-3"-492,-6-3-331,-3-2-645,-12 0 1110,-5 14 0,-2-10 0,-5 10 0</inkml:trace>
  <inkml:trace contextRef="#ctx0" brushRef="#br0" timeOffset="30762">857 7668 12741,'52'-8'-135,"-7"2"135,-12 1 0,-20 4 0,10-3 0</inkml:trace>
  <inkml:trace contextRef="#ctx0" brushRef="#br0" timeOffset="31461">1238 7334 13093,'-7'38'712,"1"-2"-584,2-12-122,2 3 22,1 1-56,4 11-78,7-3-23,-1-2-118,13-6 102,-2-16 55,11-3 96,-10-8 67,3-6-68,-14-5 74,8-17 5,-8 7-84,5-12 5,-9 14 68,-1-7 28,-2 7 257,-1-10 17,-14 4-324,-4 2-51,-6 2-56,0 8-213,5 4-2095,-19-6 511,15 6 1853,-12-5 0,24 10 0,4 2 0</inkml:trace>
  <inkml:trace contextRef="#ctx0" brushRef="#br0" timeOffset="32661">1095 7144 13088,'34'15'190,"-2"-2"-100,-12-10-79,13 0 39,4-1-5,17-1 0,-12-1-45,-6-1 28,-11 0-28,-12 0-6,1-1 12,-7 2 0,-1-1-1,-2 1-5,-1-2-5,-2 2 206,-1-1-195,0-2-6,0-1 11,0-9-11,-3 5 6,0-7 38,-2 4-38,-1 1-6,0 0 190,-5-6 342,5 7-448,-2-2-84,5 9-492,2 2 559,8 6-22,10 9-12,2 4-44,8 8 129,-13-8 246,-5 10-364,-10-11-90,-5 7-78,-4-7-958,-7 7-672,3-6 1798,-7 6 0,12-15 0,1-1 0</inkml:trace>
  <inkml:trace contextRef="#ctx0" brushRef="#br0" timeOffset="33707">3523 10097 10539,'33'8'140,"0"0"0,23 7-431,-26-10-364,-10-1 655,4 2 0,-15-4 0,-4 0 0</inkml:trace>
  <inkml:trace contextRef="#ctx0" brushRef="#br0" timeOffset="33941">3571 10263 10130,'9'9'1540,"-1"-3"-1192,-8-6 89,14 23-437,-6-15-465,18 19 465,6-24 0,-15 0 0,7-3 0</inkml:trace>
  <inkml:trace contextRef="#ctx0" brushRef="#br0" timeOffset="34607">4000 10073 12752,'-16'34'416,"1"1"0,1-2 1,2-3-244,2 3-10,3 3-138,3 1 0,3 1-25,3 10-3,0-10 0,3-1-209,17 10 66,-2-15-246,19 4 224,3-32 179,1-20 51,-4-10-57,-15-15 29,-9 8-28,3-18 33,-6 15 17,1-10-45,-9 20 51,-2 3 55,-5-6-44,-4 8-39,-15-12-561,-23 11-2094,-14 10-561,-1 10 3182,10 17 0,30-6 0,6 0 0</inkml:trace>
  <inkml:trace contextRef="#ctx0" brushRef="#br0" timeOffset="35427">3857 9787 13614,'37'24'375,"-1"-5"-268,-9-16 16,21-1-67,-9-2-50,13 0-6,-17 0 44,-3-2-44,-3-1 0,-5-1 0,-4 1-5,-1-1 5,-7 0 73,-3 1 55,-6 0-133,-8 0-18,-20-7-10,5 2 22,-15-5 5,16 5-123,-1-4 79,11 6-68,0-4 113,9 8-119,5-1 124,2 2 62,13-1 28,12 9-12,-2 6 56,0 12 12,-18-2-68,-9 16-122,-9-12-40,-4 11-840,-14 0 924,-14-6 0,15-7 0,-4-11 0</inkml:trace>
  <inkml:trace contextRef="#ctx0" brushRef="#br0" timeOffset="41218">2905 6120 9934,'6'41'1266,"-1"-3"-919,-5-20 252,0 10-284,0-7-86,0 9 23,0-9 151,0 24-358,0-14 6,2 30-51,2-19-6,1-1 12,5 4 27,-2-14 96,2 18-34,-4-17-89,-1 7 89,-5-18-101,0 14 1,-1-14 5,-1 13 0,0-16-34,0-2 23,0 4-56,2-5 28,0-1-23,0-4 56,0-7-38,0 0 38,0-1-100,0 3-130,0 1-94,0 0-824,0 5 353,0-3-1367,0 6 2168,0-5 0,0-1 0,0-4 0</inkml:trace>
  <inkml:trace contextRef="#ctx0" brushRef="#br0" timeOffset="42085">2762 6310 11144,'35'-55'1025,"-4"5"-470,-18 20-118,-2 0-247,3-2-190,-7 13-62,0 6-38,-4 11 55,5 1 6,-2 1 39,4 0 11,0 1 230,7 7-236,-3 1 6,13 13 208,1 7-174,1-1-45,-3 0 0,-10-13 0,-6-7-275,1 1-290,-4-3-1105,1 2-2368,-5-3 4038,-1 0 0,-2-2 0,0-1 0</inkml:trace>
  <inkml:trace contextRef="#ctx0" brushRef="#br0" timeOffset="45076">2476 5310 13681,'39'18'124,"-4"-2"-74,-9 2-16,-6-4-23,18 14-22,-16-11-225,4 3-968,-9-7-1770,-6-6 2974,1 0 0,-5-4 0,-3-2 0</inkml:trace>
  <inkml:trace contextRef="#ctx0" brushRef="#br0" timeOffset="45459">2857 5286 14342,'-14'44'482,"-1"-2"-353,-6 6-45,-3 14-84,11-31 0,1 1 22,-4 9 0,0 1-42,1-4 1,1-2 14,-8 22-275,1-6 5,17-41-559,1-4-90,3-8-2582,0-19 3506,0 4 0,0-6 0,0 13 0</inkml:trace>
  <inkml:trace contextRef="#ctx0" brushRef="#br0" timeOffset="46276">2405 5120 11620,'30'-21'975,"-3"1"-359,-7-4-375,-6 4 44,7-7-89,-9 8 129,3-4-274,-5 8 21,0-2-55,-5 10-11,-1 2-6,1 0-51,-1 2-5,4-1 12,0 3 4,0 0 35,5 1-74,-4 4 79,5 1 6,-3 5 196,13 17-102,-4-3-94,5 7-12,-8-11-5,-3-3-123,-1-2-1378,4 4-1619,-1-2 3131,2 3 0,-8-9 0,-2-1 0</inkml:trace>
  <inkml:trace contextRef="#ctx0" brushRef="#br0" timeOffset="49591">3143 4858 11917,'-20'41'1104,"-2"0"-836,-11 0-156,12-13-39,-5 10-22,18-25-7,-1 3-66,5-8 33,1 0 17,1-2-28,1 1 0,0-3-61,1 0 5,0 0-12,3 6 68,2-2 6,5 4 173,4-1-106,3 2 39,3 0 6,1 1-107,2 1-6,0-1 29,-1-1-34,8 4-179,-10-4-2073,13 2 2252,-14-9 0,-3-2 0,-7-3 0</inkml:trace>
  <inkml:trace contextRef="#ctx0" brushRef="#br0" timeOffset="50188">3286 5144 12427,'42'-48'1411,"-9"11"-1125,-19 17-230,-7 10-39,1 0-79,-6 7-16,0 2 78,-1 1 145,0 0-470,1 2 325,0 3 73,2 4-17,0 4 56,5 17-112,-2-10-5,1 10-51,-4-17-62,-2-2-890,1 0-1557,-1-3 2565,0 0 0,-2-5 0,0-1 0</inkml:trace>
  <inkml:trace contextRef="#ctx0" brushRef="#br0" timeOffset="50873">3476 4882 13054,'27'35'549,"-2"-3"-403,-12-18-46,2 1 29,1-1-112,-1 0 22,1-1-28,-1-1 29,-2 0-24,0-2-16,-2-3 45,5 4-11,-7-5-29,3 2 29,-9-6 240,-1 1 79,-2 0-168,0 2-84,-4 1-56,-3 3 5,-6 4-50,-14 13 67,-7 8-70,9-6 1,-1 0-77,-12 17-61,5-5-291,20-21 5,9-14-492,2-1 417,2-4 1,0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10:24.4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 3024 11799,'10'64'617,"-1"-6"-544,-9-28-9,2 3 0,-1 4 26,1 29-152,0-18 1,0 0-34,0 14-12,0-2 29,-2-32 72,1 2-39,-1-17-62,0-6-329,0-2 436,0-4 84,0-7 5,0-6 79,0-27-39,1 1 17,-1 0 0,0-5-29,0 5 1,0 0-73,0-1 0,1 0 72,1-4 1,1 3-672,3 0 554,4-4-269,-2 27 135,1 6-12,12 18 258,-6 6 0,10 15-84,-10 18-28,-7-10 50,0 23 113,-20-19-303,3-10-263,-13-10 813,5-24-870,-2-7-371,-1-9 831,5-12 0,2-1 0,-1 7 0,-3-25 0</inkml:trace>
  <inkml:trace contextRef="#ctx0" brushRef="#br0" timeOffset="449">500 2905 15266,'-23'31'237,"-1"1"1,1-2-1,4-3-226,3 6-11,1 2 17,4 2-17,4 1-67,4 14-707,13 10-166,5-9 172,6-9-335,0-28-628,-4-11 1731,6-3 0,-10-2 0,1 0 0</inkml:trace>
  <inkml:trace contextRef="#ctx0" brushRef="#br0" timeOffset="919">619 3143 10987,'9'1'2269,"-2"-1"-1944,-7 0 111,0 0 130,-25 32-387,10 6-246,-12 18-420,21-11 11,12-22-163,8-12 438,-1-11 117,8-17 134,-9 0 62,5-25 62,-9 15-40,-1-9 12,-5 14 117,-2-1 45,0 11-291,0 1-124,5 28 225,5 11-118,2 7-90,4 1-498,-3-16-2884,8-6 3472,-6-8 0,0-3 0,-9-3 0</inkml:trace>
  <inkml:trace contextRef="#ctx0" brushRef="#br0" timeOffset="1216">786 2929 13009,'57'35'846,"-26"-12"0,-6 5-589,-12 5 1,-5 3-118,1 3 0,-2 1-98,-2-1 0,-3 1-121,-7-3 1,-4-2-2252,-16 12-2649,-1-4 4979,-4-16 0,18-19 0,3-4 0</inkml:trace>
  <inkml:trace contextRef="#ctx0" brushRef="#br0" timeOffset="2214">1191 3024 13749,'3'36'433,"-1"0"0,1-2 0,1-1-209,3 13-202,-1-12 1,0 4-37,2 7 0,0 2-40,0-2 1,0-1 16,-1-4 1,-2-3-176,2 6-220,-5-28 360,-1-4-35,-1-17 102,-3-8-51,-7-30 56,0 2-17,2 0 0,0-5-22,3-1 0,4-1 19,2 4 0,4 1-22,9 3 0,5 7-86,12 11 128,10 24 134,-20 13-39,-3 7 45,-4 2-33,-6 1 217,-4 9-217,-6-10-18,-14 7-318,0-19-1899,-23-5 2128,-6-45 0,15 27 0,0-28 0</inkml:trace>
  <inkml:trace contextRef="#ctx0" brushRef="#br0" timeOffset="2585">1619 2905 14622,'-17'38'250,"0"-1"0,-2 11 1,4 0-232,9-7 1,2 0-23,-2 0 0,2 1-431,9 19 0,5-4-305,3-4 53,2-15 0,3-4-2523,7-14 3209,4-8 0,-13-7 0,-4-4 0</inkml:trace>
  <inkml:trace contextRef="#ctx0" brushRef="#br0" timeOffset="3417">1714 3167 14992,'-5'40'-45,"1"-2"-95,2-11-95,0 0 100,2 1-173,0-4 168,3-4-655,8-2 426,5-9 341,1-5 28,7-24 100,-6-13-5,-7 1 1,-2-2 27,2-13-11,-5-7-106,-11 31 436,-9 0-442,3 12-157,-5 0 157,11 17 6,3 13 67,0 2-17,10 25-829,17-3 773,22-5 0,-16-11 0,2-21 0</inkml:trace>
  <inkml:trace contextRef="#ctx0" brushRef="#br0" timeOffset="3882">2071 3072 13681,'-23'44'177,"0"0"1,3-2-1,6-3-361,12 10-584,17-12 253,1-18 515,6-16 0,-8-12 51,-4-6-46,-2-5-5,-1-13 6,-3 9 95,-2-16 16,-2 22 370,-2 0-481,1 22 84,3 36-594,10 2-729,5 12 1233,14-18 0,-17-24 0,3-2 0</inkml:trace>
  <inkml:trace contextRef="#ctx0" brushRef="#br0" timeOffset="4316">2262 3143 10690,'3'11'2179,"-1"36"-1148,-2-7-908,-1 14-39,1-15-84,0-25-95,0-3-45,0-6 140,3-8 235,3-18-213,2-3-27,7-27-152,1 8-1843,15-3-55,-9 20 2055,5 19 0,-19 8 0,-3 3 0</inkml:trace>
  <inkml:trace contextRef="#ctx0" brushRef="#br0" timeOffset="4685">2500 3167 14829,'-3'62'101,"1"-9"-101,2-31-11,0-4-258,6 0-291,3-8 314,3-1 100,6-17 309,-1-22-158,-2 4 102,-2-12 72,-11 19-157,-1 1-22,-6 2-341,-1 1-1710,-14 3-1287,5 5 3338,-6 4 0,14 3 0,2 1 0</inkml:trace>
  <inkml:trace contextRef="#ctx0" brushRef="#br0" timeOffset="5116">2738 3072 9923,'7'6'1966,"-1"-1"-750,-6-5-460,-3 57-650,1-30-25,0 14 0,0-1-81,1-15-106,0 1-185,1-18 112,0-4 324,9-19-106,3-10-5,10-17-73,-6 9-208,0 7 175,-3 36 4,-3 5-262,1 21-611,-5-4-459,1 1-2392,0-5 3792,-1-3 0,-2-13 0,-2-5 0</inkml:trace>
  <inkml:trace contextRef="#ctx0" brushRef="#br0" timeOffset="5435">3000 2834 11502,'21'40'694,"1"1"1,-2-2 0,-3-3-208,-4 8-210,-5-11 1,-2 3-124,-1 16 0,-2 2-129,0-10 0,-2 0 0,-3 10 1,-3-4 52,-8 7-555,-1-14 1,-2 0 476,4-11 0,-1 0-115,-3 9 1,-2-3-1090,-6 1-2156,2-13 3360,3-14 0,9-8 0,4-4 0</inkml:trace>
  <inkml:trace contextRef="#ctx0" brushRef="#br0" timeOffset="6067">3262 3381 12533,'30'-19'-2475,"-4"3"2475,-14 16 0,-5 0 0,-3 0 0</inkml:trace>
  <inkml:trace contextRef="#ctx0" brushRef="#br0" timeOffset="6250">3452 3381 9867,'6'-1'1899,"-2"1"-2325,30-17-733,-20 12 1159,30-3 0,-36 10 0,1 6 0</inkml:trace>
  <inkml:trace contextRef="#ctx0" brushRef="#br0" timeOffset="6382">3643 3381 6602,'34'-11'0,"-7"2"0</inkml:trace>
  <inkml:trace contextRef="#ctx0" brushRef="#br0" timeOffset="7236">3952 3096 13026,'8'39'226,"-1"0"0,1-1 0,-2-2-226,-4 14 28,1 3-28,-1-16 0,-1 4-325,0 4 0,1 0 134,-1-7 1,1-1-555,1 20 745,0-45 162,0-32-50,-1-3-61,0-44-51,-2 10-1219,0 4 0,0-2 1219,0 19 0,0 0 5,0-14 1,2 2-79,9 0-67,1 12 118,17 36 532,3 47-364,-6 6-107,-13-21 0,-4 0 191,-4 11-45,-10-20-185,-2-5 1883,-7-6-2763,-4-6-419,-8-11 1299,-14-19 0,18 11 0,-4-9 0</inkml:trace>
  <inkml:trace contextRef="#ctx0" brushRef="#br0" timeOffset="7767">4404 2881 14051,'-25'28'423,"0"0"1,1 0 0,3-1-93,0 14-202,2 6-123,4 7 30,9-1 0,5 4-364,4-12 1,3-1-2675,10 23 0,5-4 3002,10-5 0,5-19 0,-27-33 0</inkml:trace>
  <inkml:trace contextRef="#ctx0" brushRef="#br0" timeOffset="16984">4547 3048 12970,'-21'25'1182,"1"-2"-930,9-12 45,-10 20-236,6 1-61,-3 7-39,11-8 28,6-10-208,3 0-318,12 6-79,-2-8-2062,22 6-313,-13-15 2991,8-2 0,-17-6 0,-5-2 0</inkml:trace>
  <inkml:trace contextRef="#ctx0" brushRef="#br0" timeOffset="17504">4714 3143 10858,'7'12'1675,"-2"-2"-1316,-5-10-303,0 0-17,-25 39-28,16-19-73,-5 14 1,1 3-533,11-8 308,4 6-352,6-21 627,4-16 257,10-26-100,-8 5-34,2-20-6,-10 17 79,1-11 34,-3 12 122,1-5-10,-4 17 78,-1 6-488,0 4 158,3 21 77,3 8-486,0 8 330,12 14 0,-13-31 0,8 7 0</inkml:trace>
  <inkml:trace contextRef="#ctx0" brushRef="#br0" timeOffset="17834">4904 2929 13928,'7'41'425,"-1"1"-380,-6-8-45,0 22-95,0-15-655,6 20-141,-1-32-392,5 1-682,-3-18 1965,0-7 0,-4-3 0,0-2 0</inkml:trace>
  <inkml:trace contextRef="#ctx0" brushRef="#br0" timeOffset="18052">4833 3096 11715,'54'6'712,"-5"0"-712,-24-3-314,-1 0-4984,8 4 5298,-12-2 0,-1 1 0,-14-4 0</inkml:trace>
  <inkml:trace contextRef="#ctx0" brushRef="#br0" timeOffset="18435">5118 3119 11374,'12'8'2587,"-2"-2"-2447,-10-6-140,0 0-173,-30 42-34,22-27-62,-22 33 112,31-38-39,8 5 196,-1-3 11,8 4 23,1 1-40,-1 2 6,-3 0 151,-5 4-67,-16 3-352,-8-3-590,-4-2-671,-1-13-795,7-12 2324,1-3 0,6 1 0,2-1 0</inkml:trace>
  <inkml:trace contextRef="#ctx0" brushRef="#br0" timeOffset="18837">5190 2834 12673,'31'41'1277,"-2"0"-661,-7 11-2842,-6-7 2377,1 16-100,-11-14-46,-2 0-389,-3 1 423,-1-1-44,-9 15-51,1-18-370,-14 18-72,6-34-2202,-9 1 2700,6-24 0,5-1 0,4-7 0</inkml:trace>
  <inkml:trace contextRef="#ctx0" brushRef="#br0" timeOffset="19138">5428 3286 13228,'32'1'-521,"-4"4"0,-22-4 0,-2 4 0</inkml:trace>
  <inkml:trace contextRef="#ctx0" brushRef="#br0" timeOffset="19303">5547 3310 8494,'11'9'869,"-2"-2"-869,-9-7 0,0 0 0,0 0 0</inkml:trace>
  <inkml:trace contextRef="#ctx0" brushRef="#br0" timeOffset="19436">5571 3334 8774,'43'8'1373,"-30"-9"-992,43 6-381,-44-14 0,-1 1 0,-5 1 0</inkml:trace>
  <inkml:trace contextRef="#ctx0" brushRef="#br0" timeOffset="20300">6047 3000 10970,'7'34'745,"-1"-1"1,6 34-366,-10-14-276,0-12 0,-2 4-166,1 9 0,-1 0-81,0-4 1,1-2-29,-1-3 0,1-7-37,0-10 225,2-26 219,-2-14-107,1-12-17,-2-7 11,0-8-70,0 4 0,0-1 20,0-24-70,0 19 0,0 1-3,0-16 73,9-8 5,-1 25-67,13 0 292,1 54-175,-6 2-16,-1 29-28,-13-10-50,-2-1 67,-8 7-555,-6-15-537,-4-4-4789,-14-33 5780,11-6 0,0-4 0,11 9 0</inkml:trace>
  <inkml:trace contextRef="#ctx0" brushRef="#br0" timeOffset="20703">6475 2953 15821,'-26'49'123,"0"0"0,3 1 1,4 3-301,8 7 1,6-1-74,2-18 1,2-2-160,2 7 0,4-6-660,8-11-388,9-9-1528,1-8 2985,3-7 0,-11-3 0,-5-2 0</inkml:trace>
  <inkml:trace contextRef="#ctx0" brushRef="#br0" timeOffset="21104">6642 3119 10444,'3'2'1899,"0"0"-449,29 3-929,-14 9-213,19 3-11,-27 8-39,-9-3-118,-7 18-40,-1-8-100,-6 10 0,3-14 0,1-3-352,4 6-130,9-11 107,9 1 16,3-14-1091,11-7 1450,-5-11 0,-5 7 0,-5-7 0</inkml:trace>
  <inkml:trace contextRef="#ctx0" brushRef="#br0" timeOffset="21301">6594 3310 11782,'59'8'213,"-8"-2"-347,-28-8-1042,1-2 1176,3 1 0,-12 0 0,-1 1 0</inkml:trace>
  <inkml:trace contextRef="#ctx0" brushRef="#br0" timeOffset="21687">6856 3191 10265,'11'8'2980,"-3"-1"-2404,-8-7-184,0 46-308,0-20-44,0 38-304,0-25-699,4-12 627,0-4-17,9-20 393,0-23-40,1-1 50,2-23-50,-8 17 84,4-10-45,-8 20 101,2 3 185,-4 16 129,1 23-1065,5 28 611,5-21 0,0-1 0,-2 19 0,11-20 0</inkml:trace>
  <inkml:trace contextRef="#ctx0" brushRef="#br0" timeOffset="22100">7070 2953 14191,'4'40'502,"1"0"1,-2 11-1,0-1-491,-3 9-11,0-20 0,0-2 0,1 10-247,3-7-1242,7 1-2684,7-18 4173,-1-3 0,-3-16 0,-10-4 0</inkml:trace>
  <inkml:trace contextRef="#ctx0" brushRef="#br0" timeOffset="22484">7261 3239 15081,'12'44'-89,"-2"9"-561,-9-16 135,3-3 274,2-14-168,4-15 292,0-6 117,6-17 45,-2 1-40,9-25 12,-5 10-107,0 4-66,0 12 340,-7 30-184,-1 2-5355,2 36 5355,-7-26 0,3 8 0,-6-28 0</inkml:trace>
  <inkml:trace contextRef="#ctx0" brushRef="#br0" timeOffset="22821">7618 2810 14426,'15'33'594,"1"0"0,-2-2 0,-2 1-188,1 11 0,-3 1-283,-1 14-87,0-12 1,-3-2 41,-6 4-72,-8 0-12,-4-4-434,-4-14 1,-3-1-659,-19 16-541,14-19 1,-2-1 1638,-19 5 0,22-14 0,5-6 0</inkml:trace>
  <inkml:trace contextRef="#ctx0" brushRef="#br0" timeOffset="27544">1810 3953 14729,'11'40'593,"1"19"-598,-6 3 5,-1 3-26,-2-10 1,-1 1-17,-2-21 0,0-2 14,1 8 0,-1-2-201,0-2-315,0-29 544,0-33 79,-1-19-79,-1-16 0,-1-3 5,0 16-19,3 6 0,3-2 14,14-21 11,-10 26 1,4 2-1,29-4-11,-15 27-185,14 13 404,-13 41-264,-6 8 0,-22-9 0,-6 0-117,-7 3-174,-19-5-247,13-31-1299,-8-20 1882,9-15 0,1-2 0,-5 1 0,-1-26 0</inkml:trace>
  <inkml:trace contextRef="#ctx0" brushRef="#br0" timeOffset="28076">2333 3715 15199,'-24'24'524,"-1"1"0,-20 25-395,21-6-118,1 6 56,4 3-67,5 2-90,7-2 3,5-18 1,3 2-665,15 28 28,1-4-850,28-14 1573,17-38 0,-25 1 0,8-15 0</inkml:trace>
  <inkml:trace contextRef="#ctx0" brushRef="#br0" timeOffset="28810">2524 3786 15535,'-25'27'371,"-2"7"1,-5 9 0,4-7-512,0 0 140,-14 18 0,11-9-258,32-40 197,7 1 150,-1 2-55,18 7-17,-6-3-17,9 7 28,-4-3-23,-2 2-10,2 0-23,-2 1-168,-3 0-56,-1-2-230,-3-2-1831,4-3-1345,-6-5 3658,2-3 0,-10-4 0,-2 0 0</inkml:trace>
  <inkml:trace contextRef="#ctx0" brushRef="#br0" timeOffset="29542">2619 3905 14146,'-1'36'288,"1"-1"1,3 30-211,4-32-139,9 10 61,-1-15-191,9 9 186,-5-24 89,8-14-28,-8-10 39,2-30-599,-13-21-157,-2 10-753,-5 13 0,-3 2 1414,-4 1 0,1 6 0,1 16 0</inkml:trace>
  <inkml:trace contextRef="#ctx0" brushRef="#br0" timeOffset="30108">2905 3953 10399,'7'6'2431,"-1"31"-1960,-6-17-57,-1 27-280,0-23-201,1 3-101,-1-14 168,1-1 291,2-27-195,3-13-18,2-27-72,-1 16-6,-2-2-45,-2 29-56,0 7-84,3 7 460,1 7-40,4 9-146,-1 7-5,1 4-50,0 2-6,1-2-95,3 6-264,2-13 527,2-12-33,-4-16-163,-3-17-39,-5-3-1053,0-20-1020,-4 7-1344,0-10 3456,-2 18 0,0 14 0,0 7 0</inkml:trace>
  <inkml:trace contextRef="#ctx0" brushRef="#br0" timeOffset="30691">3238 3905 14051,'9'63'1411,"-1"-6"-1181,-8-24-101,0 1-78,-1-3-51,1-4-17,-2-6 17,1-6-185,1-7-208,0-4 371,14-26 84,6-9-62,7-10 0,-1 2-6,-8 14 40,1-2 10,-8 10-38,1 3 134,-9 11-78,-2 2-28,-9 18 39,-4 7-79,-3 19-78,4-11 39,6 4-179,8-21-96,3 3-279,4-10-375,3-2-516,3-3-778,-1-2 2268,2-1 0,-9 0 0,-2 0 0</inkml:trace>
  <inkml:trace contextRef="#ctx0" brushRef="#br0" timeOffset="31391">3428 3691 13732,'22'32'365,"0"1"1,3 3 0,-4-4-310,-5-5-11,13 15-39,-12-21 67,5 4-29,-9-10 85,-1-2-78,-1-1 27,-2-2 56,-3-2 91,0-1 83,-4-2-22,0-2 425,-2-2-476,0 0-28,0 2-106,-2 5 17,-5 6-79,-13 21-39,1-2 22,0-1 1,0 0-23,-3 8-62,-6 10 51,13-20-51,3-6-627,2-4-2117,5-11 2806,1-16 0,5 3 0,-1-10 0</inkml:trace>
  <inkml:trace contextRef="#ctx0" brushRef="#br0" timeOffset="31824">3595 3620 14152,'33'34'549,"-1"0"0,-4-6 0,-4-1-163,8 26-184,-12-14 95,-3 3-191,-5 0-22,-4 1 73,-4 22-79,-8-16-145,-4-6 0,-3-2-297,-10 7-757,-1-11 1,-4-2 1120,-18 6 0,10-8 0,8-17 0</inkml:trace>
  <inkml:trace contextRef="#ctx0" brushRef="#br0" timeOffset="32979">4071 3977 14617,'3'37'240,"0"1"1,0 5 0,-1 0-196,-2-8 0,0 1-6,0 15 0,0-2-39,0 9-73,0-14 0,0-1-190,0 0-17,1-7 280,1-30 34,1-17 39,1-13-73,1-28 78,-2 5-78,-1 13 0,0-1 6,0-18-6,2-1-12,6-13 12,2 24-196,14-7-61,1 40 246,1 10 139,5 32-27,-14 11 62,-4 3 89,-12 5-140,-10-26-112,-5 1-40,-4-15-251,-1-6-666,-12-16-107,8-5-1048,-7-22-1775,13 1 3887,3-6 0,6 20 0,3 6 0</inkml:trace>
  <inkml:trace contextRef="#ctx0" brushRef="#br0" timeOffset="33778">4642 3762 16258,'-28'41'106,"7"-10"-16,-6 9-90,10-11 0,0 3-6,2 2-94,1 20 88,7-11-16,4-4 0,2 0-84,9 6-154,2-9 0,3-2-709,20 7-1537,-3-18 1,1-4 2511,9 1 0,0-10 0,-30-9 0</inkml:trace>
  <inkml:trace contextRef="#ctx0" brushRef="#br0" timeOffset="34427">4976 3739 17104,'-23'32'210,"0"1"1,2-2 0,1-3-121,-6 5 39,-7 12-146,1 2-106,6-8-34,10-13-201,13-19 358,6-4 28,2-1-28,3 1 0,1 1 78,1 0-72,8 8 44,8 12 6,0 2-101,12 20-84,-9-6-789,10 14 179,-16-21-438,-1-6-1635,-13-22-2872,1-4 5684,-3-5 0,-2 2 0,-3-2 0</inkml:trace>
  <inkml:trace contextRef="#ctx0" brushRef="#br0" timeOffset="34894">5142 3858 16247,'-5'38'177,"-1"0"0,2-3 1,0-2-139,2 4-39,1 0-90,1-4 90,2-2-72,2-6-102,8 3-341,9-7-197,4-6 163,-2-6-800,2-15 643,-11 0-319,3-4-107,-8 0 108,-2 3-30,-4-1-878,-1 1 1932,-3 0 0,1 4 0,-1 0 0</inkml:trace>
  <inkml:trace contextRef="#ctx0" brushRef="#br0" timeOffset="35095">5190 4096 8416,'-11'-13'3383,"3"2"-2850,8 11-376,-10-7-51,8 5 348,0-6-398,11 8 39,8 0-174,8 4-654,0-1-309,0 2-4077,-4-3 5119,-14-1 0,-2-1 0,-4 0 0</inkml:trace>
  <inkml:trace contextRef="#ctx0" brushRef="#br0" timeOffset="35296">5095 3858 13838,'54'15'45,"-4"-4"-667,-21-10-1198,0-4 1820,0-1 0,-13 1 0,-6 0 0</inkml:trace>
  <inkml:trace contextRef="#ctx0" brushRef="#br0" timeOffset="35864">5476 3881 13530,'-21'38'423,"1"0"0,-8 21-423,19-17-90,9-13-55,12 8-247,6-8-174,23-3 79,-4-20 380,-3-13 203,-7-22-96,-15 4 89,2-10-55,-9 6-29,-2-1 85,-2-2-84,-3-2 66,-24-23-357,-3 25-528,-12-7-1824,5 52 2637,16 15 0,4-3 0,9-1 0</inkml:trace>
  <inkml:trace contextRef="#ctx0" brushRef="#br0" timeOffset="36360">5761 3834 15042,'-17'31'19,"0"-1"1,-10 21-171,25-42 11,1 0-17,1-2 113,4 1 44,2 2 89,11 6-16,10 13-67,-1 2 5,-2 8 78,-16-15 141,-4 1-180,-8-13-156,-6 3-157,-1-9-443,-5-2-1131,0-3 1837,-6-9 0,10 7 0,-2-7 0</inkml:trace>
  <inkml:trace contextRef="#ctx0" brushRef="#br0" timeOffset="37145">5737 3762 13441,'28'8'1215,"15"14"-1126,3 9-44,-17-11 0,2 1-6,2 1 0,-1-2-39,8 5-89,3-1 83,-28-18-403,3 1 320,-11-5-34,-1-1 123,-4-1-51,-1 1 51,0 1 56,-6 6 286,-18 20-253,-7 7-27,-8 8-62,5-4-62,9-11-290,-5 7-186,10-11-1053,1 1-1551,12-14 3142,4-4 0,2-4 0,0-1 0</inkml:trace>
  <inkml:trace contextRef="#ctx0" brushRef="#br0" timeOffset="37694">6118 3667 13301,'38'44'1170,"-4"1"-1064,-19-5 62,-1 5-50,-3 2-45,-4 1-28,-3 0-12,-2-2 85,-8 21-118,-4-18 36,-2-8 1,-4-2-161,-9 5-523,2-11 1,-3-2-1220,-10 0 1866,-19 6 0,32-24 0,-2-3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14:19.0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9308 3215 12354,'8'59'843,"-4"-23"0,-2 0-614,-2 24-165,0-13 1,0 0-9,0 11-14,0-9 0,0-1-92,0 15-219,2 0 174,-1-31 22,1-18 73,0-17 112,-2-17-90,1-3 46,0-19-68,-1 0 56,1-7-26,0 10 1,1-1-31,3-22 0,1 13 0,4 0 81,5 11 1,4 4-80,-1 4 1,2 3 171,29-9-135,-18 40 45,-3 29-28,-14 0-56,-2 31 28,-9-24 62,-12 21 33,-1-31-151,-21 10-471,-15-26-1080,-4-17 1579,17-18 0,3-4 0,0-2 0,5-16 0</inkml:trace>
  <inkml:trace contextRef="#ctx0" brushRef="#br0" timeOffset="515">9975 2953 13508,'-30'39'433,"-1"1"0,3-2 0,4 0-119,2 17-482,10-12 0,3 4 202,2 4 0,3 0-5,1-2 1,5 1-408,7 4 0,5-5-737,15 8 872,-3-19 1,0-3 0,-3-8 0,3 0-1</inkml:trace>
  <inkml:trace contextRef="#ctx0" brushRef="#br0" timeOffset="1317">10213 3191 13261,'-18'33'297,"-1"1"0,2-2 0,3-2-196,5 5-96,3-1-10,3-3-169,2-5-56,5-5 12,1-7-23,5-4 252,7-6-11,-4-5-100,9-17 72,-5-12 89,3-31-55,-8 16 33,-3-9-39,-8 30 487,-1 2-380,0 10-393,0 6 538,5 27-84,2 3-168,5 19-706,7 10 706,12 4 0,-13-17 0,3-8 0</inkml:trace>
  <inkml:trace contextRef="#ctx0" brushRef="#br0" timeOffset="1682">10427 3191 9822,'6'13'2655,"7"36"-2246,-7-26-39,6 32-163,-4-27-151,0-3-56,5 3-106,-4-11 66,2-1 1,-3-12 196,-2-5 224,4-17-331,0-17-361,-1 1 1,-1-2-553,4-14-868,2-3-1366,-9 40 3097,-1 8 0,-2 3 0,-1 2 0</inkml:trace>
  <inkml:trace contextRef="#ctx0" brushRef="#br0" timeOffset="2063">10665 3334 12354,'35'12'327,"0"1"1,24 6-165,-42-21 162,1-12 223,-10-15-290,-5-5 240,-23-9-134,5 21 0,-13 4-364,18 15 6,3 7 62,2 8-18,3 6 96,4 37-679,11-12-2194,13 10-2258,3-32 4985,5-15 0,-20-6 0,-4 0 0</inkml:trace>
  <inkml:trace contextRef="#ctx0" brushRef="#br0" timeOffset="2993">11022 3239 11782,'12'58'998,"-1"-4"-869,-8-27-129,1 0 0,2 1-12,-1-10 119,1-4 167,-2-17-167,0-7-46,9-36-83,4 6-12,4-10-78,8 16-3792,4 28 3904,-8 4 0,-1 10 0,-18-2 0</inkml:trace>
  <inkml:trace contextRef="#ctx0" brushRef="#br0" timeOffset="3442">11355 3286 14986,'-12'38'78,"0"-1"1,-7 26-230,17-42-135,2-4-100,1-5-219,12-3 571,-4-8-61,15-14 90,-12-4 16,7-23 101,-6 2 302,0-11-111,-7 19-247,-2 9-56,-3 19-34,0 17 185,2 0-5,1 17-141,1-5-5,0 3-448,3-4-397,0-4-388,2-7-4541,12-16 5774,-6-7 0,1-3 0,-11 1 0</inkml:trace>
  <inkml:trace contextRef="#ctx0" brushRef="#br0" timeOffset="3926">11593 3262 10819,'13'7'2067,"-3"-1"-1591,-10 33-246,0-10-1193,2 30 727,1-35 51,3-9 118,1-14 56,9-25 61,-6 8 91,6-32 71,-9 14-105,-2 2 234,-2 5 135,0 24 230,2 21-426,-2 10-185,1 18 135,-1-5-197,-2-8 1,0 1 44,0 20-78,0-18 0,-2 1 39,-3-1 1,-1-1-40,-2 16 11,-2-14 0,-2-2-448,-7 0-3573,-15-19 4010,11-18 0,0-12 0,15 4 0</inkml:trace>
  <inkml:trace contextRef="#ctx0" brushRef="#br0" timeOffset="4428">11855 3358 13161,'28'39'168,"-2"-9"-56,-2-25 0,-7-11-56,1-8-6,-9-4 56,-2-1 18,-4-1 273,-5-12-234,-6 13 5,-6-8 168,-3 20 140,-8 2-471,7 11 298,-6 22-129,15 37-264,9-11-185,8-14 1,7-5-1289,27-12 129,6-5-3147,3-22 4581,-14-8 0,-17 2 0,-7 3 0</inkml:trace>
  <inkml:trace contextRef="#ctx0" brushRef="#br0" timeOffset="4861">12189 2905 13676,'5'67'663,"1"-1"1,-4-7 0,0 4 0,-1-3-733,-1-11 0,-1-1 0,0-1-1358,-1 4 0,0 0 0,2-8-348,5 13-3512,0-20 5287,5-1 0,-5-16 0,-2-8 0</inkml:trace>
  <inkml:trace contextRef="#ctx0" brushRef="#br0" timeOffset="5579">12546 3143 15098,'-39'31'902,"2"0"-711,17-5-141,-3 19-50,11-9-179,3 24-39,17-29-371,16 7-906,11-24 1495,25-16 0,-28 0 0,2-12 0</inkml:trace>
  <inkml:trace contextRef="#ctx0" brushRef="#br0" timeOffset="6045">12736 3286 10909,'3'4'2744,"0"-1"-1976,-3-3-572,-26 33-196,15-13-118,-6 13 0,2 2-1248,10-2 711,11 6 531,4-26 34,15-27 62,-8-3 84,9-29 40,-14 15 123,2-9-91,-8 13 343,-3-4-146,-1 10 162,-1 0-426,-1 15 147,0 27 122,4 16-772,5 23-3961,18 0 4403,-6-25 0,3-12 0,-18-23 0</inkml:trace>
  <inkml:trace contextRef="#ctx0" brushRef="#br0" timeOffset="6327">12950 3024 14533,'9'42'403,"-1"-1"0,-1-1 1,-1-4-348,-4 6-56,1 0-410,4 12-2749,1-5 3159,-1-8 0,-2-16 0,-4-21 0</inkml:trace>
  <inkml:trace contextRef="#ctx0" brushRef="#br0" timeOffset="6527">12784 3215 12718,'-3'-8'1535,"36"3"-1407,21 10-413,7-2-1712,-18 1 0,-2 1 1997,-5-1 0,2 0 0,-26-2 0</inkml:trace>
  <inkml:trace contextRef="#ctx0" brushRef="#br0" timeOffset="6946">13260 3191 11855,'3'12'3260,"-1"-2"-3008,-2-10 135,0 0-376,-39 22-16,19-3-466,-23 22 252,39-15 130,10-4 83,7-9 12,-1-8-6,6 2 11,-5-2-11,8 4 0,-11-1-51,1 4 12,-7 8 39,-2 4 370,-15 9-432,-1-12-1803,-22-9 1865,9-25 0,4 6 0,11-8 0</inkml:trace>
  <inkml:trace contextRef="#ctx0" brushRef="#br0" timeOffset="7280">13403 2905 15524,'23'54'605,"0"0"0,-3 3 0,-4-1-544,-9-16 1,-3 1-57,0 14 1,-2-2 89,-6 10-95,1-22 0,-1-2-112,-11 13-481,-5-4-980,-13 1-455,-2-5 1884,-11-2 0,22-20 0,4-7 0</inkml:trace>
  <inkml:trace contextRef="#ctx0" brushRef="#br0" timeOffset="8805">9094 3762 13357,'-34'9'597,"1"-1"0,-11 6 1,3 1-206,-5 10-213,-10 5 12,18-6-113,15-9 73,4 1-151,-3 7 0,8-3-16,-2 9 16,6-4 100,-6 40-100,3 1 50,4-8 1,0 2-48,5-17 0,0-2 11,0-1 0,1-1-3,0 21-5,-1-26-6,-2 10 0,3-14 0,-1-1-112,2-2 61,1-6-22,1-4-44,0-5 145,0-7 28,0-1-107,0-4 79,1-15-16,-2 4 27,-3-14-39,-3 6-6,-10-13 6,2 5-50,-17-20 83,2 7-49,5 7-40,7 9-96,15 21 113,3 3 286,14 24-214,-2-5 12,24 36-51,-14-28 1,2-1-23,-1-1 0,2-2 47,8-3 1,1-8 25,19-28-286,-2-11-261,-26 1 1,-2-2-2876,12-14 3377,2-3 0,-17 22 0,-6 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17:57.7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1571 13716 12701,'41'2'152,"-8"0"-141,-15-3-11,-4 1 73,7 0-45,-4 0-28,12 0 61,3 0-55,4 0 27,9 0-21,-14 0 32,13 0-38,-16-1-6,9-1 0,-9-1 0,1 0 6,13-1-1,-9 2 6,21-1 1,-15 2-7,0 1-5,0 0 79,-1-3-74,-7 2-5,4-4 0,-17 4 11,0-1 40,1 0-1,-1 1-11,10 0-11,-6 0-22,16-1 0,-4-2-1,0 0 1,10 0-51,7-3 73,6-1-6,-2 0-27,3-2 10,6 3-5,-9 1 0,-15 2 0,1 1-3,-4-1 1,0 0-1,1 1 0,0-1 3,12 0 0,-2 0 6,16 0-6,-7 3 17,-7 1 22,-21 0-39,11 0 0,-13 1 0,2 0-6,0 0 6,1-1 11,28 3-16,8 0-1,-26-2 1,2 1-12,0 0 0,-2 0 17,14 1 0,-18-1 0,-1 0-890,8 2 895,15 0-5,-16-2 0,0 0 0,1 0 0,11 0 0,-4-1 0,2 1 0,11 1 0,1 2 28,-27-2 0,2 0-31,3 0 1,-1-1 2,-6 0 0,-1 0 0,6 0 0,-2 0 0,3 0 11,14 3-56,-13-1 45,-7-1 0,1 1 0,5 0 0,13 1 0,-17-1 448,-1-1 0,3 0-445,-6 0 0,2 0-3,24 2 0,0-1 0,-24-2 0,-2 0 0,7 1 0,-4-2 0,3 0 44,17 0-32,-13-1-12,13 0 0,-18 0 5,1 0-5,-1-1 0,-1 1-5,30-1-46,-9 1 51,-24 0 0,1 0 0,28 0 0,-12 0 6,0 1-1,6 2-10,-24-1 5,7 1 0,-11-2 11,21 0-11,-18-1-6,24 1 46,-22-1-40,-1 0-34,4 0 96,-2 0-62,-6 0-40,0 0 40,-18 0 68,1 1-68,-4 0-28,3 2 61,-5-1-27,3 2-6,-1-1 140,12 3-23,3 0 393,27 4-460,-1-2-50,3-3 0,8-2 0,-24-3 0,10 0 6,-18 0 0,-3-1 22,-4 0-23,-6 0 34,-5 0 381,-5 0-408,-3 0-2023,-1-3 2011,-5 0 0,3 0 0,-2 1 0</inkml:trace>
  <inkml:trace contextRef="#ctx0" brushRef="#br0" timeOffset="1555">7784 13811 12539,'-29'-3'745,"6"0"-628,21 3-161,2 0 133,19 0-22,-2 0-67,19 0 6,10-4 84,4-1-85,0-1 1,4 2-6,-16 2 50,18 2-44,-19 0 67,16 0-68,-2-2-5,-9 0 0,6-2 6,-24 0 39,8-2-34,-8 2-6,14-1 63,0 3-57,-6 1 78,5 1-38,-18 0 38,0 0 18,-2 0-68,-1 0 67,0 0-22,-1 0-28,-2 1 0,0 1-50,-2 1 173,3 0-123,-5 0 67,3-1-33,-3 1 5,2 0-95,-1 1 6,0 1-1,-2-1 1,3 2-6,-2-2 39,2 2-39,-4-4-39,-1 2-280,-1-2-4571,-1 0 4890,-2 0 0,-2-2 0,0 0 0</inkml:trace>
  <inkml:trace contextRef="#ctx0" brushRef="#br0" timeOffset="4403">14831 3643 12191,'-19'2'2034,"-4"-1"-1094,2-1-766,2 0 0,-3 0-112,10 0 27,-1 0 96,-7 2-123,3 1 78,-12 4-11,-4 9-124,-1 4-5,2 1-5,6 5-35,8 1 40,2 0 0,-1 13 0,9-16-39,-2 18 34,7-20 10,1 16-5,1-16 11,1 17-11,-2-4 56,-4 21-56,1-17 0,-2 4-5,5-24 5,1-1-6,0-2-27,1 0-12,0 5 45,0-4 0,0 12-39,0 3-73,0 4 100,0-3-116,0-10 122,0-14-44,0-3 50,0-4-421,0-1 275,-6-15 68,1 2 117,-10-23-28,-2 4-5,1 1 67,-4-1-68,10 16 1,-2 0 0,9 10-6,-1 1-12,4 3-60,-1 1 55,1 5 67,0 2-50,6 17 6,11 9-107,-2-6 11,9 0-78,-11-21-112,11-3 252,-5-9 23,20-18-1,-14-2-498,14-16-1187,-12 11 1691,-1 1 0,-11 13 0,-6 7 0</inkml:trace>
  <inkml:trace contextRef="#ctx0" brushRef="#br0" timeOffset="6004">15117 3167 11805,'15'55'392,"-7"-20"0,0 1-322,-2-2 0,-1 1-53,1 3 0,0 0-17,3 18 0,-1-1-28,-4-19 0,0 1-218,3 29 145,-1-5-17,0-15-84,-3-28 140,-1-5-78,-2-9 129,0-9 11,-3-9 39,0-4 90,-2-24-22,3 8 16,1-17 6,1 8 5,0 7 1,0 0 11,3-21-26,0 12 0,3-1-95,4 9 1,3 3-32,12-27-207,10 18 107,-10 30 291,16 39-118,-19-5-17,10 25-44,-20-14 95,-6 12-34,-2-12 140,-16 14-140,-19-21-520,-13-8-1236,9-30 0,0-9-1890,-7-11 3464,18 0 1,5 1-1,10 9 1,3 7 0</inkml:trace>
  <inkml:trace contextRef="#ctx0" brushRef="#br0" timeOffset="6504">15807 2905 14376,'-44'34'963,"4"3"-795,16 0-62,2 22 1,3 10-71,5-6 1,2 3-1071,2-4 0,-1 4 0,3-4 877,3-2-1,3-5 380,3-10 0,3-5-805,3 1-335,6-4-796,9-4-543,2-9 2375,5-8 0,-14-8 0,-3-4 0</inkml:trace>
  <inkml:trace contextRef="#ctx0" brushRef="#br0" timeOffset="7153">15878 3500 12948,'60'3'610,"-2"-3"-548,-17-4-1,-6-1 1,1 0-56,22-2 10,-8 2 1,4 2 2,1 3 1,-1 1-20,-8 0 0,-2 1 0,7 1 0,-4 1 0,-1 3-128,10 0-68,-5-2 56,-5-1-23,-14-1-72,-17-2-179,-7-1-4247,-2 0 4661,-5 0 0,0 0 0,-1 0 0</inkml:trace>
  <inkml:trace contextRef="#ctx0" brushRef="#br0" timeOffset="7920">16997 2762 12640,'1'40'336,"-1"-1"0,2 5 0,0 2-741,0-3 0,1 6 489,0 11 0,1 9 0,0-4-71,-2-13 0,0-2 0,-1 2-1440,2 16 0,-1 3 1,0-8 53,-1-12 1,-1-6 1372,1 16 0,0-43 0,1-5 0</inkml:trace>
  <inkml:trace contextRef="#ctx0" brushRef="#br0" timeOffset="8836">17473 3119 13805,'-50'12'1416,"11"-1"-1343,10 7-73,10 0 0,2 3 0,2 5-56,5 2-498,5 31-953,18-11 96,2 8-3059,40-25 4470,-20-21 0,5-4 0,-25-6 0</inkml:trace>
  <inkml:trace contextRef="#ctx0" brushRef="#br0" timeOffset="9272">17664 3286 10265,'-6'-4'1669,"-25"39"-1507,22-8-156,-18 22-286,25-19-191,5-18-402,7 0 772,1-10 101,9-12 0,-3-11 39,6-27 314,-8 6 56,-2 1 291,-7 20-460,-5 16 47,0 1 54,0 16-150,1 2-68,2 15-224,8 30-1395,3-12-77,5 8 1573,6-30 0,-14-20 0,2-3 0</inkml:trace>
  <inkml:trace contextRef="#ctx0" brushRef="#br0" timeOffset="9552">17926 2977 12741,'-3'59'1383,"1"0"-1058,-2-16-146,2 5-50,1 1-73,0 0-56,1-3 0,4-3-264,0-6-1376,7-1-119,-3-17 1759,2-3 0,-7-14 0,0-2 0</inkml:trace>
  <inkml:trace contextRef="#ctx0" brushRef="#br0" timeOffset="9736">17759 3167 11368,'6'5'84,"-2"-1"17,-4-4-12,56 15-1270,2 4-340,-19-7 0,1 0 1521,17 9 0,-42-14 0,-6-2 0</inkml:trace>
  <inkml:trace contextRef="#ctx0" brushRef="#br0" timeOffset="10070">18164 3191 11278,'5'6'3400,"-1"-1"-3355,-4-5-62,-30 27 17,23-13 0,-22 31-45,33-27 34,1 8-22,2-9 33,6 28 229,-10-17-229,0 12-319,-13-26-655,-7-11 974,-12-7 0,13 3 0,-4-3 0</inkml:trace>
  <inkml:trace contextRef="#ctx0" brushRef="#br0" timeOffset="10805">18687 3215 13676,'-18'41'132,"1"0"1,1-3-1,4-3-98,8-1-28,3-3-6,2-4-180,3-5-256,8-2 88,13-14 371,2-18-18,0-8 40,-6-29-6,-13 16-33,-1-12 28,-5 14 55,-2 5 152,0 5-101,-1 7-45,0 8-89,1 10 33,-1 21 51,3 2-180,7 27-2072,8-14 2162,6 0 0,-7-18 0,-4-14 0</inkml:trace>
  <inkml:trace contextRef="#ctx0" brushRef="#br0" timeOffset="11088">18902 3262 9598,'11'42'2364,"-2"-11"-1630,0 19-174,-3-19 106,8 17-548,-4-23-12,5 9-106,-7-27 252,5-5-123,-2-8 0,8-23-1568,0-35 1439,-10 28 0,0 0 0,3-22 0,-7 23 0</inkml:trace>
  <inkml:trace contextRef="#ctx0" brushRef="#br0" timeOffset="11554">19283 3405 11603,'49'8'487,"-9"-5"-324,-34-16 453,-3-6-543,-1 4 6,-7-5-74,-4 5-5,-6-1 79,-4 1 167,0 0 264,0 4 190,-4 5-639,7 22-61,2 4 6,7 38-897,23 3 891,9-35 0,2-3 0,1 16 0,19-34 0</inkml:trace>
  <inkml:trace contextRef="#ctx0" brushRef="#br0" timeOffset="12202">19544 3239 10842,'11'36'716,"-1"1"1,7 20-554,-6-22-34,-4-15 185,2 0-186,-3-11-150,6-11 39,1-25-196,8-20 72,-1 3-453,20-9-230,-17 34-588,15 7-2441,-17 24 3819,0 10 0,-9-9 0,-5-1 0</inkml:trace>
  <inkml:trace contextRef="#ctx0" brushRef="#br0" timeOffset="12703">19925 3310 14387,'-20'44'34,"4"-4"-102,11-8 1,3-10-381,3 9 230,3-19 67,4-1 44,1-9 102,2-4 5,1-5-6,2-7-33,0-5 39,1-5 0,-3-1 17,3-7 27,-8 9 298,1-3 201,-6 17-532,-1 15 68,-1 6-74,0 14-5,0-2 0,0 2-50,3-3-84,1-3-57,4-8 57,2-4 72,3-5-117,8-9-196,-5-3-2207,2-18 2582,-12 7 0,-2 0 0,-4 13 0</inkml:trace>
  <inkml:trace contextRef="#ctx0" brushRef="#br0" timeOffset="13418">20235 3262 14734,'-10'35'56,"3"5"-145,5-21 21,2 5-128,1-10-364,6-2 376,0-6 167,8-4-11,1-23 45,-2-5-29,-2-29 12,-8 20 45,-6-2 22,-1 23-27,1 8-40,-1 2-73,2 6 106,0 19 1,1 1 5,4 34 6,-1-16-17,1-4 0,-1 2-22,2 25-1,-1 1 17,-3-26 1,-1-1-736,-4 4 724,-3 10-421,-4-22 410,-2-4-590,-10-1-608,4-12-1021,-5-8 2219,9-16 0,7 3 0,3 0 0</inkml:trace>
  <inkml:trace contextRef="#ctx0" brushRef="#br0" timeOffset="13871">20473 3405 11043,'45'24'891,"-8"-7"-634,-31-22 35,-1-3 66,-3-4 18,0-7-332,-14-3-44,-6-7 152,-3 8 195,-4 6-353,15 29 6,1 2 0,8 19 0,7-6-17,3-2-111,5-3-365,9 1 45,-5-11-734,9-3 1182,-2-12 0,-12 0 0,1-2 0</inkml:trace>
  <inkml:trace contextRef="#ctx0" brushRef="#br0" timeOffset="14170">20711 3000 13049,'33'43'1043,"1"-1"1,-4 5 0,-7 2-829,-15 3 1,-6-1-907,1-7 1,-2-1 732,-5 9 0,-3-2 415,-4 6-634,-5-12 1,-3-2-574,-9 2-2970,-7-8 1,-4-3 3624,-9 0 1,-5-1 0,32-22-1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20:41.8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9594 6787 13877,'12'53'448,"-3"-9"-408,-6-5-40,-2-9 28,3 18-28,-3-11 39,2 27-39,-1 2 0,-1-33 0,0 2-6,2 11 1,0-1-7,0 5 7,3 8 5,-3-30 17,0 0-17,-1-1-12,0-1 7,-2 12 5,1-8 0,-1 20 28,0-21-84,0 22 61,0-10 7,0 16-12,1-20 0,0-1 0,2-21-6,-1 10 6,-1-4 6,1 9-6,-2-4 0,0 2-6,-5 10-5,3-11 0,-4 9-40,4-13 51,1-1 0,1-4 0,0-6-5,0-4 5,0 1-12,0-1 12,0 0 0,0 0-61,0 0 55,0-1-117,0 1 117,0-2-61,1 3 78,-1-2 1,1-1 21,0 1-38,-1-2-1,0 1-33,0 2-51,0-1 12,0 1 33,0 0 11,0 0 40,-1-3 50,1 0-50,-1-4 139,1 0-128,-2 1-17,1-1-6,-1 3 6,0-2 45,1 0 11,0 0 252,0-2-218,0 1-29,-3-1-61,0 0 236,-3 0 32,-7 1-72,-5-1-145,-3 0-1,-1 0-16,3 0-29,-1 0 12,-16 0-17,9 1-5,-12 0 5,13 1 0,-1-2 0,1 0 0,1 0 0,-10-1 67,-11-9-22,-2 1 6,-15-5-51,27 7 39,-5 3-34,20 4 35,1 0-40,1-1 0,2 0 28,-8 0-28,5 1 212,-19-1-72,14 2-72,-21 5-1,9 1-6,-18 7-61,20-6 0,-3-1 17,19-5 22,-7-2-39,6 0 0,-4 0 0,9 0 6,1 0 5,-7 0 51,7 0 22,-11 0-79,6 0 12,-10 0-17,5 0 39,3 0-39,3 0-44,10 0 44,-2 0-40,7 0 24,1 0 16,0 1-34,-1 0 73,0 0 0,0 1-39,1-2 34,-1 1-28,1-1-12,1 1 6,0-1-73,0 0 84,0 0 23,0 0-34,-3 0-6,0 0-44,1 0-90,1 0-67,3 0 341,-1 0-134,-1 0 0,0 0 0,-1 0-33,2-1 89,0 1-12,-1 0-38,-1 0-6,-2 0 0,2 0 0,-2 0 28,1 0-28,0 0 0,2-1-202,1 1 118,1-2 68,0 0 66,-4-4-11,-2 1-33,0 0 22,0 0-23,1 3 23,-1 0-28,2 0 12,-2-1-12,2 2 11,0-1-11,1 2-6,-2-2 6,1 2 0,1 0-50,1 0-107,1 0 51,1-5 106,0 1 11,0-11 34,0-3-40,0-18 18,0-2-23,0-1 0,0-3 0,0 16 0,0-7 0,0 7 0,0 0 5,1-2 34,0-2-39,1-2-11,0-13 39,0-12-33,-1-1-1,-3-3 6,1 24 6,-4-17-6,2 26-6,-2-15 6,2 22 0,1 0-6,0-1 6,1-1 0,-1-12 0,0-4 6,1 1-6,-2-5 0,1 4 0,0 6 0,1-2 0,1 15 0,-1-1-6,1-1-44,-1-12 89,1 7-39,-1-8 6,0 5-6,0 9 5,-1-10 23,0 11-16,-3-7 4,0 8-16,0 4 6,1 7-6,2 6-22,1 0 33,1 2-39,0-3 28,0 2-95,0-2-169,0 2 270,10 1 28,-1 1-18,17 3-16,-8-2 28,6 1-22,-5-2-6,0 0 45,7-1-45,3 0 0,-1 0 0,7 0 5,-7 2-5,1-1 40,7 1-40,-12-2-12,17 0 12,-16 0-5,8 0 5,-12 0-11,-1 1-68,-1 1 40,-1 2 39,9 6 0,-5-2-6,15 4-44,3-7 50,-6 0 0,2-4 11,-17-1-11,-3 0 11,-1-2 29,1-1-40,6-3 0,-4 3-6,6-2 6,-8 2-11,1 2 5,5 0 6,2 1 34,14 1-34,-5-1-6,-1 1 1,-2-1-1,-13 0 6,11-3-6,-12 0 6,5-3 0,-6 2 12,9-3 10,-5 4-28,4 0 1,-1 2 5,-1 1 11,-1 0-5,8 0-6,-11 0 0,5 0 0,-6 0 0,9-5-45,-6 0 0,8-3-392,-1 0-1075,2 1-253,1 2 1765,2 4 0,-19 1 0,1 1 0</inkml:trace>
  <inkml:trace contextRef="#ctx0" brushRef="#br0" timeOffset="1979">8808 5977 12466,'0'-24'336,"1"5"-330,-7 6 72,3 4 17,1-2 124,0 4 324,0-1-263,2 7-28,-1 17-67,1 5-157,3 20-23,1 4 38,-1-3 0,0 8 0,0-3-252,-1-1 1,0 0 209,0 5 1,0 4 0,0-7 48,-2-11 1,0-3-32,0 11 1,2 0-20,1-7 0,1 0-20,2 17 1,2-1 33,-2-16 0,0-3-14,6 24-11,-8-27 11,-2-13-101,0 3 535,-1-8-579,-1 2-107,1-9-280,-1-3-936,1-1 746,0-2-1048,2-1 1770,-1 1 0,0-1 0,-1 1 0</inkml:trace>
  <inkml:trace contextRef="#ctx0" brushRef="#br0" timeOffset="2698">8546 6120 12539,'25'-22'1422,"0"-1"-1119,0 3-46,3-6-27,3-3-34,15-17-146,-12 12-30,-9 7 0,-1 3 52,-3 2-72,2-1-84,-17 18-302,5 4 420,-3 7 66,5 5-44,-2 4-520,14 22-304,-8-12-480,9 18-847,-11-20 2095,-3 1 0,-4-12 0,-4-3 0</inkml:trace>
  <inkml:trace contextRef="#ctx0" brushRef="#br0" timeOffset="4006">8380 5144 11570,'39'26'1759,"9"12"-1681,-11-3-78,-1 1-818,0-5-246,-16-15 1064,10 2 0,-19-12 0,0-1 0</inkml:trace>
  <inkml:trace contextRef="#ctx0" brushRef="#br0" timeOffset="4318">8784 5120 14678,'-11'61'1076,"-2"-4"-880,-3-20-123,-1 1 0,-9 23-2563,7-14 2490,-6 14-430,8-20 295,2-3-996,-2 4 78,6-14-4090,-2 1 5143,8-21 0,0-2 0,3-6 0</inkml:trace>
  <inkml:trace contextRef="#ctx0" brushRef="#br0" timeOffset="4987">8427 5001 15087,'53'-40'516,"-8"2"-511,-26 11 23,-2 5-33,-10 14-186,2 2 191,-5 4 180,7 8-74,-3 0-56,11 15 68,2 13-118,3 2-510,0 5-246,-9-20 756,7-9 0,-16-9 0,7-3 0</inkml:trace>
  <inkml:trace contextRef="#ctx0" brushRef="#br0" timeOffset="5722">9070 4715 14421,'-16'39'901,"-1"0"-772,-2-13 68,-9 18-1,6-10-79,-10 22-106,16-27-11,-3 9-84,14-23-95,0 0 56,5-8 123,0-2 0,3-1 0,2 1 45,5 0-45,3 1 73,1 0-23,12 6-39,-7-3 0,13 10 40,-9-2-1323,3 8 1272,-5-7 0,-9-4 0,-5-9 0</inkml:trace>
  <inkml:trace contextRef="#ctx0" brushRef="#br0" timeOffset="6189">9141 4953 11250,'6'2'1362,"-1"-1"-1183,-5-1 51,7-12 257,3 3-375,9-7 45,-5 10-96,2 4 544,-8 10-403,-2 1-135,-4 21 45,-7-8-107,-2 10-5,-2-9 6,-2 3-12,5-9-27,0-1-169,4-8 40,5-4 156,2 0 96,9-2 16,11 1-123,-4-1-1215,12 5-823,-18-3 2055,2 2 0,-11-3 0,-2-2 0</inkml:trace>
  <inkml:trace contextRef="#ctx0" brushRef="#br0" timeOffset="6621">9332 4739 14499,'32'25'745,"2"10"-678,-14-7-33,0 1 5,-1-5-28,-8-12 28,2 1-39,-5-5 0,1-1-33,-6-3-23,-2 1 56,0 0 72,-1 3 18,-1 3 56,-9 14 17,-9 9-158,-3 2-223,-12 14-6672,3-2 6890,5-10 0,5-8 0,17-23 0</inkml:trace>
  <inkml:trace contextRef="#ctx0" brushRef="#br0" timeOffset="8021">8808 8525 15037,'-2'38'100,"2"5"7,3 1-62,2 9-45,1 4 0,1 3 0,-4-17 0,1 1-6,-1 0 0,0 0 6,0-2 0,0 0-6,-1 0 1,1-4-6,1 4-101,0-3 17,-2-21-62,0-11-73,-2-7-341,0 0-2599,-2 2 3170,-2-1 0,1 0 0,0 0 0</inkml:trace>
  <inkml:trace contextRef="#ctx0" brushRef="#br0" timeOffset="8554">8665 8715 13474,'13'-33'367,"0"-1"1,0 0 0,1 2-194,6-11 156,10-7-190,-2 18-212,11 1 329,-12 15-43,-1 16-102,-13 9 44,0 7-10,8 17-79,-4-6-61,13 18-40,-5-15-111,-2-2-1374,1-5 1519,-8-3 0,-4-8 0,-4 2 0</inkml:trace>
  <inkml:trace contextRef="#ctx0" brushRef="#br0" timeOffset="9488">8142 10025 13883,'44'38'414,"-14"-11"1,0 2-345,-4-2 0,0 1-65,0 0 1,1-1-6,4 5 0,-2-2-414,9 5-12,-4-2-1333,-10-13 79,-17-13 1680,-3-3 0,-5-4 0,-1 0 0</inkml:trace>
  <inkml:trace contextRef="#ctx0" brushRef="#br0" timeOffset="9786">8189 10454 13805,'23'-56'660,"-5"19"1,4-1-555,8-6 1,2 0-107,0 0 0,0-1-1246,7-9 0,-3 3-2193,-1 2 3439,-8 12 0,-21 30 0,-4 2 0</inkml:trace>
  <inkml:trace contextRef="#ctx0" brushRef="#br0" timeOffset="10506">8189 9430 16101,'-26'26'263,"-6"13"-235,12-14-84,-10 25 51,16-21-1,-1 8-5,10-17-56,3 1 16,2-7-5,11 2 73,-1-9-17,10 2 0,-2-2-5,1 2-113,10 6-599,-2 3-4453,13 10 5170,-18-12 0,-3-1 0,-16-13 0</inkml:trace>
  <inkml:trace contextRef="#ctx0" brushRef="#br0" timeOffset="10936">8332 9596 10685,'5'1'1389,"-1"-1"-454,-4 0-935,31-20-50,-14 16 336,22-10 61,-26 22-22,-7 16-202,-15 19-106,0-7-17,-10 8 112,7-25-185,1-3-218,5-9-57,3-1 281,9-6 62,11-3-85,0 0-1339,14-5 1429,-8 1 0,-4 1 0,-9 3 0</inkml:trace>
  <inkml:trace contextRef="#ctx0" brushRef="#br0" timeOffset="11387">8475 9311 14219,'44'37'498,"-4"-3"-492,-23-17 44,1 0-50,1-2 152,24 21-1093,-26-19 1053,15 17 277,-31-23-299,-1 3 161,-3 3-239,-4 3 100,-5 2-112,-3 1 0,-3 1 78,0-1-240,-4 4-1434,9-10-1359,0-2 2955,10-11 0,3-4 0,0 0 0</inkml:trace>
  <inkml:trace contextRef="#ctx0" brushRef="#br0" timeOffset="11720">8880 10025 14639,'53'24'-935,"-3"-3"-415,-38-17 1350,4 5 0,-12-5 0,0 1 0</inkml:trace>
  <inkml:trace contextRef="#ctx0" brushRef="#br0" timeOffset="11918">8880 10216 12186,'5'2'1434,"-1"-1"-146,-4-1-1215,33 8-73,-16-5-661,33 5 661,-15-8 0,-15 0 0,2 0 0</inkml:trace>
  <inkml:trace contextRef="#ctx0" brushRef="#br0" timeOffset="12637">9380 9906 13754,'39'33'1070,"9"7"-1037,1 0-139,-8-9-342,7 2-549,-26-21 997,12-6 0,-20-3 0,7-2 0</inkml:trace>
  <inkml:trace contextRef="#ctx0" brushRef="#br0" timeOffset="12939">9761 9882 15429,'-8'61'924,"-2"-2"-845,-7-14-43,2-8 0,0 2-36,3-8 0,0 2-28,-8 22 0,0 3-474,4-6 1,1-2-907,3-6 0,1-3-40,1-4 0,4-7 1448,7-14 0,-1-14 0,2-2 0</inkml:trace>
  <inkml:trace contextRef="#ctx0" brushRef="#br0" timeOffset="13703">9546 9430 15490,'-42'47'796,"-2"3"-796,20-22 0,1-1-73,-6 8 73,6-1-5,19-25-46,2-2 46,2-4-23,0 0-62,0-1 17,2 1 124,9 2-46,1 3 51,18 7-56,-1 1-17,0 1-263,4 4-275,-16-10-1573,8 3 2128,-10-9 0,-3-1 0,-4-4 0</inkml:trace>
  <inkml:trace contextRef="#ctx0" brushRef="#br0" timeOffset="14153">9689 9596 13681,'28'-33'891,"6"-11"-830,-22 26-61,6-9-50,-12 21-45,-2 3 431,-2 7 28,0 19-359,-1 9-72,-1 7-560,0 8-325,0-20-1003,0 5-1490,0-17 3445,0-4 0,0-7 0,0-2 0</inkml:trace>
  <inkml:trace contextRef="#ctx0" brushRef="#br0" timeOffset="14587">9903 9358 12040,'8'0'1143,"-1"0"-421,-7 0-330,42 34-319,-19-13-67,27 21 5,-31-23 51,-7-8 27,-2 0-16,1 3-67,-4-4 55,1 2 118,-4-4 309,-1 10-6,-2-1-241,-21 24-247,4-14-128,-18 12-225,10-16-1590,-13 8-1821,12-9 3770,-8 3 0,22-16 0,4-4 0</inkml:trace>
  <inkml:trace contextRef="#ctx0" brushRef="#br0" timeOffset="15772">8380 11454 15300,'-25'27'336,"1"0"0,-18 23-319,28-7-11,6 7-533,8 12-1030,14-30 0,6-3 1557,19 8 0,1-11 0,-16-21 0</inkml:trace>
  <inkml:trace contextRef="#ctx0" brushRef="#br0" timeOffset="16303">8713 11525 15860,'-29'28'207,"0"-1"1,-11 24-937,31 13 276,15-27-91,11 0-60,-1-28-516,10-5 1080,-6-11 113,10-18 0,-15-1 168,4-26-168,-12 20 100,-2-21-55,-11 18 50,1 2 403,-6 11-537,6 15-34,2 3 168,3 9 28,6 32-236,1-8-212,6 26-252,0-22-3131,14 10 3635,-8-18 0,2 0 0,-14-20 0</inkml:trace>
  <inkml:trace contextRef="#ctx0" brushRef="#br0" timeOffset="16703">8975 11097 15070,'9'29'583,"-3"20"-404,-7 15-143,1-4 1,2 4-79,0-7 0,1 1-393,0-9 0,1 1 0,0-6-1335,0-7 0,1-4-1356,3 18 3126,-5-48 0,-3-4 0,0-3 0</inkml:trace>
  <inkml:trace contextRef="#ctx0" brushRef="#br0" timeOffset="16905">8856 11382 11805,'1'6'672,"0"-2"297,-1-4-840,38-1-123,-15 0-6,33 0-678,-23 1-1445,8 0-3760,-2 0 5883,2-1 0,-19 0 0,-7 0 0</inkml:trace>
  <inkml:trace contextRef="#ctx0" brushRef="#br0" timeOffset="17285">9284 11359 16040,'-15'30'-37,"0"1"1,-10 21 2,27-40-95,3 0-95,5 2 95,6-1-28,1 2-56,3 2-44,0 1 190,-1 1 11,-2 1-51,-3-1 107,-3 1-84,-4 5 151,-3 0-61,-5-2-40,-11-1-464,-2-13-1160,-15-1-3081,3-10 4739,-7-6 0,16 3 0,3-1 0</inkml:trace>
  <inkml:trace contextRef="#ctx0" brushRef="#br0" timeOffset="29420">9570 11668 12298,'33'-7'633,"-2"-1"-510,-14 1-50,1-3 17,1 0-23,1-3 62,8-8-90,-6 4 17,4-9 11,-8 7 28,6-12-89,-6 7 67,11-18 89,-1-3-56,-5 5-5,1-6-34,-10 9-67,-6 9 12,3-6 21,-3 2-33,-2 9 0,1-8 0,-3 9 79,-1-1-1,0-1-5,-2 2 84,0-11 5,-2-7-33,-4 0-124,0 4 12,-6 6 39,4 12-50,-2-4-1,3 7 29,0 0-34,0 1 6,0-1 61,0 2 11,-1-5-78,-1 0 28,1 1-28,-5-3 11,5 6 57,-2-1-68,4 6-40,1 3 35,4 3 5,-1 0 5,0-1 29,-5-5-28,0 2-6,0-1-34,2 5 152,4 2-118,0 6 5,0-4-5,0 4 101,0-5-45,0 1-39,-2 1-56,-4 3 27,0 3 7,-2 3-96,1 0 17,-1 8-39,2-4 39,0 5-62,2-5 113,1-3-63,-2 8 40,2-10 56,-1 4 0,3-12-89,-2 1-214,-4 5 247,1-1 45,-1 2-22,3-5 27,2 0-5,-1-3-874,3 1 779,0-8 162,7-9 61,1-4 68,10-18 17,-2 1 10,7-15-156,-10 17 17,1 3-67,-9 22-6,4 2 45,-1 3 44,4 1 6,-1 6-5,12 9-34,-4 1-56,15 15-157,3-4-2235,1-5-2839,-3-6 5231,-14-12 0,-13-1 0,-4 0 0</inkml:trace>
  <inkml:trace contextRef="#ctx0" brushRef="#br0" timeOffset="33111">3904 7739 13536,'21'2'162,"5"1"-162,-10-3 39,14 2-33,-3-2 78,1 0-22,11-2 66,10-2-122,5 0-6,-1-2 0,-13 2 0,-12 2 50,-1 1-16,12-1-34,-11 0 0,7 0-6,-13 0 6,8 1 0,-8-1-5,16 0 5,1-2 106,3 0-106,-4-1-22,-2 1 27,-14 1 29,7 1-34,-7 0 6,1 1-12,1 1 6,1 0-28,1 0 34,14 0-6,7 4 2,-6-2 1,2 0 14,-2 0 0,0 0 8,0-1 0,0-1-355,8-2 1,-3-1 335,13-3-6,-18 2 0,-2 0 6,17-2-1,-18 3 1,0 1-1,18-2-5,-22 2 0,2 0 28,30-1-22,1 0-6,-34 1 0,1 0 19,5 0 1,-1-1-14,23-2-32,-15 1 1,0 0 695,16-1-678,-20 2 0,0 0-37,-5 1 0,-3 1 45,27-1 0,-24 2 0,-3 0 0,7 0 11,21 0-11,-16 0-20,-10-1 1,3 2 16,-3 2 0,1 0 3,1 0 0,1 0 0,-3 1 0,-1 1 0,18 0 45,-16-4 6,16 1-46,-13-2-5,12 0 6,-18 1-6,-1 0-51,27 1 46,-10-1 10,-11 0 1,0 0-17,12 0 5,-8 0-33,-8 1 39,-18 0 0,4 1-6,-10-2-111,0 1 117,-5-2 0,1 2 5,-1-1 1,2 0 22,2 0-28,6 0 6,4-1-6,17 1 5,-10-1-10,10 0-7,-18 0 12,-4 0 0,-3 0 0,-7 0 6,1 0 22,0 0-28,1 0 62,4 0-118,5 0 56,-3 0 0,-1 0 0,-7 0-6,-1 0 6,0-1-39,0 1-40,0-1-61,0 1 124,0 0-80,0 0 46,1 0 11,2 0 33,-1 0 6,2 0-33,-2 0 27,2 0 6,-2 0-45,3 0 45,-5 0 0,1 0-5,-3 0-74,1 0-10,-2 0 33,2 0 22,0 0-39,0 0 23,0 0 44,1 0-117,-2 0-275,3 0 264,-1 0-175,3 0 220,-5 0 38,4 0 46,-5 0-40,1 0 45,-1 0-90,0 0 90,1 0-285,0 0 1355,-1 0-1064,-5-4 22,0 0 5,-7-6-22,3 1 73,-7-9 6,3 3 39,-7-11 0,6 8-62,1 0 190,1 1-184,6 8 73,-1-1-141,1 4 421,-1-5-224,1 6-118,0-2-84,4 6-420,0 0 403,1 9 190,10 10-167,1 5 33,13 11-39,-11-12-5,2 1 5,-9-10 0,-2 0 5,-2 0 29,-1 0-1,-2 7-33,-4-2 6,-2 6-6,-5-5 0,-2 0-196,-8 11-890,-1-2 1086,-2-1 0,10-12 0,8-10 0</inkml:trace>
  <inkml:trace contextRef="#ctx0" brushRef="#br0" timeOffset="38431">8665 7501 14835,'-18'5'857,"1"-1"-717,7-4-22,1 2-118,0 1 78,0 2-117,-3 6 39,-1 4 67,-1 2-67,-1 9 0,3 1-44,2 0 38,3 10 6,6-15-67,0 7 16,4-9-201,6 6 185,1-6-101,6 2-308,3-5-135,3-7 354,2-2-85,7-8 342,-12-6-6,6-5-16,3-23 22,-11 9 11,9-26 40,-19 22-40,-1-20-11,-5 20 73,-5-9 50,-1 16 95,-6-1-78,3 10 23,0 0-158,4 10-38,2 1 33,1 5 168,1 5-68,3 7-44,3 6 56,20 34-78,-7-20-34,16 21-252,-16-32-2565,14 2 2817,-11-15 0,1 1 0,-14-12 0</inkml:trace>
  <inkml:trace contextRef="#ctx0" brushRef="#br0" timeOffset="39166">8999 7120 13463,'-21'29'535,"1"0"0,-18 26-429,16-26-100,3-2 44,9-11-11,0 0-5,5-6-29,-1-2-38,4-5-219,2-2 257,3 1 180,15 7-134,-2-1-46,10 7 40,-8-3-45,-1 1 0,9 5-123,-8-4-521,5 3-958,-9-8 1602,0-2 0,-6-3 0,-1-2 0</inkml:trace>
  <inkml:trace contextRef="#ctx0" brushRef="#br0" timeOffset="39698">9070 7191 12399,'42'-7'885,"-3"1"-437,-24 14 112,-2 16-487,-6-2 44,-8 20-117,-4-22 45,-4 6 33,0-12-33,-2 0-45,4-7-269,1-2-22,5-5 162,2 0 169,8 0-1211,12 0-190,-1 0 1361,6 0 0,-18 0 0,-1 0 0</inkml:trace>
  <inkml:trace contextRef="#ctx0" brushRef="#br0" timeOffset="40265">9237 7072 12920,'37'31'963,"-8"-7"-845,-12-6 5,-6-7 6,4 3-23,-4-4-106,5 4 39,-8-7-33,3 2 44,-6-5-50,-1 1 0,-1-3 185,-2 1 101,0 4-197,-1-2-16,0 6-6,0 0-22,-4 10 5,-1-1 6,-5 9-50,0-7 56,-2 2-62,-8 8-40,6-10-1085,-11 11 1125,0-6 0,10-11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1:17.3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4309 7930 12785,'16'-21'415,"-1"2"-303,-7 7 11,1-2-45,3-3-66,0 0 77,0-2 6,6-9-22,-4 9-17,6-11-11,-11 15 5,5-5-44,-7 8 5,1 2 0,-2 2 29,-4 6-40,0-1 89,-1 3-83,0-2 5,0 1 45,1-1-50,0 0 117,0-1-39,-1 2 1434,0-1-1714,-1 6 196,1 4 123,-1 6-33,0 8-29,0 5-55,0 8 61,0 25-61,0 7-144,1-23 1,0-1-42,1 11 106,1-12 0,-2-34-67,0-3-146,0-4-1959,-1 0-640,0 1 2885,0 2 0,0-1 0,0 0 0</inkml:trace>
  <inkml:trace contextRef="#ctx0" brushRef="#br0" timeOffset="1219">4309 8572 13469,'0'-34'296,"9"-4"-240,4 24-56,3-2 79,0 8-74,-7 5-10,3 2-6,-3 4 11,1 3 50,1 5 62,-2 4-34,0 2-66,-1 14 172,-3 10-159,-3-5 1,-2 2 63,-7 29-27,-1-2 5,-5-23-50,4-19 73,2-4-57,0-4-33,0-5 90,1-3 89,0-3-89,3-3 89,-1 0-6,2-1-234,1 0 66,13-7 57,0 3 0,12-6 11,18 3-73,-15 4 34,24 0-125,-29 4-989,9 6-668,-17 2-4290,0 6 6038,-9 0 0,-2-7 0,-2-1 0</inkml:trace>
  <inkml:trace contextRef="#ctx0" brushRef="#br0" timeOffset="6259">4238 10001 11318,'35'-26'1277,"-8"8"-1266,-8 12 73,-7 7-45,-2 5 197,2 14-180,-6 1 33,0 10-78,-4-6 29,-2-2 55,-2 1-50,-2-2 89,-7 5-128,-1-5-6,1-4-219,3-9 57,6-7 156,1-2 12,5 2 117,0 2-17,6 5-50,1 4 6,0 4-56,0 1 44,0 7 230,-6 8-185,-6-2-28,-15 5-67,0-20-39,-7-2-39,9-11 72,-7-2-27,5-5-550,-14-14-195,17 3-494,-4-10-436,14 12 1708,2 2 0,1 5 0,0 2 0</inkml:trace>
  <inkml:trace contextRef="#ctx0" brushRef="#br0" timeOffset="6975">4595 10025 13161,'-17'38'408,"3"-3"-223,7-11-101,0 2 0,1 5-78,-1 15-6,4-12 0,3 22 0,4-27-51,4 6 46,4-15-40,1-5-61,1-2 66,3-3 74,-3-5-34,1-2-28,-6-3 28,-1-2 50,-2-3 113,-1-8-152,-3-6 135,-7-12-124,-9 3-22,-3 2 0,-3 9-252,7 10-162,1 4-606,1 2-761,2 1 1781,1 3 0,4-1 0,2 1 0</inkml:trace>
  <inkml:trace contextRef="#ctx0" brushRef="#br0" timeOffset="7574">4809 10025 13228,'33'11'532,"-3"-1"-375,-17-10-79,8 3-28,-8 1 34,5 6-5,-10 3 117,-1 4-17,-2 5-123,-2 5 28,-2 6-84,0 20 118,-4 5-74,0 0-212,-2 3-442,2-31-2151,1-4 1013,1-22 1748,-1-37 0,2 19 0,-2-18 0</inkml:trace>
  <inkml:trace contextRef="#ctx0" brushRef="#br0" timeOffset="7724">4856 10287 9386,'0'-11'2839,"0"2"-1808,0 9-376,0 0-549,32 8-106,-9-2 0,30 6 0,-11-3 0,-3-2 0,-7-1 0,29 5 0</inkml:trace>
  <inkml:trace contextRef="#ctx0" brushRef="#br0" timeOffset="8752">4166 11930 14197,'-8'65'509,"0"-4"-498,0-22 40,3 0-51,3-3-6,1-4-134,2-7-274,10-7 380,6-11 90,5-9 123,7-18-263,-5 0 208,-3 6 16,-5 14 5,-13 18-16,-2 9 84,-3 31-213,-1-20 95,-2 18-95,0-32-56,1-5-1512,1-7 1568,7-17 0,-4 4 0,5-11 0</inkml:trace>
  <inkml:trace contextRef="#ctx0" brushRef="#br0" timeOffset="9184">4476 12121 14857,'-9'56'62,"2"-5"-6,7-24-50,4 2 61,1-2-67,4-1-34,2-2-61,-1-5-17,6-4 34,-4-7 100,6-8 96,-5-18-79,-1-3 45,1-27-84,-7 15 95,-1-25-84,-5 25-11,-6-7-117,-4 15-91,-7 2-195,-1 3-118,-1 3-475,2 7-5754,-2 9 6750,8 8 0,2 0 0,6 1 0</inkml:trace>
  <inkml:trace contextRef="#ctx0" brushRef="#br0" timeOffset="9756">4761 12001 14264,'42'-6'515,"-10"1"-431,-4 0-28,-10 3-56,-3 1-73,-2 1 236,1 14 111,-5 31-246,-1 15-25,-7-26 0,0 0 2,-3 22-5,-1-18-353,-2 14-50,3-23-493,-1 6-381,3-31-146,-2-2 1423,-2-10 0,1 6 0,-1-6 0</inkml:trace>
  <inkml:trace contextRef="#ctx0" brushRef="#br0" timeOffset="9953">4761 12240 10864,'-3'-3'1131,"0"0"163,3 3-1131,35-7-85,2 0-151,20-4-1781,4 2 1854,-16 4 0,-10 1 0,-13 2 0</inkml:trace>
  <inkml:trace contextRef="#ctx0" brushRef="#br0" timeOffset="10452">5142 12002 15333,'-10'58'213,"3"-7"-314,12-21 101,8-11 51,1 3 39,12-12-84,-9-4-1,6 4-5,-6 1 39,-1 3-33,0 4 0,-3 1 83,0 12-38,-6-8-12,-1 18-34,-8-19-94,-10 14-461,-10-16-2872,-30-20-331,14-13 3678,-14-25 1,35 17-1,5 4 1</inkml:trace>
  <inkml:trace contextRef="#ctx0" brushRef="#br0" timeOffset="10634">5119 12002 14561,'56'7'890,"-7"0"-840,-25-5-50,-1 1-5908,21-1 5908,-20-1 0,8-1 0,-26 0 0</inkml:trace>
  <inkml:trace contextRef="#ctx0" brushRef="#br0" timeOffset="13624">4428 10787 13788,'4'27'-184,"-2"-3"1,-2-23 0,0 1-1</inkml:trace>
  <inkml:trace contextRef="#ctx0" brushRef="#br0" timeOffset="13941">4452 11168 5947,'0'0'0</inkml:trace>
  <inkml:trace contextRef="#ctx0" brushRef="#br0" timeOffset="14191">4428 11525 10590,'0'48'0</inkml:trace>
  <inkml:trace contextRef="#ctx0" brushRef="#br0" timeOffset="14443">4476 11859 11665,'6'1'1910,"-1"1"-3086,-5-2 1176,0-17 0,0 13 0,0-12 0</inkml:trace>
  <inkml:trace contextRef="#ctx0" brushRef="#br0" timeOffset="15345">4404 9239 10500,'0'0'0</inkml:trace>
  <inkml:trace contextRef="#ctx0" brushRef="#br0" timeOffset="15578">4452 9477 11110,'8'11'3109,"-1"-2"-2532,-7-9 403,0 0-884,5 12-52,-3-9-44,3 9-106,-4-10-1743,-1 11 1849,0 6 0,0-4 0,0-1 0</inkml:trace>
  <inkml:trace contextRef="#ctx0" brushRef="#br0" timeOffset="15810">4452 9692 10674,'0'0'0</inkml:trace>
  <inkml:trace contextRef="#ctx0" brushRef="#br0" timeOffset="17115">4476 12668 9761,'0'0'0</inkml:trace>
  <inkml:trace contextRef="#ctx0" brushRef="#br0" timeOffset="17362">4523 13025 10780,'0'0'0</inkml:trace>
  <inkml:trace contextRef="#ctx0" brushRef="#br0" timeOffset="17595">4499 13287 11508,'2'9'3893,"-1"-2"-3288,-6 18-549,3-13-45,-5 23-117,5-23-213,0 0-421,1-5-632,0-3-1345,1 1 2717,0 1 0,0-3 0,0 0 0</inkml:trace>
  <inkml:trace contextRef="#ctx0" brushRef="#br0" timeOffset="17829">4500 13597 10063,'0'0'0</inkml:trace>
  <inkml:trace contextRef="#ctx0" brushRef="#br0" timeOffset="23002">4214 14002 11474,'4'31'2213,"0"-6"-1782,-7-20 118,1 1-207,-3 5-286,1-2 67,0 4-118,0-1 119,0 17-119,-2 0 46,0 15-7,2-5 1,1 4-45,1 1 0,2 0-39,2-3-62,9 9-588,14-5 314,4-10 308,6-17 101,-15-24 94,-3-17-94,-10 1 16,-1-20-55,-5 17-1,-1-6-33,-5 14 39,-3 3-90,-11 2-710,-5 6-158,2 2 958,-1 27 0,16-16 0,-1 16 0</inkml:trace>
  <inkml:trace contextRef="#ctx0" brushRef="#br0" timeOffset="23704">4547 14049 13575,'5'36'153,"-1"0"0,2 4 0,3-5-108,5-4 78,1 9-50,-4-12 17,-4-2-85,-1-2 79,-3-1-11,-2 3-112,-1-3-45,-4-3 56,-8-3 112,-10-12-90,-1 1 12,-9-10-6,15 0 0,-3-5-123,13 3 11,4-1 39,2-1 73,2-1-6,6-3 6,10-10 6,7-8 50,1-2-45,4-18 73,-9-12-39,-3 11 39,-7-5 39,-8 35-28,-2 4-28,-3 6-179,-9 2-179,-1 6-118,-8 0-218,5 9-874,1 6-526,4 8 2027,3 3 0,4-10 0,3-4 0</inkml:trace>
  <inkml:trace contextRef="#ctx0" brushRef="#br0" timeOffset="24338">4833 14073 12825,'15'-25'476,"-1"5"-426,-3 18 56,0 10 242,0 18-175,-5-1-100,-3 12 5,-3-15 29,-3-1-57,-1-1-61,-8 3-84,6-11-79,-3 1-5,7-12 17,1-1 72,8 0 112,5 8 29,3 0 5,6 16 11,-10-8 84,1 8 23,-7-7 291,-3 8-376,-3-11-89,-5 6-73,-5-15 23,-5-2-1137,-15-1-4157,-9-2 5344,3 0 0,9 0 0,19 0 0</inkml:trace>
  <inkml:trace contextRef="#ctx0" brushRef="#br0" timeOffset="24790">5095 14240 12511,'6'36'145,"0"0"1,8 27-146,1-37-56,11 5 185,8-12 39,-5-5 84,-1-18-90,-16-11-38,-4-9 38,-1-5 275,0-25-174,-4 12-78,1-16-6,-11 19-89,-4 3-85,-11 3-106,-17-1-638,0 14 739,-12 31 0,26-7 0,4 25 0</inkml:trace>
  <inkml:trace contextRef="#ctx0" brushRef="#br0" timeOffset="25319">4571 14764 11553,'0'0'0</inkml:trace>
  <inkml:trace contextRef="#ctx0" brushRef="#br0" timeOffset="25553">4571 15073 13782,'4'7'2846,"-1"-1"-2846,-3-6-236,-4 11-357,4-5-1771,-4 20 2364,4 0 0,0-6 0,0-2 0</inkml:trace>
  <inkml:trace contextRef="#ctx0" brushRef="#br0" timeOffset="25769">4547 15407 10814,'0'0'0</inkml:trace>
  <inkml:trace contextRef="#ctx0" brushRef="#br0" timeOffset="25953">4571 15645 12696,'6'8'2744,"0"-2"-2430,-6-6-522,0 0-100,0 5-2402,1 2-2897,0 3 5607,0 0 0,0-6 0,-1 0 0</inkml:trace>
  <inkml:trace contextRef="#ctx0" brushRef="#br0" timeOffset="32047">4142 16692 11855,'6'-52'1485,"9"-10"-1160,8 17-185,6-9-84,-5 13-12,-2 11 1,-13 20-45,0 3 6,-7 5 5,0 2 336,-1 0-145,-1 4 11,1 11-101,-2 30-107,-1-5 6,-1 19 29,1-19-40,0-1 0,1-1 0,1-2-40,0-5-94,0-5-180,0-5-923,1-3-7,2-7 1244,2 0 0,-1-7 0,-1-1 0</inkml:trace>
  <inkml:trace contextRef="#ctx0" brushRef="#br0" timeOffset="32610">4523 16526 12797,'-10'44'408,"2"-1"-268,8-13-72,3 14-68,2-12 0,4 7-219,1-19-671,12-4 833,-8-8 57,9-6 90,-13-11 319,1-19-258,-5 1 152,0-34-130,-5 27 1,-2 0 112,-8-28-270,-1 9-279,-16 36-213,7 13-1244,-14 9-133,16 3 1853,-1 8 0,12-8 0,4 0 0</inkml:trace>
  <inkml:trace contextRef="#ctx0" brushRef="#br0" timeOffset="33203">4833 16550 13620,'2'67'386,"0"-3"-386,1-28-347,9 7-549,18-12 722,-4-7 90,8-8 241,-13-24 50,-8-4-11,2-12 51,-11-18-113,-1-22-78,-14 2-218,-2 4-650,-25 22-46,10 22-60,-12 1-706,14 9 1624,3 6 0,12-2 0,4 1 0</inkml:trace>
  <inkml:trace contextRef="#ctx0" brushRef="#br0" timeOffset="33726">5166 16574 11687,'3'60'-246,"3"-8"-387,0-28 325,3-5-476,8 0 963,5-13 549,-2-14-414,-3-10 341,-7-27-308,-6 11 141,0-15-96,-2 10-202,-2 1-50,0 3 90,-3 6-157,-4 7-118,-18 3-1697,-9 10-1283,-11 21 3025,12 5 0,11 5 0,17-10 0</inkml:trace>
  <inkml:trace contextRef="#ctx0" brushRef="#br0" timeOffset="34260">5523 16502 13687,'-10'62'347,"2"-7"-347,21-14-173,6-9 111,6-5-5,8-15 128,-15-17 68,3-6 34,-9-8 189,0-18-116,-5-6 10,-2-13-100,-6 13 206,-15-1-346,-34 17-398,8 6-146,-20 12-38,32 21-102,8 9-963,11 21-1911,5 4 3462,8 11 0,-1-26 0,1-8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21:50.2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15402 6763 13205,'6'37'583,"-2"-3"-516,-4-14 79,0 13-141,0-4 40,0 23-39,0 6-1,0 6 6,-2-4 23,1-15-34,-1-14 0,2 0 0,0-1-6,0 0 6,-1 1 0,-2 17 79,-1-10-74,-3 28-5,0-16 6,3-12 0,-1 0-12,0 20 0,0-4 6,5-6 6,0-17-6,-1 9-6,0-11-50,0-1 45,0-3 11,0-2 11,1-3-11,0 5 0,0-1 12,0-1-7,-1 2 12,-1-3 17,-1 0-34,-2 6-6,1-11 6,0 8 6,2-12-6,0 7-6,1-9 0,1 6 12,0-1 11,0-2-17,0 4 39,0-2-73,0-4 34,0 0 6,0-9 67,-1 3-73,1-2-39,-2 2 39,2-2 11,-1 0 28,0-2-39,1 0 398,0-1-68,-5 0-330,0-1 0,-6 0 90,2 0-85,-5 0 51,-1 0-56,-5 0 90,-16 0-85,4 0 46,-12 1 5,8 1 33,-1 3 13,-19 2 26,20-1 1,-1-1-126,2 0 0,0-1-17,-1 1 0,2-2 59,-1-1 44,-11-7-33,20 2-50,-15-4-6,17 4 56,-3 2-50,1 0 122,-20 1-55,11 0-67,-5 0 55,12-3 7,15 1-52,-5-3 35,6 3-57,-1 0 6,0 1 0,-1 1 56,-1 0-56,2 0 0,0 0 6,2 0-6,1 0 28,1 0-17,-4 0-11,-4 0 34,-1 0-34,-8 0 95,-6 0-106,-1 0 11,3 0 11,7 0-67,6-1 50,3 0-22,1-1 28,10 1 0,-1 1-11,2-2-17,-1 2 56,0-2-28,1 2 0,0-1 0,1 0 6,-1 1 5,-1-2-11,1 1-6,-1-1 1,0 1-12,-9-4 17,0 1 5,-5-1 1,-4-1 0,4 1-1,1 1 1,2-1-6,8 3 0,-1-1 0,5 2 0,0-1-308,2 2 224,0-2 78,0-1 6,-1-2 0,1-4 11,-3-9 23,1 1-28,-3-8-1,2 6-5,-2-1-17,-1-11 12,0-6 5,2 0 0,2-12 0,1 6 0,1 0 50,-1-12-44,0 23-6,-1-10 50,-1 13-50,0 1 0,-1-15-5,1 9-7,-3-21 52,1 0-68,2 1 22,-1-6 6,4 24 34,-1-6-40,0 17 6,-1-7 0,0 10 0,-1 1-28,0 0 28,1 2-6,-1-1-27,-1-7 38,0-2-10,-1 0-57,0-5 29,3-3 33,0 6-28,1-6 16,0 16 12,1 2-5,-1 0 5,0 2-45,1-3 45,-1 6-56,1-2 50,0 6-33,0 0 39,0-3-5,1 2-1,1-3-5,0 6 11,1 2-34,-1 3 34,-1 1-11,0 0-56,0 1-23,0 1 17,2 0 23,10 2 50,6 2-101,21 1 101,-5 0 0,1-3 6,-1-2-1,-2 0-5,0 0 0,3 0 12,-8 1-12,2 1 16,28 5-10,-3-2 0,9 0-1,-7-1-10,-18-1-35,14 8 6,-20-2 29,2 6 5,-15-6-107,23 1 107,-15-5-5,16 1-23,-21-5 44,9-1-10,-8 0-40,15 0 68,1 0-17,-6 0-17,4 0 0,-18 0-28,0 0 33,0 0-10,-1 0-68,10-2 67,-8 1 1,7-3-6,-10 0 5,0 0 6,8-2 50,1 1-83,19-4 27,-15 3 6,6-1 0,-18 2-33,4-1 27,-8 3 6,4 0-6,-9 2 1,1 1-281,-1 0-167,2 0-623,5 1 1076,6 3 0,-9-3 0,2 3 0</inkml:trace>
  <inkml:trace contextRef="#ctx0" brushRef="#br0" timeOffset="1357">14355 7501 13407,'-21'8'778,"-1"1"-554,-5 9-89,-5 9-124,-7 16-11,10-3 56,4 19-50,15-21-6,2 11-129,7-17-11,7-4-381,12 0 185,1-12 101,10 0 33,-6-13 96,14-9 106,-9-4 33,15-20 119,-14-23-96,-7 8-6,-8-11 23,-12 25 16,-5 1-49,-2-1-7,-6 2 236,-6-4-73,5 13-196,-1 0-73,9 15-11,2 3 84,2 6 319,3 6 40,11 23-264,7 17-89,4 4 5,-10-19 0,0 0-1411,15 18-1356,-7-13 2756,-1-12 0,-16-25 0,-3-2 0</inkml:trace>
  <inkml:trace contextRef="#ctx0" brushRef="#br0" timeOffset="2106">14522 7072 14163,'-24'-1'426,"2"2"-152,-3 19-224,4-1 18,-17 21-7,10-4-22,-6 12-33,16-17-6,7-6 0,11-18-280,0-4 151,1-1 129,2-1 0,2-1 73,3 1-34,2 1 6,1 1-34,8 5 45,4 8-56,1 0-5,4 10-68,-13-11-386,4 5-303,-6-9 762,2 0 0,-7-6 0,1-1 0</inkml:trace>
  <inkml:trace contextRef="#ctx0" brushRef="#br0" timeOffset="2707">14545 7191 11480,'45'-8'1445,"-5"2"-1428,-31 6 756,0 7-583,-6 2 34,-7 16-184,-3-6 116,-12 15-111,0-14-610,-2-2 531,9-12 34,6-8 0,6-4 34,4-3-68,2 2-33,5 1-45,0 4 73,2 0-73,-2 4 168,2 9 22,-5 0-5,0 13 168,-9-2-141,-9-2-312,-7-5-147,-2-9 359,-12-11 0,20 4 0,-6-5 0</inkml:trace>
  <inkml:trace contextRef="#ctx0" brushRef="#br0" timeOffset="3159">14760 7144 14292,'27'26'176,"0"1"1,20 18-82,-35-32-90,0-1 7,-2-2 139,2 2-62,-3-2 46,-1-1 347,-4-1 39,-11 8-460,-10 4-206,-13 9-337,1-7 482,-21 19 0,34-28 0,-12 13 0</inkml:trace>
  <inkml:trace contextRef="#ctx0" brushRef="#br0" timeOffset="4481">14521 8453 14589,'8'52'263,"-2"-3"-207,-6-15 89,0 24-139,0-13 0,0 4-6,1 1 0,-1 2-458,0-2 1,0 0 395,0-3 0,0-3-44,0 4 61,1 10-44,1-25-7,1-3 96,0-3-67,-1-2 67,1-2 204,0 7-209,-1-1-1,1-2-11,0-1 34,-1-10 17,2 8-34,-1-10 694,1 6-694,-2-13 5,1 1 1,-3-5 33,1-1-112,-1 0 73,0 1-72,0 5-130,0 6-201,0 0-112,0 1 27,0-7 204,0-4 0,0-2 1</inkml:trace>
  <inkml:trace contextRef="#ctx0" brushRef="#br0" timeOffset="5333">14426 8811 11603,'8'-32'1524,"4"-5"-981,13-15-184,-3 4-264,1 2 34,-11 18-45,-5 15-79,-2 1 90,0 3-44,-1 2 44,-1 1-28,-1 2 79,-1 2 263,-1 0-73,1 1-78,-1-1-141,0-2-117,0 0 28,0 0-22,0 1-634,0 2 656,8 9 67,5 9-27,5 5 27,8 20-330,-5-4 235,-5-2 0,0-1 0,-1-2 0,1 9 0</inkml:trace>
  <inkml:trace contextRef="#ctx0" brushRef="#br0" timeOffset="6593">13736 10025 13351,'22'31'459,"1"0"0,15 19-341,1-5-54,-10-12 1,2 0-63,-7-8 1,1 1-171,13 12 0,-3-2-789,2-2-153,-11-9 1110,-20-16 0,-5-7 0,-2 0 0</inkml:trace>
  <inkml:trace contextRef="#ctx0" brushRef="#br0" timeOffset="6926">13712 10501 12270,'24'-31'515,"0"-1"0,15-20 1,1 0-430,-13 17 1,1 2-87,6-10 0,-1 3-319,9-7-722,-19 24-1273,-6 6 2314,-5 4 0,-5 6 0,-4 4 0</inkml:trace>
  <inkml:trace contextRef="#ctx0" brushRef="#br0" timeOffset="7691">13855 9430 14729,'-45'31'392,"-5"10"-320,27-15-38,-6 6 56,13-10-130,0 3-60,9-8-40,12 5 207,14-9 45,22 12-84,-12-7-28,5 7-11,-20-9-723,3 6-436,-6-4 1170,1 5 0,-8-14 0,-1-1 0</inkml:trace>
  <inkml:trace contextRef="#ctx0" brushRef="#br0" timeOffset="8191">13950 9549 10730,'6'10'2117,"-1"-2"-1445,30-15-482,-21 6 102,26-3 55,-33 10 28,-2 11-302,-2 0-40,-3 6-27,-5-5-6,-3-2-157,-8-1-739,8-8 779,2-5 122,15-6-5,7-1 90,-3 6 78,-2 6-11,-8 4-62,-2 0 28,-1 0-39,-2-1 22,-12 6-654,-3-5-444,-8 1 992,-2-9 0,15-3 0,-1-1 0</inkml:trace>
  <inkml:trace contextRef="#ctx0" brushRef="#br0" timeOffset="8675">14141 9406 13250,'16'31'226,"-1"0"0,3 1 0,0-3-64,13 5-111,-1-4 89,5-1-84,-19-19 308,-6-3 5,-8-5-10,-2 0-152,-1 3-128,-9 7-46,-1 1 7,-20 19-40,8-9-224,-19 17-1793,14-15-1478,3-3 3495,10-13 0,12-7 0,1-2 0</inkml:trace>
  <inkml:trace contextRef="#ctx0" brushRef="#br0" timeOffset="9141">14450 10096 14465,'30'2'-246,"-3"-1"-1636,-6 1 17,-6 0 1865,2 2 0,-11-2 0,-3 1 0</inkml:trace>
  <inkml:trace contextRef="#ctx0" brushRef="#br0" timeOffset="9342">14450 10263 12258,'-11'-7'1614,"2"1"-1469,9 6-55,41 0-779,-15 0-2895,33 0 3584,-27 0 0,-15 0 0,-5 0 0</inkml:trace>
  <inkml:trace contextRef="#ctx0" brushRef="#br0" timeOffset="9926">14902 9954 13127,'36'28'239,"1"1"0,-8-6 0,-2-2-239,6 2-387,-2-6-369,-9-7-4341,16-1 5097,-20-7 0,1-2 0,-13 0 0</inkml:trace>
  <inkml:trace contextRef="#ctx0" brushRef="#br0" timeOffset="10175">15236 9977 11463,'9'9'1793,"-1"-3"-1216,-14 34-124,0-13-126,-2 11 1,-3 6-110,1-11 1,-1 1-202,-4 9 0,-1 1-71,4-10 1,0 0-720,-2 4 1,2-3-1234,1 0 2006,-1 4 0,9-27 0,1-6 0</inkml:trace>
  <inkml:trace contextRef="#ctx0" brushRef="#br0" timeOffset="10807">15164 9358 14908,'-24'27'274,"0"0"1,-7 11 0,4-2-242,6-4-33,-8 17-33,21-27-1,5-5-72,1-2 32,2-4-4,2-3 78,2-2 28,9 3 22,0-1-39,10 10-55,-5 4-886,11 18 107,-10-12-897,5 3-1512,-10-19 3232,1-3 0,-7-5 0,-3-1 0</inkml:trace>
  <inkml:trace contextRef="#ctx0" brushRef="#br0" timeOffset="11243">15307 9596 12264,'8'8'1048,"-1"-2"-830,27-13-89,-19 5 207,28 4-78,-33 7 100,-2 18-291,-8-7-61,-6 7 50,-3-7-6,-6-2-50,-1-1 118,-3 0-118,8-8-62,1-1-341,8-6 179,2-1 34,12-1 78,8-4-2510,23-2 2622,-7 0 0,-5 1 0,-19 3 0</inkml:trace>
  <inkml:trace contextRef="#ctx0" brushRef="#br0" timeOffset="11659">15616 9335 14169,'30'55'1176,"1"2"-1014,-15-28-128,0-2 112,2-3-57,-7-10-89,0-1 124,-3-1-119,-5-6 219,0 8 163,-3 2-298,-3 2-33,-3 3-106,-15 9-533,-11 10-302,-1 3 885,-2-5 0,2-3 0,10-10 0,-20 18 0</inkml:trace>
  <inkml:trace contextRef="#ctx0" brushRef="#br0" timeOffset="14797">13664 11501 13967,'-35'28'1765,"-4"10"-1597,21-12-28,-8 26-140,16-2-62,0 0-78,12-3-533,14-16-855,22-14 1444,6-24 156,-12-17 1,-3-9-73,-9 1 0,-5-4 162,0-13 1,-4 1-124,-7-2 392,-10 2-330,0 36-101,-1 1 275,7 33-186,9 14-89,1 9-913,12 16-582,-6-30 1495,12 7 0,-17-27 0,2-2 0</inkml:trace>
  <inkml:trace contextRef="#ctx0" brushRef="#br0" timeOffset="15128">13903 11478 13161,'12'32'638,"0"1"0,11 25-335,-12-25-141,1-1-106,0 0 17,6 7-79,-4-13-100,5 2-196,-5-21 430,8-37-128,-7 2-134,5-32-292,-10 19-2178,5-13-1295,-4 19 3899,1-2 0,-7 27 0,-3 5 0</inkml:trace>
  <inkml:trace contextRef="#ctx0" brushRef="#br0" timeOffset="15512">14307 11621 12629,'62'0'520,"-11"0"-408,-38-5 40,-2-2-80,0-5 12,-3-3 264,-2-6 245,-7-6-346,-5 5-74,-9-1 12,-4 15 84,-2 3 34,-3 3-146,-1 7-1,-5 18-122,12 2-34,0 17 0,15-7-73,23 12-465,-1-15-705,15-12 0,5-5 1243,11-5 0,6-6 0,-34-4 0</inkml:trace>
  <inkml:trace contextRef="#ctx0" brushRef="#br0" timeOffset="16128">14736 11430 12937,'13'42'367,"1"0"1,-2 0 0,-2-4-363,-4 10 12,-2-7-17,-1-21-11,-1-6-510,1-6 521,1-7 151,0-9-50,2-7-11,3-25-40,1 6-5,9-26-963,2 23-326,4 5 1244,8 17 0,-17 13 0,0 1 0</inkml:trace>
  <inkml:trace contextRef="#ctx0" brushRef="#br0" timeOffset="16561">15093 11501 14981,'-21'36'95,"1"-1"0,1 6 0,5-3-263,10-13-129,5 11-139,5-25-908,11-5 1136,-2-5 164,13-20 116,-6-12-66,-2-5 106,-5-14 375,-11 14-106,-1 2 95,-5 12-409,2 18 6,-1 10-17,1 10-56,0 7-123,1 2-415,2 1-2122,10 4 2660,4-9 0,-3-5 0,-3-10 0</inkml:trace>
  <inkml:trace contextRef="#ctx0" brushRef="#br0" timeOffset="17077">15402 11478 9990,'7'12'2201,"-2"-1"-1136,-34 42-970,22-30-53,-9 10 0,3-1-42,13-13-34,6-4-223,2-6-113,5-4 219,8-11 168,-5-5 89,10-21 12,-13 5 263,1-20-213,-10 19-68,-1-6 152,-6 4-252,2 14-72,-2-2 408,5 49-202,2-6-134,2 30 62,0-15 10,-1 3-27,-1 1 112,-1 0 112,-1 17-160,-6-26 0,-2-1-53,-13 31-397,-19-11-471,4-34 812,-26-44 0,39 16 0,-13-25 0</inkml:trace>
  <inkml:trace contextRef="#ctx0" brushRef="#br0" timeOffset="17564">15688 11501 13161,'35'16'310,"0"-1"1,17 5-238,-28-29 112,-9-23-23,-6 3-16,0-6-23,-10 10 39,-4 10 118,-6 3 202,-10 3-229,-4 12-125,0 8-10,4 31-118,16 13 0,8 4-28,9-22 0,3-2-118,12 0-543,11 3-476,-6-28-2251,-4-6 3416,-2-11 0,-13 3 0,-5-2 0</inkml:trace>
  <inkml:trace contextRef="#ctx0" brushRef="#br0" timeOffset="19277">16235 11501 13721,'5'-31'50,"-3"0"-44,-4 3 94,-2-3-55,-5-22-6,0 15 1,-2-1-38,1 0 1,0 0 16,0 2 1,-1 1-14,-7-19 84,8 27-23,-5-5 11,3 13-44,0 0 39,-2 1-12,-1-1-55,0 1 22,-9-12 73,-4-4-96,1-1 74,-9-11 77,7 12-122,1-2 173,-4 2-162,13 17 28,-5-3-17,6 8 112,-11-5-118,6 4-50,-7-4 214,0 4-74,3 4-40,1 1 24,4 6-63,11 2-33,2 1-17,3 0 29,3 0-40,0-1 44,-6-2-44,2 1 28,-4 0-28,5 2 0,2 0-89,1 0 111,2 0 34,0 0-56,-2 0 6,1 0-34,-1 0-28,3 8 56,6 8 45,-1 6-45,8 14-12,-6-11 7,1 8 5,-4-12-11,-3 3-34,0-8 22,-1 0 23,0-12-39,0-2-594,0-1 543,0-13 101,0-10 1,0-8 49,0-17-10,2-3-107,2 7 16,1 7-27,4 23 67,-2 8 39,4 3 12,12 1-51,-3 1 11,10 0 62,-5 0-68,2 0-5,16-4-1192,7-13 1192,6-7 0,-21 4 0,-14 5 0</inkml:trace>
  <inkml:trace contextRef="#ctx0" brushRef="#br0" timeOffset="22783">9641 7691 12841,'33'16'605,"-2"-3"-398,-5-6-83,-3-2-12,21 4-6,-17-5-56,9 2 29,-10-4 22,0 0 67,15-1-96,-7 0-21,12-2-23,-10-3 5,24-5-27,-14 0 44,-7 3 1,0 1-51,20 1 39,-2 1-39,6 3-56,-10 0 90,0-1-15,-10-3 1,0 0-20,2-1 2,-8 0 1,-2 1-8,1-1 5,10 0-6,-13 2-95,19 1 118,1 2-11,-8 0 55,8 0-55,-20 0 0,-1-1 55,3-2-27,27-6-40,-22 3 6,19-1-5,-31 5 55,26 2 0,-3 0-30,-4-2 0,3 0-4,-10-1 1,0 0-31,18-1 0,-1-1-17,-22 2 1,-2 0 7,6 1 1,-2 0 11,2 2 16,17 6 1,-14-2 50,13 4-51,-6-3 40,-3-3 6,-1 0-46,-2-2 1,-16 0-79,6 0 73,-13 0 45,1 0-40,-8 0 107,30-4-106,-13 2 0,34-6-1,-22 4-66,-1 0-158,-2 2 130,-8 5 105,3 1 24,-3 1-35,-4-1 40,-7-2 11,15-1-34,-7-1-22,10 0-5,-10 0 5,-1-1 0,1-1-11,9 0-6,-4 0-90,6 1 35,-15 0 66,-1 1 51,3 0-40,-4 0-5,10-1 6,-10-1-12,15-1-61,-10 1-90,15 0 79,-21 2-56,7 0 134,-16 1 39,4 1-39,-5-1 0,0 1 95,7-2-95,-4 0 0,6 0 11,-3 0-11,1 0-33,6 0-7,-5 0-16,1 0-28,-9 0 45,2 2-62,-4 1-16,5 2-12,1-1 123,0-2-22,0 0 28,-5-2-5,-3 0-51,0 0-17,0 0-106,-1 0 16,1 0 29,-1 0 22,0 0 106,1 1 6,-1-1 6,-1 1 50,-3-1 151,-2 0-190,-4 0 22,3 0-39,-4 0 6,5 0 39,-1 0 123,1-4-68,-2 2-21,-4-7-18,-5-2-27,-2-1 0,-5-8-34,7 8 39,-4-9 50,7 10 113,-3-6-23,4 7 68,0-1-292,3 6-6,1 1-72,3 4-73,0 5 252,7 7-56,-1 0-28,7 6 28,-3-6 84,3 3-84,-3-4 0,4 4-5,-9-6 38,3 3-33,-5-5-33,0 6 77,-2 1-44,-1 3 0,-8 11 0,-19 15-151,-6 4-11,-2 1-286,10-16-252,13-15-522,2-4 1222,2-3 0,4-5 0,1-2 0</inkml:trace>
  <inkml:trace contextRef="#ctx0" brushRef="#br0" timeOffset="24654">14450 5810 14309,'-14'29'207,"3"3"-112,11 25-90,0-11 1,0 1 13,0-10 1,1 3-3,-1 15 0,0 7 0,0-10-12,0 12 20,0 2 1,1-1 30,2-11-56,0 0-56,3 7-101,-3-27-33,4 16 134,-4-25 56,2 5-40,-1-13 40,-2-3-44,1-1-18,-2-3 17,0 0 40,0-3-35,-1 1 40,0-1-677,-2 5-953,-2-1-1602,-1 6 3232,1-7 0,2-1 0,2-5 0</inkml:trace>
  <inkml:trace contextRef="#ctx0" brushRef="#br0" timeOffset="25437">14236 6120 12662,'32'-25'1283,"-3"2"-830,-10 1-55,7-10-314,-4 5-28,2-2 89,-13 14-5,4-3-50,-4 5-40,3-3-50,-5 7-56,-1 2 17,-2 2 28,-1 2-157,2 2 213,5 6 11,4 9-23,7 11-27,-5 1-62,5 10-364,-10-15-532,7 8-1121,-6-12 2073,1-1 0,-7-8 0,-2-4 0</inkml:trace>
  <inkml:trace contextRef="#ctx0" brushRef="#br0" timeOffset="26821">14141 5120 14180,'26'21'339,"1"1"1,1 1 0,-1 0-250,8 12-90,1-1-6,-12-12-50,-2-1-330,-4-4-264,-2-3-520,-3-4 1170,1-4 0,-8-4 0,1-1 0</inkml:trace>
  <inkml:trace contextRef="#ctx0" brushRef="#br0" timeOffset="27120">14522 5144 15564,'-9'65'1052,"-2"-3"-956,-7-20 38,-2 4-128,0 2 27,1-1-33,2-2-621,-2 7-332,7-19-217,2 0-2387,6-23 3557,1-5 0,2-4 0,0-1 0</inkml:trace>
  <inkml:trace contextRef="#ctx0" brushRef="#br0" timeOffset="27718">14260 4953 14409,'29'-26'734,"-2"2"-560,-16 8-12,1 0-77,3-6 32,-4 7-190,0 2 292,-3 18-68,-2 6-151,3 10 50,-2-1-150,4 9-164,-3-9-145,2 5-554,-4-11-1205,-2-1 2168,-2-2 0,0-4 0,-2-3 0</inkml:trace>
  <inkml:trace contextRef="#ctx0" brushRef="#br0" timeOffset="28352">14759 4715 15322,'-33'37'656,"1"-1"-639,12-13 112,-6 10-169,7-1-27,3-3-56,8-9 129,20-5 61,-3-6-67,12 3 73,-4-3-73,0 0 0,2 0 28,5 5-202,-6-4-1462,6 6-1629,-14-7 3265,0 0 0,-7-5 0,-2-2 0</inkml:trace>
  <inkml:trace contextRef="#ctx0" brushRef="#br0" timeOffset="28920">14855 4786 11486,'7'7'1159,"-1"-2"-761,-6-5 78,0 0 672,33-12-902,-14 10 186,22 0-152,-28 11-129,-7 20-151,-9-7-39,-11 17 39,1-16 6,-8 4-152,12-17-185,2-3-44,5-6 179,6-1 207,3 0 62,10 0-73,-1 1-56,8 5-101,-12 5 275,-1 3 50,-8 10-157,-9-8 28,-7 10-128,-1-13-147,-4 1-318,8-10-723,-2-2-1915,3-6 3192,-3-4 0,7 2 0,1 0 0</inkml:trace>
  <inkml:trace contextRef="#ctx0" brushRef="#br0" timeOffset="29371">15140 4715 14437,'52'42'751,"-11"-10"-628,-13-8-11,-8-7 152,1 2 38,-10-3 353,-11 12-537,-10-8-56,-8 13-51,-3-8 28,-12 14-61,9-10-225,-7 6-2229,10-11 2476,2-5 0,6-5 0,5-6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23:59.4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15426 7691 10276,'60'3'941,"-8"1"-224,-11 6-471,-14-5 214,25 2 77,-6-7-352,-7-2-22,8 1-158,-18-1 225,20 2-197,-9 5-11,-3 0 1,3 1-1,4 3 1,2 1-40,0-3 0,1 0 14,6-1 1,-3-1 35,10-3-10,1-1-23,-35 2 5,9 2-5,-19 0 45,13 2-39,-9-3 39,5 1 11,-17-4 67,-4-2-11,-5-5-56,-3 0-51,-2-7 7,-4 3-7,-1-2 51,-2-1-56,0-2 230,-8-17-68,4 2 6,-1-5 23,8 8 21,5 13-139,3 2-129,0 8-39,2 4 95,2 4 0,3 3 34,4 6-1,25 28 18,-12-8-51,10 13 157,-22-11 73,-16-3-1,-25 19-229,5-16-117,-15 4-191,21-25 308,0 0 0,10-9 0,1 1 0</inkml:trace>
  <inkml:trace contextRef="#ctx0" brushRef="#br0" timeOffset="720">16640 7168 12819,'2'42'837,"-1"10"0,0 7-753,0 6 0,0 3-1971,-1-17 1,1 2-1,0 0 1887,0-3 0,0-1 0,1-4 5,0-2 1,0-4 560,-1 3 1,1-3-623,2 14-17,-1 9-123,1-17 185,-1-4 784,4 14-1014,-1-23-202,2 4 135,-3-25 2640,-1-7-2948,-1-3 701,1-20 1,-2 14-1,0-14 1</inkml:trace>
  <inkml:trace contextRef="#ctx0" brushRef="#br0" timeOffset="2266">16569 7239 12595,'13'-29'213,"-2"0"-101,-11-7-6,0-17-5,4-3-34,-1 3 140,5 9 1,-4 23-63,0-2-139,-2 13 134,-1 4-185,-1 3 45,1 1-140,1 1 202,4 1 44,1 0-11,10 4 28,7 0-83,2 1 32,18-1 40,-14-3-100,11 0 32,-10-1-38,0-2 61,12-2-67,-11 0 73,22-3 28,10-2-65,-28 4 1,0 0-37,0 1 0,-1 0-9,1 1 1,-3 1 8,6 1 0,9 1 0,-18 3 39,11 1-39,-11 1-6,19 0 6,-21-4 0,8 0 0,-8-3 40,1-3-40,15-9 0,1-2 39,16-4-6,-24 8-33,-3 4 0,-23 7-106,-1 1 95,-4 0 11,-1 0-6,-4 0 45,1 0-72,4 5 33,-1 0 17,11 8-1,2-1 57,2 2-73,2 0-17,-10-2 85,-1 0 4,-6 11-4,-2-3-68,0 14 95,-1 3-28,-2 12-1459,1 4 0,0 4 1448,-1-10 0,0 4-112,1 7 1,1 6 0,-1-3 108,2 3 0,0-2-50,0-1 0,0-2-3,2-9 0,0-4-118,1-6 0,0-2-330,4 28-174,-1-5-1954,-6-35-1603,-3-16 4880,-2-2 0,1-6 0,-1-1 0</inkml:trace>
  <inkml:trace contextRef="#ctx0" brushRef="#br0" timeOffset="2899">16664 8239 10763,'37'-1'762,"0"0"0,-1 1 0,0-2-491,5 0 1,0-1-76,26-1-163,-21 1 1,0 1 78,19 0-607,2 1 511,-20 0 1,2 1 67,-12 0 0,0 1-76,26 1 1,2 1 27,-14 0 1,-1 1 4,-1 0 0,0 0-33,4-2 1,-4 0-3,0 0-1,16-5 46,-37 0-35,0-2-16,-16 1 0,-3 0 251,-2 2-251,-2 0-6,-1 1-178,-1 0-410,-1 1-5500,-1-4 6094,-1 0 0,0 0 0,0 1 0</inkml:trace>
  <inkml:trace contextRef="#ctx0" brushRef="#br0" timeOffset="4000">18045 7715 11217,'37'-1'556,"0"0"1,0 0-1,-2-1-63,14-1-294,-8 0 0,1 0-87,24-2-51,-11 3 1,0-1-1975,7 2 1913,-23 1 0,-2 0-6,9 4 482,-4-1-437,13 1 17,-2-6-56,-3-3 0,-4-8 146,-23 2-135,-5 1 106,-10 5 1366,-8 5-1371,0 0-62,-4 0-78,-2-2 28,-6-1 0,-1-2 11,-10-8-11,6 1-50,-9-11 50,12 3-140,3-4 117,19 10 29,4 4 78,10 11-11,-2 6 16,12 27-89,-12-8 107,6 18-74,-19-18 175,-3 0 60,-6 12-83,-15 5-947,-1-14 1,-3-1 761,-17 6 0,2-7 0,22-25 0</inkml:trace>
  <inkml:trace contextRef="#ctx0" brushRef="#br0" timeOffset="4451">19640 7739 14073,'67'-1'-2504,"-27"-1"1,-5 0 2503,-7-1 0,2-1 0,-20 3 0</inkml:trace>
  <inkml:trace contextRef="#ctx0" brushRef="#br0" timeOffset="4649">20116 7668 13390,'34'1'-1288,"1"1"0,22 1-3182,-36-3 4470,-6 0 0,-8 0 0,-2 0 0</inkml:trace>
  <inkml:trace contextRef="#ctx0" brushRef="#br0" timeOffset="4819">20520 7668 11648,'36'2'-2481,"-1"0"0,18 3 2481,-25 0 0,-18-3 0,-4 0 0</inkml:trace>
  <inkml:trace contextRef="#ctx0" brushRef="#br0" timeOffset="4983">20973 7691 11379,'0'0'0</inkml:trace>
  <inkml:trace contextRef="#ctx0" brushRef="#br0" timeOffset="7189">22044 7596 12219,'39'13'1143,"-1"-3"-891,-15-8 196,24-2-229,12-1-141,-16-2 0,0 0-22,-8 1 0,0-1-56,9-2 0,0 1 3,-4 1 0,-2 0-3,26 0 56,-2 1-45,-35 2-11,-1 0 0,-2 0-28,22 7 28,-18-2 56,24 8-56,-33-7-33,10 0 49,-13-3 186,0-2 28,-7-2-124,-4-1-100,-14-5 72,-5-1-78,-3-2 0,-1 0-6,4 3 34,-11-14-22,-5-5 95,-5-4 22,6 2-123,15 14-56,6 6-140,7 7 6,0 0 190,6 1 0,8 7 33,0-1-33,11 13 34,-5 3 55,0 1-55,1 9 173,-10 0-38,-1-4-24,-12 1-111,-6-14 5,-16 8-2531,-22 7-2662,10-6 5154,-7 0 0,32-19 0,5-2 0</inkml:trace>
  <inkml:trace contextRef="#ctx0" brushRef="#br0" timeOffset="8323">22901 6953 14488,'-2'36'232,"0"0"1,-2 24-158,8-11 1,2 4-18,-4-4 1,-1-1-529,2 1 0,-2 2 520,-4 11 1,-2 2-12,-2-2 1,-1 0-40,0-1 0,0-2 151,1-4 1,0-3-180,4-12 0,2-3 50,4-1 1,1-3-29,0 23 161,10 9-199,-4-34 100,0-4-448,-4-11-477,-4-12-626,-2-11 1495,0-14 0,0 8 0,0-6 0</inkml:trace>
  <inkml:trace contextRef="#ctx0" brushRef="#br0" timeOffset="9589">22877 6929 11676,'52'-6'1815,"13"0"-1305,-10 6-387,4 0 47,-17 0 1,0 0-1597,9 1 1532,16 1-106,-19 1 50,3-2 130,-15 0 0,5 0-172,14-3 1,4-1-7,2-1 1,0-1-139,-2 0 0,0 0 127,-5-2 1,-2 0 8,-15 5 0,-2-1-42,0 1 0,-2 0 42,23 2 6,-32 1-1,-1 0 1051,-14 1-989,0 0-61,-4 0-1,4 1 369,-3 0-374,1 0 112,5-1-106,5 0 94,-1-2-94,3 0-6,-8-1 67,3-2-61,-1 1-6,-4-1 5,-2 2 63,-7 1-96,1 0 28,2 0 5,0 0-78,1 0 29,0 0-18,-1 0 62,-1 2-56,1 0 56,-2 2 185,5 16-28,-2 10 100,0 8 1,-1 5-126,0 0 0,-1 2-15,0 3 1,-1 1-475,0 9 0,-1-3 388,0-20 0,0-1 11,0 25 1,0 2-37,0-11 0,0 0-932,0-1 1,0 0 925,0-3 0,0-1 0,-1-5 0,-1 0 25,1-3 0,-1-1-25,0 0 0,0-2 659,0 29-659,0-25-120,1 6-87,0-20 1569,0-4-3170,1-16 772,0-3-5170,-4 4 6206,1-2 0,0 2 0,1-2 0</inkml:trace>
  <inkml:trace contextRef="#ctx0" brushRef="#br0" timeOffset="10373">22853 8311 13665,'33'9'685,"0"1"0,7-2 0,0-2-354,27-5-261,-28-1 0,-1 0 3,18 0 58,-12 0 1,3 0-2213,-9 0 0,1 0 2100,17 0 1,0 0 13,-9 0 1,0 0 327,0 0 1,5-1-372,3-1 1,5 0 0,-2-1 25,7 1 1,0-1-4,-5 0 0,3 1 1,-6 0-26,-4 3 0,-7 1 6,22 1 6,-17 7 0,-27-6 28,2 0-73,-12-3-134,2 0 3405,-6-1-3551,0 0-268,-6 0-1064,-1 0-225,-1 1 1882,0-1 0,-2 2 0</inkml:trace>
  <inkml:trace contextRef="#ctx0" brushRef="#br0" timeOffset="11590">23448 7501 14919,'-24'6'992,"0"3"-684,-17 22-263,10 9-99,9 2 1,4 3-160,9-9 1,2-1 113,4 1 1,3-2-400,14 11 380,1-30 23,19-2 84,-12-18 11,17-22 33,-16-1-33,-5-2 0,-1-2 84,3-30-34,-11 19 1,-1 0-51,0-10-6,-5 9-173,-2 38 364,4 18-129,2 4 67,4 15 45,1 4-162,1 3 78,7 18-118,-4-15-621,8 18 655,0-36 0,-10-1 0,0-19 0</inkml:trace>
  <inkml:trace contextRef="#ctx0" brushRef="#br0" timeOffset="12191">23782 7072 16079,'-49'34'672,"4"-1"-443,7-5-240,5-2-28,3 0-67,13-6 106,13-10-107,1 1 62,4-4-95,8 3 90,0-2 16,16 5 34,-8-5-16,15 10 16,-14-4-420,12 13-2465,-6-3 2885,-2-5 0,-6-4 0,-10-14 0</inkml:trace>
  <inkml:trace contextRef="#ctx0" brushRef="#br0" timeOffset="12722">23901 7168 11424,'10'9'2285,"-1"-1"-2089,-9-8-128,-35 16 150,21 0-156,-23 10-135,30-1-90,9-12-397,8 2 196,6-10 12,13-20 352,-9 3 0,-1-15 56,-15 8-56,-3-8 56,-1 7-23,0-11-66,-1 18-180,0 1 230,1 12 363,7 16-88,5 10-231,3 5 68,4 12 84,-8-12-174,-3-1 269,-9-1-353,-6-17-560,-6 3-487,-5-11 1092,-9-2 0,12-1 0,-2-1 0</inkml:trace>
  <inkml:trace contextRef="#ctx0" brushRef="#br0" timeOffset="13240">24067 7001 13222,'24'24'616,"1"1"0,17 17-442,-28-28 117,2-2-145,-1 0 78,7 3-112,-2 1-17,-1-1-56,-5 1 141,-8-8 156,-2 6-163,-3-2 68,-7 14-235,-4-5 5,-20 20-11,5-16-588,-19 17 588,5-14 0,13-7 0,5-7 0</inkml:trace>
  <inkml:trace contextRef="#ctx0" brushRef="#br0" timeOffset="16868">23686 8453 15564,'-13'54'364,"3"2"-264,12-3-94,0 6 140,-1 0-146,0-16 0,-1 2 25,0-1 0,0 1-25,0-1 0,0 0 28,0 4 0,0-1-78,1 19-4,2-25 1,1-2 20,0 8-275,7-8 72,-6-31-313,-1-2-145,-1-5-202,0-6 896,1-13 0,-2 8 0,0-7 0</inkml:trace>
  <inkml:trace contextRef="#ctx0" brushRef="#br0" timeOffset="17495">23472 8644 12998,'13'-21'790,"1"-2"-561,2 3-49,2-2 167,1-2-230,-1 2 225,4-5-336,-9 12 100,2-1 90,-8 12 387,12 19-577,-4 1 94,10 18-100,-6-4 62,8 15-62,-6-13-90,4 8-167,-9-21-561,-2-4-5949,1-5 6767,-6-5 0,-1-2 0,-7-3 0</inkml:trace>
  <inkml:trace contextRef="#ctx0" brushRef="#br0" timeOffset="18779">22686 9834 12046,'25'32'631,"0"-1"0,6 5 0,1-3-376,-6-10 0,1-2-51,13 10 0,1-1-162,-8-7 0,-2-1-86,23 15-460,-21-19-275,-21-13-1008,0-1-414,-9-4 2201,-2-3 0,-1 3 0,0-3 0</inkml:trace>
  <inkml:trace contextRef="#ctx0" brushRef="#br0" timeOffset="19065">22687 10192 12511,'35'-37'703,"0"0"1,0 1 0,-3 2-273,9-12-291,0 5 0,2-1-459,-14 14 0,0 0-275,8-7 1,-4 4 593,-6 7 0,-22 19 0,-4 3 0</inkml:trace>
  <inkml:trace contextRef="#ctx0" brushRef="#br0" timeOffset="19748">22758 9239 13889,'-35'39'347,"-1"0"0,3 0 0,3-3-280,-7 13-72,14-13-197,12-11 45,21-17 169,-2-3 44,12-4-28,-6 1-28,2 2 33,-1 4-33,1 2 0,-1 4-84,0 1-73,-1 1-1086,3 5-566,-3-9 1809,2 3 0,-11-11 0,0-2 0</inkml:trace>
  <inkml:trace contextRef="#ctx0" brushRef="#br0" timeOffset="20297">22972 9335 11256,'-1'8'1961,"1"-1"-1922,-24 37-39,18-26-6,-18 33 1,24-40-970,7-4 896,8-20 62,5-7-111,3-18 100,-5-4 22,-8 17-89,-1 4 95,-6 18 173,2 1 427,2 16-521,1 0 77,6 25 35,-3-1-186,0 1 281,-5 2-118,-11-12-207,-2-5-68,-8-7-296,1-12-1429,-14-4 1832,-2-5 0,6 2 0,7-3 0</inkml:trace>
  <inkml:trace contextRef="#ctx0" brushRef="#br0" timeOffset="20814">23163 9168 13368,'28'29'365,"1"1"1,-3-3 0,-4-4-164,-5-2-23,-6-5-33,-3 4 61,-2 4-95,-2-4-6,0 5 91,-3-10-141,-3 2 50,-3 2-61,-3 0-6,-4 0-44,0-1 5,-1-3-241,1 0-437,4-7-4245,-3-2 4923,6-5 0,0-1 0,2 0 0</inkml:trace>
  <inkml:trace contextRef="#ctx0" brushRef="#br0" timeOffset="21263">23472 9906 14566,'21'-1'45,"-1"1"-375,-5 1-2684,3 4 3014,-6 1 0,-1-1 0,-8 0 0</inkml:trace>
  <inkml:trace contextRef="#ctx0" brushRef="#br0" timeOffset="21448">23425 10001 10970,'5'7'1266,"0"-2"-773,-5-5-1199,71 5 706,-29-4 0,-2 2 0,-3 0 0,-11-3 0</inkml:trace>
  <inkml:trace contextRef="#ctx0" brushRef="#br0" timeOffset="22049">23829 9763 12494,'41'12'674,"1"-1"0,-3 0 0,-5 0-237,3 8-365,-2 1 40,10 8-162,-14-8-863,8 8 913,-23-19 0,-4 0 0,-9-9 0</inkml:trace>
  <inkml:trace contextRef="#ctx0" brushRef="#br0" timeOffset="22282">24210 9716 13379,'3'40'700,"-1"0"0,-1-1 0,-2 0-202,-7 2 1,-2 2-292,-5 17 1,1 0-225,2-11 0,1-1-566,-2 10 1,1-8 582,7-24 0,1-1 0,3-25 0</inkml:trace>
  <inkml:trace contextRef="#ctx0" brushRef="#br0" timeOffset="22979">24186 9192 14337,'-47'33'795,"17"-12"1,1 2-550,-15 15-246,2 0 0,11-2 0,19-18-90,7 0 74,3-9 16,2 0-45,2-5 11,2-1 101,13 4-61,2 3-12,17 9 12,-9-2-6,15 9-218,-18-11-668,12 10-424,-16-15 1310,5 1 0,-15-9 0,-1-2 0</inkml:trace>
  <inkml:trace contextRef="#ctx0" brushRef="#br0" timeOffset="23682">24401 9287 10108,'2'10'3551,"0"-2"-2700,-2-8-442,-20 2-325,14 1-78,-15 4 117,20 16-123,1-6 45,4 12-12,3-8-33,6 11 23,-2-8 33,4 14 50,-9-11-106,0-4 0,-6-7-482,-11-12 432,1-6-90,-9-4 134,4-6-145,0-5 22,1-2 129,2-1-140,4 2 73,3-3-50,9 4 122,3 3 40,15 1 78,4 3 135,13-11-225,-15 6 96,0-8-39,-19 7-57,-1 3 51,-3 1-84,-1 8-5,-3 1-286,-1 1-1104,-9 0 1395,-10 8 0,9-4 0,-4 4 0</inkml:trace>
  <inkml:trace contextRef="#ctx0" brushRef="#br0" timeOffset="24247">24543 9168 14589,'35'20'560,"0"1"0,20 11-381,-32-10-16,-9-6-96,-2-2 6,-2-1-73,-6-7 5,0 2 79,-1-3-39,0 8 67,-2 6 56,-4 17-33,-9 2-79,-3 0 50,-14 2-162,10-16 0,-6 6-448,11-13-218,1-3-6728,-7 1 7450,5-5 0,0-2 0,9-6 0</inkml:trace>
  <inkml:trace contextRef="#ctx0" brushRef="#br0" timeOffset="27706">23615 11382 13760,'-32'7'2268,"-1"10"-2072,0 25-156,13 3-40,5 1-107,29-3 102,4-25-119,9 2 40,3-19-67,-6-14-28,-1-1-169,-1-31 63,-13 6-639,-4-27 140,-8 20-1267,-10-12 825,3 31 1226,-5-2 0,9 21 0,0 5 0</inkml:trace>
  <inkml:trace contextRef="#ctx0" brushRef="#br0" timeOffset="28189">23710 10882 14185,'-3'40'595,"0"1"1,0 12 0,2 3-439,-1 6 0,0 0-908,1-9 0,2-1 745,1 3 1,3-6-84,1-3-147,7 13-296,-2-28-342,1-8-428,0-7-2580,-1-6 3947,-2-4 0,-4-3 1,-2-3-1</inkml:trace>
  <inkml:trace contextRef="#ctx0" brushRef="#br0" timeOffset="28724">24067 11311 14477,'-18'42'173,"-1"1"1,4-9-1,3-2-94,6 12-79,5-16-230,7 2 17,4-15-67,13-25 79,-4-20 150,0-13 12,-11-6 95,-6 23-45,-1-3-11,-1 18 6,0 5 78,1 5-78,2 8 195,2 6 68,8 26-95,5 9-118,2 0-348,8 1-2009,-5-30-1285,-1-4 3586,-5-19 0,-11 0 0,-3-2 0</inkml:trace>
  <inkml:trace contextRef="#ctx0" brushRef="#br0" timeOffset="28976">24282 11263 10786,'12'6'2487,"-2"-2"-1804,12 30-218,-1-6-370,14 17-90,-10-18-10,-10-16-2572,9-11 2577,-8-15 0,1 6 0,-10-7 0</inkml:trace>
  <inkml:trace contextRef="#ctx0" brushRef="#br0" timeOffset="29190">24520 11240 13351,'-5'53'907,"0"1"1,0 4-1,-2-3-672,0-15 1,0 0-24,-3 12 1,2-1-238,2-15 0,0-3-289,-4 32-2598,-1-24-3636,5-30 6548,-5-7 0,6-4 0,1-2 0</inkml:trace>
  <inkml:trace contextRef="#ctx0" brushRef="#br0" timeOffset="29541">24710 11573 7263,'39'-7'0,"-8"2"0</inkml:trace>
  <inkml:trace contextRef="#ctx0" brushRef="#br0" timeOffset="30843">24401 10954 12264,'37'-31'745,"-7"3"-532,-21 2 67,-2-13-229,-1 6 296,-2-18-118,-13-4-184,3 9-31,-2 10 0,0-1 20,-3-14 22,0 0 0,1-6 84,3 12 45,-1 0-113,0 5-72,2 19 191,-2 1-186,3 11 57,-1-1 134,3 6-146,1 1 169,2 3-123,-2-1-18,1 1-72,-1 0-1,-1 0 29,-2 0-29,0 3 68,-6 7-39,1 0-34,-5 6 39,3-3-89,0 3 50,-4 7 33,3 0-78,2-2-89,5-6-12,5-11 146,1-1 50,1-11-27,2 0-23,6-17-5,-1 6 5,10-14 0,-7 15 16,5-3-27,-7 10 11,3 1-45,-3 5 85,5 1 49,2 6-72,15 16-67,-8-4-253,8 9-812,-12-9 1115,4 0 0,-10-6 0,0 0 0</inkml:trace>
  <inkml:trace contextRef="#ctx0" brushRef="#br0" timeOffset="32283">23496 5858 13799,'5'38'218,"-1"-1"1,1-1-1,-2-3-39,-3-1-16,1 7-74,-1 7 119,0 11-582,1 3 502,0-12 1,0 1-112,0-13 0,0-1 78,1 11 0,-1 3-84,2 6 0,1-2-31,0-12 1,0 1-174,4 18 0,0-1-317,4 0-601,0-6 209,-8-32-476,-2-5-296,-2-13 1727,0-1 1,1-1-1,-1-1 1</inkml:trace>
  <inkml:trace contextRef="#ctx0" brushRef="#br0" timeOffset="32931">23377 6120 12713,'22'-45'952,"0"5"-700,-2 18 39,0 2-56,-2 0-117,-1 3 156,-4 2-168,-4 6 34,-2 1-134,-5 6-532,3 1 526,1 3 168,3 6-118,3 6 56,4 8-341,12 21-246,-5-9-891,9 14-2163,-11-18 3535,-1-4 0,-9-12 0,-4-7 0</inkml:trace>
  <inkml:trace contextRef="#ctx0" brushRef="#br0" timeOffset="33869">23115 5167 14146,'42'32'252,"-4"-2"-179,-13-8-62,24 15-308,-17-14-414,16 9-605,-22-24 1316,5-2 0,-14-5 0,0-1 0</inkml:trace>
  <inkml:trace contextRef="#ctx0" brushRef="#br0" timeOffset="34157">23544 5144 14292,'-18'59'1540,"-2"0"-1176,-4-15-235,-2 5-28,-3 2-70,10-16 0,0 1-180,2-4 1,1 0-751,0 3 0,2-2 899,-1 6 0,10-20 0,5-16 0</inkml:trace>
  <inkml:trace contextRef="#ctx0" brushRef="#br0" timeOffset="34769">23258 4929 8774,'3'9'3120,"0"-1"-2363,-3-8 94,0 0-593,9-19 67,3-5-135,12-20 185,7-4-196,-11 18-128,1 3 61,-15 21-112,-3 3-291,1 2 291,-1 4 123,1 4 146,3 6-141,7 17-60,-1-4-68,9 20-2436,3-8-2959,-5-9 5395,2-7 0,-16-19 0,-3-3 0</inkml:trace>
  <inkml:trace contextRef="#ctx0" brushRef="#br0" timeOffset="35401">23782 4739 15462,'-24'34'153,"0"0"1,1 2-1,3-2-209,0 0 56,6 0-90,13-20 90,1-3-106,1 0 106,3 0 22,9 4-27,18 11 16,4 1-11,9 3-191,-16-12-4329,0-1 4520,-17-12 0,1 1 0,-10-6 0</inkml:trace>
  <inkml:trace contextRef="#ctx0" brushRef="#br0" timeOffset="36219">24020 4905 11502,'2'4'2017,"-1"-1"-1485,-1-3-73,-33 14-414,21-3-51,-25 19 6,32-13-106,2 11-112,7-15-202,8 4 117,1-12 74,6 0 150,-5-5-16,4-12 95,-4 3-11,4-19 184,-9-4 51,-1 4-61,-5 3 44,-3 15 67,0 8 634,0 1-651,-2 1-190,0 0-50,-5 0-28,1 0-902,-3 0-896,4 1-2504,0 4 3563,4-3 750,0 4 156,1-5 3485,0 0-3249,5 3 186,7 7 32,10 10 168,14 21-649,-10-10 34,4 8-158,-18-19 158,-3-1-40,-3-1 34,-4 5-73,-2-8-12,-5 2 7,-3-8-79,-4-2-135,-2-2-1332,-7-3 1467,0-7 0,5 3 0,5-4 0</inkml:trace>
  <inkml:trace contextRef="#ctx0" brushRef="#br0" timeOffset="36768">24281 4739 13693,'31'37'666,"-3"-5"-380,-11-15-163,0-1 39,-3-2 40,-1-1-197,-2-1 124,-3-1-95,-2-1 195,0 5 237,-3-5-63,0 9-134,-17 15-264,-5 8 35,-6 5-68,-8 7-420,18-31-371,-5 5-2446,13-23 3265,0-2 0,3-2 0,1 0 0</inkml:trace>
  <inkml:trace contextRef="#ctx0" brushRef="#br0" timeOffset="57028">16545 13835 13312,'20'-10'280,"-2"1"-174,-9 9-33,5-1-17,3-2 17,15-4-23,2-2-22,20-3-5,-20 5-23,8 0 0,-21 4 39,7-1-45,-6 1 6,5-2-45,-1 1 51,5-1-6,-2 0 39,14-2-33,-5 1 27,23-1-44,-18 2 34,14 0-23,-31 1 5,19-4-5,-18 1 0,8-4-5,-9 4 5,11-3 0,-8 4 11,21-2-6,1 6 1,-10 1 28,5 1-34,-23 0 0,-1 0-45,1 1 90,1-1-45,2 0 28,0 0 5,1 0-16,1-2-17,1 0 17,12-3-17,-9 2 33,22 0 79,0 1-50,2 1-56,-4-3-6,-16 1 33,-11-1 12,1 0-17,1-1-28,-2 0 0,0 0-6,-5 0 12,-2 1-6,-6 1 101,-3 1 212,-5 1-268,-2 1-90,-2 0-1646,0-3-2476,0 1 4167,-4-2 0,3 2 0,-2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25:30.0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22115 3215 12606,'5'39'868,"-1"0"-666,-4-7-26,-1 8 1,0 3-166,0-4 0,-1 0 14,1 19 0,-1-2-25,1-21 0,0-2-50,0 31 50,1-36 39,0 4 6,0-21-17,0-2-78,0-7-236,0-4 140,-2-11 57,0-2 117,0-30 5,1 4 1,1-2-34,1 8 0,0-1 36,1-13 1,0 2-37,5-4 185,8-14-180,-2 21 130,6-6-79,-5 26 28,1 5-12,7 5-27,-5 7 73,11 6 117,-5 19-33,4 27-29,-12 4-173,-5 4 297,-28-4-168,-2-26-163,-11 2 34,4-18-470,7-8-85,0-7-2441,-6-24 2996,7-10 0,3 7 0,10 8 0</inkml:trace>
  <inkml:trace contextRef="#ctx0" brushRef="#br0" timeOffset="901">22639 2881 15305,'-27'23'375,"4"1"1,0 5-340,4 0 1,1 2-34,-5 7 0,2 2-23,4-1 1,3-1-15,-4 25-199,11-6 1,2 0 61,1-22 0,2 1-392,5 25 0,3-4-349,6-13 912,8-9 0,0-2 0,-6-12 0,11 9 0</inkml:trace>
  <inkml:trace contextRef="#ctx0" brushRef="#br0" timeOffset="1552">22901 2953 15412,'-36'33'300,"1"1"1,2 0 0,2-2-256,-4 9-34,1 4-67,14-17 56,1 4 28,9-15-28,4-5 0,5-9-6,1 1-94,0-2 94,0 2 0,0-1-66,0 1-1,1 8 56,13 16 34,4 9 22,6 3-5,4 6-836,-4-10-251,0-2 1053,11-3 0,-22-21 0,7 2 0</inkml:trace>
  <inkml:trace contextRef="#ctx0" brushRef="#br0" timeOffset="2000">22925 3119 14191,'-4'36'1198,"1"5"-1018,2-5-73,1 15-74,3-20 1,0 10-34,2-16-197,7 9-788,-2-12 251,2 2-1417,-1-17 1244,-4-6-118,3-4-471,-1-2 1496,0-3 0,-4 3 0,-1 1 0</inkml:trace>
  <inkml:trace contextRef="#ctx0" brushRef="#br0" timeOffset="2268">22925 3334 9671,'-9'-12'930,"2"3"-275,7 9-145,0 0 269,26 5-701,-11-2 28,22 3-16,-18-4-258,11-1-695,-8-1 863,8-2 0,-20 2 0,-1-2 0</inkml:trace>
  <inkml:trace contextRef="#ctx0" brushRef="#br0" timeOffset="2632">22925 3143 13861,'43'-1'-348,"11"-2"-553,-31 1-1155,9-2 2056,-19 4 0,-6 0 0,-4 0 0</inkml:trace>
  <inkml:trace contextRef="#ctx0" brushRef="#br0" timeOffset="3084">22901 3548 13205,'35'-2'90,"-3"0"-846,-8 1-4806,5 1 5562,-2 2 0,-8-2 0,-12 1 0</inkml:trace>
  <inkml:trace contextRef="#ctx0" brushRef="#br0" timeOffset="3834">23234 3167 15406,'-19'57'6,"3"7"22,13-24-34,2 0-106,7 3 6,4-16-314,13 0 375,-5-13-78,3-6 11,-10-8 151,6-13-5,-6 2-29,3-12 46,-10 6 16,0-4-6,-3-13-21,-1-3 88,-8-12-133,0 17 5,-6 7-196,3 19-118,2 3-2677,-7 2-1232,4 1 4223,-4 0 0,10 0 0,1 1 0</inkml:trace>
  <inkml:trace contextRef="#ctx0" brushRef="#br0" timeOffset="4432">23520 3167 14885,'-43'33'213,"11"-7"-218,24-8-113,6-6 112,2 0-66,1 1-158,15 12 230,-4-9 0,12 7 0,-10-10 0,5 10 95,-8-1 0,-1 17 101,-18-11-196,-2-2-140,-12-10-347,9-10-4884,-8-7 5371,10-7 0,2 1 0,6 0 0</inkml:trace>
  <inkml:trace contextRef="#ctx0" brushRef="#br0" timeOffset="4982">23567 2977 14745,'27'30'173,"-1"1"1,-2-3 0,-2-2-17,-2-1-151,0-1 106,1-1-11,-2-3 11,5 3-11,-1-4 5,-5-3 57,-7-7 10,-9-7 146,-2-2-39,0 2-67,0 1-95,-6 13-118,-2 1 67,-18 32-67,3-10 0,1-3 0,-2 3-728,1-6 0,-1-1 728,1-3 0,2-2 0,-11 12 0,20-29 0</inkml:trace>
  <inkml:trace contextRef="#ctx0" brushRef="#br0" timeOffset="5834">23972 2905 13435,'7'48'769,"0"-1"0,0 12 1,-2-1-583,-5-12 1,-1 0-127,0-1 1,0 2-62,0 15 0,0-3-45,-1-4 3,1-15 0,0-4-294,1-9-1775,3-1-1597,0-11 3708,4-2 0,-4-11 0,-1-2 0</inkml:trace>
  <inkml:trace contextRef="#ctx0" brushRef="#br0" timeOffset="6617">24186 3453 12029,'38'20'840,"-3"-4"-537,-17-15 190,15-1-286,-4 0-62,25 0 124,10 2-179,-11 2-85,9 3 163,-28 1-84,20 5-72,-10-3 38,15 4-50,-15-7 17,1-1 50,17-1-67,-15-3-857,17 0 857,-36-7 0,-3 4 0,-19-4 0</inkml:trace>
  <inkml:trace contextRef="#ctx0" brushRef="#br0" timeOffset="7117">24948 2834 11799,'45'41'562,"0"1"0,-3-3 0,-6-4 161,-7-1-225,-2 2-190,-2 2 62,4 20-185,-12-12-73,-7-7 0,-5 4 28,-8-6 0,-7 3-120,-6 3 1,-4 3 0,0-2-114,-3 3 1,-2-2-200,-11 11 1,-1-4-793,16-24 1,1-3 1083,-5 6 0,2-3 0,-2 3 0,-2 0 0</inkml:trace>
  <inkml:trace contextRef="#ctx0" brushRef="#br0" timeOffset="9535">22449 4024 14163,'-3'53'358,"0"1"1,5-6-1,0 2-341,-2 10 0,3 0-15,7-4 1,3-7 3,6 8 19,1-12 0,0-2-81,3 0-11,6-1 0,3-2-67,1-7 136,4-9 1,3-6 70,8-11-67,-3-3 173,-17-6 169,-26-8-348,-2 5 224,-6-7-219,4 8-22,-5-2 57,6 5-40,1-2 0,-1 0 0,0-3-62,-1-10 62,0-11 73,-2-15-73,-1-13 50,1 18-50,0 5 140,2 25-95,1 4-151,0 2 100,1 8-5,0 13 11,3 2 39,1 10-101,4-8 62,0-2 0,2 0-5,-2-3 50,0-1-29,-3-3-10,-1 1 156,-5 7-145,-7-3 62,-20 17-49,-4-15 1,-3-3-92,-22 14-9,18-14 0,1-4-670,-6-6-660,1-4-2364,5-3 3764,3-2 0,17 0 0,6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30:40.5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14593 14430 14628,'20'53'67,"-1"1"-42,-10-19 0,0 1-25,6 24-3,-5-18 1,1 2 2,4 20-1984,-4-17 0,-1 1 1987,-2-12 0,0 0-173,2 10 0,0-1 170,2 12 875,-1-7-942,1 3-359,-6-23 247,-8-20 2053,-18-42-1874,-2-16-17,0 3 1,2-3-893,8 15 1,2 1 908,-3-12 0,1 0-824,5-16 818,3 4-8,6 21 0,2 0 14,5-11 6,17-13 11,8 39 33,1 3-44,9 26 27,-21 3-33,6 13 2990,-14-2-2979,-1 17 28,-7-8-39,-1 12 34,-9-13-29,-5-1 1227,-5 0-1237,-20 6 5,-10-11-168,-14-5-84,12-22-2045,5-30-1075,26 4 3372,3-13 0,11 25 0,0 5 0</inkml:trace>
  <inkml:trace contextRef="#ctx0" brushRef="#br0" timeOffset="683">15569 14073 13474,'-33'14'641,"1"1"1,-27 17-346,31 7-86,7 3 0,1 5-151,6-7 1,2 4-292,0 9 1,0 7 0,7 1 246,10-2 0,6 1 0,-1-2-1118,-4-8 1,-2-1 0,5-1 1092,4-1 1,4 0 0,-1-9 84,8 9-250,0-6-166,1-1-354,4 0-4805,21-1 5500,-14-15 0,1-7 0,-25-15 0</inkml:trace>
  <inkml:trace contextRef="#ctx0" brushRef="#br0" timeOffset="1826">15783 14454 13928,'19'33'392,"1"-3"-325,17-6-67,-6-6 0,26 11-342,-13-12-167,-2-2-2062,-8-6-409,-21-6 2980,-2-2 0,-8-1 0,-3 0 0</inkml:trace>
  <inkml:trace contextRef="#ctx0" brushRef="#br0" timeOffset="2142">16164 14407 14163,'-8'35'231,"1"0"1,-1-1-1,1-1-147,0 1 0,0 0-78,-4 22-3,4-17 0,1 0 13,-3 15-282,3-14 0,1-2-2697,-2 3 2963,-3 2 0,8-38 0,-1-11 0</inkml:trace>
  <inkml:trace contextRef="#ctx0" brushRef="#br0" timeOffset="2900">15974 13835 13261,'-21'33'708,"1"1"1,-11 20-650,7-19 0,2-3-59,2-2-51,8-4 85,21-14 0,7 3-46,5 1-1466,22 11 100,-23-17 1378,16 6 0,-28-14 0,0-2 0</inkml:trace>
  <inkml:trace contextRef="#ctx0" brushRef="#br0" timeOffset="3213">16021 14026 10634,'4'6'1596,"0"-2"-1164,-4-4 419,0 0-739,27-33-28,-18 23 6,20-24-12,-25 33 62,-1 0 23,1 1-113,-1 5 12,1 10-62,0 1 5,3 16-268,-1-6-3069,4 4-656,-4-13 3988,0-6 0,-5-10 0,0-1 0</inkml:trace>
  <inkml:trace contextRef="#ctx0" brushRef="#br0" timeOffset="3547">16164 13811 12970,'32'22'369,"-1"0"1,1 0 0,-4-2-146,-5 0-90,-3-1-27,-2 0 33,-12 5-101,-1 3-39,-9 2-325,-12 2-296,-1-11-572,-9 6-1025,5-7 2218,1 0 0,9-9 0,3-2 0</inkml:trace>
  <inkml:trace contextRef="#ctx0" brushRef="#br0" timeOffset="4080">16616 14883 14533,'-2'62'-40,"-1"-9"-441,-1-32-4050,-4 1 4531,2-10 0,0 0 0,3-11 0</inkml:trace>
  <inkml:trace contextRef="#ctx0" brushRef="#br0" timeOffset="4764">16949 14478 13905,'36'33'202,"-1"-3"-202,-5-10-6,1-3-330,-2-4-532,-1-3-1003,-3-6-1814,-4-1 3685,-2-3 0,-11 0 0,-3 0 0</inkml:trace>
  <inkml:trace contextRef="#ctx0" brushRef="#br0" timeOffset="5012">17188 14383 11004,'9'3'1798,"-1"0"-426,-6 52-985,-1-20-46,-3 16 1,-3 6-182,-2-12 0,-2-2-160,0 1 0,-1 0-6,-4 9 0,0-2-2285,-2 13-845,2-14 3136,8-26 0,6-24 0,0-3 0</inkml:trace>
  <inkml:trace contextRef="#ctx0" brushRef="#br0" timeOffset="5631">17092 13930 13334,'-58'33'1019,"8"-1"-716,29-11-118,1 0-23,3-2-78,5-2-84,1 0 0,7-5 6,0-1-1,4-5-5,2-1-5,6 4-1,6 3 6,3 1-62,11 7-985,5 5 67,-5-5-751,5 6-1333,-19-15 3064,-1-1 0,-7-6 0,-2 0 0</inkml:trace>
  <inkml:trace contextRef="#ctx0" brushRef="#br0" timeOffset="6080">17164 14026 10730,'15'9'1422,"-3"-1"-789,-12-8-297,0 0-5,36-9-29,-21 9 292,31 13-544,-38 5-11,1 17-33,-9-11 33,0 1-33,-4-1-6,-2-3 50,-6 3-44,3-9-101,1-2-29,5-10-436,17-10-1355,4 3-118,11-4 2033,-4 6 0,-13 2 0,-4 0 0</inkml:trace>
  <inkml:trace contextRef="#ctx0" brushRef="#br0" timeOffset="6463">17426 13883 13121,'47'36'1260,"0"-1"-1170,-19-14-84,-2-1 66,-10-8-66,-1-2 0,-4-2 100,-3 0 28,-3-3 23,-2 2-101,-2 5-5,-5-1-51,-2 6 0,-11 7-689,-4 3-543,-2 3 1232,-5 3 0,16-20 0,0 0 0</inkml:trace>
  <inkml:trace contextRef="#ctx0" brushRef="#br0" timeOffset="6899">17735 14859 13536,'-11'36'-180,"0"0"1,-7 29 179,8-26 0,5-16 0,4-12 0</inkml:trace>
  <inkml:trace contextRef="#ctx0" brushRef="#br0" timeOffset="7463">18140 14430 14975,'23'22'146,"29"10"-174,-20-16-219,22 7-251,-26-16-443,-3-3-2884,7-7 3825,-13-3 0,-1 0 0,-13 0 0</inkml:trace>
  <inkml:trace contextRef="#ctx0" brushRef="#br0" timeOffset="7714">18402 14288 11116,'3'10'2532,"0"-2"-1843,1 28-174,-2-7-336,0 3 0,0 5 34,-1 15 0,-2 3-143,-3 4 0,-1 2-48,2-11 1,-1 2 0,-1-3-251,-3 11 1,0-6-185,1-17 1,1-6 411,-1 0 0,4-22 0,1-8 0</inkml:trace>
  <inkml:trace contextRef="#ctx0" brushRef="#br0" timeOffset="8348">18259 13787 14023,'-32'33'341,"1"0"1,5-6 0,4-3-202,-4 10-107,12-12 46,5-4-79,3-3-51,8 1 96,15-3-50,23 14 5,4-4-124,1 1-682,-9 1-213,-19-14-656,3 1-1378,-11-9 3053,-1-2 0,-4-1 0,-2 0 0</inkml:trace>
  <inkml:trace contextRef="#ctx0" brushRef="#br0" timeOffset="8861">18402 13835 10791,'4'8'1154,"0"-1"-571,-4-7-264,0 0 471,33-1-449,-21 3-117,24 0-45,-32 6-61,-1 2-118,-2 2 39,-4 3-39,-4 1-5,-4 1-46,-1-1 12,-1-2-34,3-3-845,3-4 811,11-4 124,15-2 67,5 5 23,1 1 139,-8 15-67,-12-6 6,-1 6-118,-5-8 6,-10 3-79,-1-6-358,-19 1-134,8-9-1731,-15-7 45,18-4 2184,-2-5 0,15 6 0,4 2 0</inkml:trace>
  <inkml:trace contextRef="#ctx0" brushRef="#br0" timeOffset="9311">18568 13740 12953,'31'17'538,"0"-1"0,25 14-303,-28-15-112,0-2 45,7 3-95,-6-5-17,-1 0 145,-15-7-145,-15 3-50,-7 0-6,-19 19-6,-6 11 6,-1 3-120,12-12 0,1-1-295,0 2-4049,1 2 4464,15-21 0,5-5 0,1-5 0</inkml:trace>
  <inkml:trace contextRef="#ctx0" brushRef="#br0" timeOffset="10028">18997 13859 13866,'32'25'504,"0"1"0,5 10 0,-4 5-249,-8 6 0,-4 4-816,2 0 1,-3 4 655,-5-1 1,-3 4-1,-2-3-75,-3 8 1,-3-2 1,0 1 0,-5-3-22,-5-8 0,-5-7 0,-8-1 206,-12 8-486,2-19-857,-16 2 319,12-15-649,-9-1-2112,19-13 3579,4-3 0,10-1 0,3-1 0</inkml:trace>
  <inkml:trace contextRef="#ctx0" brushRef="#br0" timeOffset="30137">19592 14335 13166,'34'6'723,"3"2"-712,-9-1-6,11 3-828,-7-2-415,-3 0 1238,-8 8 0,-14-11 0,-4 8 0</inkml:trace>
  <inkml:trace contextRef="#ctx0" brushRef="#br0" timeOffset="30389">19616 14597 9565,'-17'-6'3500,"4"2"-3046,13 4-40,0 0-72,19 5 140,10-4-393,11 3-89,4-7 0,-10-1-106,1 0-1205,7-1-532,-11 3 1843,7 0 0,-25 2 0,-2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31:24.3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13307 15859 14544,'7'50'22,"0"0"0,-2-6 1,0-1-6,4 7 0,-1-1-17,-2-10 0,0 0 0,0 7 0,0-1 0,2 21-3,-4-18 0,0-3 3,0 0 0,-2 5-6,-1-31-100,-1-9-17,0-5 112,-4-15-40,-14-41 51,5 3 0,2 9 0,1-3-5,3-17 5,4 13 0,3-1-726,0 12 1,2 0 725,1-10 0,1 2-793,9-9 793,4 9-5,10 4 5,-5 18 0,14 6 61,-3 44-27,-8 10-9,-12-4 0,-5 3-19,-9 19-1,-8 0-5,-7-19 6,-5-5-6,-17-2-50,8-16-835,-23-21-235,25-14-4986,-4-37 6106,22 21 0,5-3 0,5 26 0</inkml:trace>
  <inkml:trace contextRef="#ctx0" brushRef="#br0" timeOffset="531">13902 15740 14213,'-40'42'308,"-1"1"0,6-9 0,7 2-202,10 13 1,7 4-71,5-3 1,2 0-460,-1 0 0,4 0 451,8 10 0,6-1-596,7-14 1,4-3-713,2-2 0,2-4-406,-2-7 0,1-5 1686,12-8 0,-25-12 0,-4-2 0</inkml:trace>
  <inkml:trace contextRef="#ctx0" brushRef="#br0" timeOffset="1116">14069 16002 14124,'10'15'325,"4"1"-320,25 9-761,15-1-364,-9-5-896,3-7-2678,-29-12 4694,-4-5 0,-7 4 0,-4-4 0</inkml:trace>
  <inkml:trace contextRef="#ctx0" brushRef="#br0" timeOffset="1380">14331 15931 10825,'8'6'3422,"-1"37"-2856,-8-14-272,-2 14 0,-1 4-131,-3 12-68,0-17 0,-1 1-50,-5 22-40,-1-3-19,5-25 0,0 0-585,-4 18-673,3-8 1272,10-29 0,1-16 0,3-4 0</inkml:trace>
  <inkml:trace contextRef="#ctx0" brushRef="#br0" timeOffset="2064">14164 15431 14303,'-37'53'913,"4"-4"-745,17-23-84,0-1 28,1-1-84,4-4-28,1-2-79,5-7 40,3 1-34,14 0-5,1 1-129,19 10 168,-8-5-135,9 6-11,-9-5-800,8 6-96,-9-6-1641,4 3 2722,-13-9 0,-7-7 0,-3-3 0</inkml:trace>
  <inkml:trace contextRef="#ctx0" brushRef="#br0" timeOffset="2445">14212 15692 11166,'12'12'1832,"-3"-3"-785,-9-9-655,31-44-347,-16 25-34,18-26 79,-25 37-51,-7 8 12,2 1-46,0 4 51,6 24-123,2 5-146,1 8-1047,0-1 1260,-3-15 0,-2-8 0,-2-7 0</inkml:trace>
  <inkml:trace contextRef="#ctx0" brushRef="#br0" timeOffset="2813">14379 15478 13474,'34'22'487,"-2"0"-419,-16-5-40,3 0-23,-2-1 6,0-2-5,1 0 296,-5 1-89,-2 1-123,-7-1-73,-12 9 11,1-7-62,-14 15-201,8-11-465,-4 5-325,8-5-1944,2-1 2969,3 1 0,2-10 0,1-3 0</inkml:trace>
  <inkml:trace contextRef="#ctx0" brushRef="#br0" timeOffset="3329">14688 15669 14611,'13'40'997,"3"1"-750,5 0 27,2 5-47,-8-10 0,-1 2-37,5 21-117,-8-20 0,-2 0-34,-4 18 25,-8-3 1,-6 3-124,-3-13 0,-5 0-1579,-12 17 0,-5-5 1638,7-27 0,0-6 0,-21 6 0,30-27 0</inkml:trace>
  <inkml:trace contextRef="#ctx0" brushRef="#br0" timeOffset="5224">15045 16264 13037,'-19'-39'331,"6"7"-292,16 24-39,2 2 0,0 0-364,1 1-4117,4-2 4481,-3 3 0,1-1 0,-5 5 0</inkml:trace>
  <inkml:trace contextRef="#ctx0" brushRef="#br0" timeOffset="6239">15331 15859 13603,'7'65'739,"3"-1"-633,0-17 1,1 3-90,-2-6 0,1 5-1073,1 10 0,1 7 0,-1-4 1056,-2-5 0,0-2 492,2 14 0,-2-5-492,-1-5 0,-2-17 11,2 6-16,-2-16 256,1 8-682,-4-27 398,-1-15 33,-10-45 14,-3-4 0,-2-6-31,2 3 0,-1-5 131,2 2 0,0-6 0,2 8-111,2 8 0,2 3-3,2-8 0,4 4 0,6 8 50,16-7-50,-3 18 40,11-6-40,-7 22 5,2 7 40,11 16-39,-9 2 33,10 26-6,-22 23-27,-14-28 0,-3 2-4,-3-1 1,-5-1 713,-10-2 1,-8-8-1308,-11-14 0,-3-8-613,-21-7 168,21-9 0,7-6 1036,9-27 0,13 22 0,6 7 0</inkml:trace>
  <inkml:trace contextRef="#ctx0" brushRef="#br0" timeOffset="6824">16045 15621 13345,'-25'29'534,"1"0"0,1 4 0,4 5-161,7 17 1,7 9 0,3-2-772,2-15 1,3-3 0,-1 3 397,-2 13 0,1 3 0,5-7 155,13-4 1,6-11-649,9-6-1373,7-15 1,4-5 1865,10-3 0,7-4 0,-40-8 0</inkml:trace>
  <inkml:trace contextRef="#ctx0" brushRef="#br0" timeOffset="7272">16354 15811 13833,'32'35'403,"2"-3"-342,3-14-72,19 5-241,-15-8-1826,22 1-229,-32-12 2307,4-1 0,-23-3 0,-5 0 0</inkml:trace>
  <inkml:trace contextRef="#ctx0" brushRef="#br0" timeOffset="7504">16711 15811 10707,'-4'-3'1537,"-8"32"1,-1 17-1151,-3 11-217,0 3 1,-2 4-2134,2-8 0,1-4 1969,4-15 0,1-1-121,-6 18 0,2-3 408,4-5 1,-1-4 0,10-26 0</inkml:trace>
  <inkml:trace contextRef="#ctx0" brushRef="#br0" timeOffset="8109">16473 15335 13693,'-62'20'655,"24"-3"0,5 3-571,10 4-84,-10 12 0,22-16 0,4-1 0,4 4 0,1-6-45,6 1 40,4-7 5,6-1-84,5-1 78,3 1-291,18 5-515,0 1 6,1 1 806,10 2 0,-35-12 0,9 2 0</inkml:trace>
  <inkml:trace contextRef="#ctx0" brushRef="#br0" timeOffset="8570">16545 15407 11693,'9'7'470,"-3"-2"-346,-6-5 727,0 0-582,37-1-28,-19 19-236,21-7 57,-31 18-62,-9-11 6,-4 0 33,-7 8-34,1-9 51,-3 3-56,8-11-112,1-2 112,3-4-44,11 1-1469,13-2 1513,11-1 0,-8 1 0,-7-2 0</inkml:trace>
  <inkml:trace contextRef="#ctx0" brushRef="#br0" timeOffset="8972">16735 15288 14073,'30'26'201,"0"0"1,-1-2 0,-5-3-135,-7-8 29,8 2-57,-8-5 22,7 1 102,-14-7 173,-1 1-16,-6-3-236,-5 2-12,-3 1-72,-4 4-56,-17 18-168,10-8-308,-10 14-459,15-11-1872,3-2 2863,3 1 0,2-10 0,2-3 0</inkml:trace>
  <inkml:trace contextRef="#ctx0" brushRef="#br0" timeOffset="9690">17116 15573 13424,'9'63'739,"-2"-15"0,-1 0-641,-3-10 0,0 0-51,2 23 1,-1 2-1017,-2-17 1,0 0 982,-1 16 0,0-2-48,-1 6-5,1-25 0,-1-4 222,0 0-2822,3-10 12,-1-15 2627,2-5 0,-2-7 0,0 0 0</inkml:trace>
  <inkml:trace contextRef="#ctx0" brushRef="#br0" timeOffset="10236">17497 15811 13648,'60'29'364,"-24"-12"0,-1 1-364,17 7-941,10 0-448,-18-12 1389,-6-11 0,-24-2 0,-1-3 0</inkml:trace>
  <inkml:trace contextRef="#ctx0" brushRef="#br0" timeOffset="10471">17854 15764 13435,'-1'49'562,"1"0"0,-1-2 0,-2-4-322,-8 12-173,2-12 1,-2 3-52,0 2 1,-1 1-753,-4 12 0,1-3 736,6-23 0,0-3 0,-4 16 0,11-45 0</inkml:trace>
  <inkml:trace contextRef="#ctx0" brushRef="#br0" timeOffset="11154">17664 15288 12987,'-30'22'638,"1"0"1,-22 18-186,20-12-318,9-6-40,-2 4-89,12-11-1,5-1-44,13 1 73,14 3-34,7-1-68,22 8-380,-6-2 101,0-1-4520,4-3 4867,-28-13 0,2-1 0,-17-5 0</inkml:trace>
  <inkml:trace contextRef="#ctx0" brushRef="#br0" timeOffset="11501">17783 15502 10472,'6'7'2078,"-2"-1"-1613,8-39-336,-6 17 179,13-29 28,-9 32-79,0 8-189,-5 11-29,-2 9-39,0 4 11,2 10-67,-1-7-202,1 6-458,-1-12-887,1-2-2317,-1-3 3920,0-4 0,-2-3 0,-1-2 0</inkml:trace>
  <inkml:trace contextRef="#ctx0" brushRef="#br0" timeOffset="11970">17926 15311 13558,'32'26'114,"0"-1"0,-1-2 0,-5-2-69,-7-6-45,2 0 0,0-1 33,-1-4-33,3 0 34,-7-5 27,0 0 471,-11-4-436,-3-1-63,-11 0-27,-6-1 33,-10 8-45,4 3-22,1 9-274,2 10-17,7-5-1384,-2 12 1703,9-19 0,2-1 0,2-12 0</inkml:trace>
  <inkml:trace contextRef="#ctx0" brushRef="#br0" timeOffset="12505">18259 15264 12219,'17'32'667,"0"0"0,15 27 128,-1-11-476,-6-10 56,7 11-84,-12-13-4,-3 3 32,-6 12 0,-5 9-224,-6 4 0,-5 6-654,0-19 0,-2 5 0,-2 0 0,0-4 521,-2-1 1,-1-3 0,-2-2-41,-7 20 1,-4-11-1906,-16-16-2553,16-26 4536,-10-12 0,22-3 0,4-5 0</inkml:trace>
  <inkml:trace contextRef="#ctx0" brushRef="#br0" timeOffset="13484">18925 15978 11514,'9'-16'2839,"-2"7"-2531,-6 14-72,-1 4-130,-1 1 140,-3 2-246,2-7-39,-2 2 34,3-7 5,1-2-555,-1-6-4665,1-4 5220,1 0 0,0 4 0,0 6 0</inkml:trace>
  <inkml:trace contextRef="#ctx0" brushRef="#br0" timeOffset="14751">19187 15788 13917,'14'50'980,"0"0"-826,0-1 0,0 7-129,0 8 0,-1 4-489,-2-10 0,1 4 0,-2-4 464,0 9 0,-3-5-3,-4-6 1,-2-7-10,-1-8 7,-1 6 284,0-22-620,-1-9 132,-4-16 204,-1-15-29,-11-44 9,8 4 0,1-7 25,0 3 0,2-4 1,3 4 1,2-4 0,1 8 15,3 10 0,3 3 220,3-11 0,4 7-237,8 15 54,8-2-32,-5 18-11,4 7-5,0 4 0,1 8 89,15 25 17,-20 5-112,5 10 0,-33 4-45,-21-18-1262,-37-13 298,14-19-201,12-18 1,6-7 1209,9-9 0,3-2 0,16 24 0</inkml:trace>
  <inkml:trace contextRef="#ctx0" brushRef="#br0" timeOffset="15451">19997 15454 13620,'-31'43'1585,"1"1"-1291,14-13 0,1 3-188,3-2 1,0 3-37,-5 16 0,3 3-2300,6-5 1,3 1 2232,0 1 0,3 3-3,6-9 0,2 1 0,0-3 0,-1 3 0,2-2-154,7 15 0,3-3-586,-3-21 1,1-4 64,0 1 0,2-2 792,6 1 0,-1-4 0,-1-3 0,2-3 0</inkml:trace>
  <inkml:trace contextRef="#ctx0" brushRef="#br0" timeOffset="16167">20235 15859 14118,'29'14'157,"2"1"-157,-3 1-39,3-2-913,11 1-298,-10-9 1250,11 1 0,-27-7 0,-1 0 0</inkml:trace>
  <inkml:trace contextRef="#ctx0" brushRef="#br0" timeOffset="16467">20520 15740 10791,'3'13'3943,"-2"44"-3472,-1-28-242,0 6 1,0 1 129,-3 10-214,-1-5 1,-1 1-1519,1-8 0,0-1 1373,-2 15 0,0 0-50,-2 13-124,-1 2-230,3-22 0,-1-1-4082,1 5 4600,-2 0 1,8-41 0,0-12-1</inkml:trace>
  <inkml:trace contextRef="#ctx0" brushRef="#br0" timeOffset="17081">20401 15264 13754,'-25'25'610,"1"-1"1,-19 23-135,21-2-330,6-10-95,-2 11-51,10-19 0,4-4-135,4 1 11,7-9-111,4 3-174,6-8-755,11 5 72,-2-2 1092,14 7 0,-23-12 0,2 1 0</inkml:trace>
  <inkml:trace contextRef="#ctx0" brushRef="#br0" timeOffset="17613">20520 15359 12130,'1'4'997,"0"0"-896,-1-4 50,36-8 275,-16 11-96,20 2-190,-29 9-90,-17 14-55,-10-4 5,-1 0-219,-5-5-195,14-13 201,1-3 84,7-3 118,17-2 17,-6 1 33,21 8 90,-13 8-6,-2 4 213,-7 6-207,-13-6-264,-4-5-240,-6-4-655,-6-10 1030,-12-12 0,14 7 0,-4-7 0</inkml:trace>
  <inkml:trace contextRef="#ctx0" brushRef="#br0" timeOffset="18012">20711 15216 13816,'48'43'509,"-19"-20"1,-2-2-448,0-3 89,17 6-95,-20-13 22,1 1-72,-12-7 83,-6-1 287,-2-1-124,-4 1-207,-3 1-45,-5 3 11,-16 12-22,1-2-527,-20 26-1187,23-15 0,1 1 1725,-9 17 0,6-1 0,19-35 0</inkml:trace>
  <inkml:trace contextRef="#ctx0" brushRef="#br0" timeOffset="18662">21163 15335 12163,'15'37'627,"0"-1"1,1 10-1,-2 2-232,-6-5 0,-2 1-242,0 5 0,0 5 0,-1-3-150,0 4 0,0 0-206,-1 12 1,-1-4 148,-2-28 1,0-2-474,-1 10 1,1 1 526,-2-2 0,0-2 0,0 20 0,-1-21 0</inkml:trace>
  <inkml:trace contextRef="#ctx0" brushRef="#br0" timeOffset="19462">21782 15764 13872,'30'13'431,"2"0"-425,0-1 27,4-1-33,1 0-857,11 1-392,-15-6 1249,10 1 0,-29-6 0,-1-1 0</inkml:trace>
  <inkml:trace contextRef="#ctx0" brushRef="#br0" timeOffset="19729">22115 15645 13737,'-6'51'679,"-1"0"1,-1 6 0,0-2-607,0-13 0,-1 0-51,-1 15 1,1-2-23,-1 7-320,5-19 1,0-3-549,2-6-896,1-4-1395,2-22 3159,0-7 0,0-1 0,0 0 0</inkml:trace>
  <inkml:trace contextRef="#ctx0" brushRef="#br0" timeOffset="20328">21996 15145 14090,'-30'18'610,"1"0"1,-18 11-370,10 2-112,14-7 0,0 7-129,12-9-6,0 7-33,34-7 39,3 3-78,12-3-365,-1 3-5,-17-11-196,3 3-493,-11-7-768,-2-3-2094,-2-1 3999,-2-3 0,-3-1 0,-1-2 0</inkml:trace>
  <inkml:trace contextRef="#ctx0" brushRef="#br0" timeOffset="20694">22091 15359 10539,'11'6'1103,"-3"-1"-520,-8-5 375,26-43-432,-18 31-190,20-32-246,-27 43 0,0 9-51,-1 1-34,1 10-5,2 1 6,0 3-62,5 14-1042,0-3 1098,4 0 0,-6-16 0,-1-12 0</inkml:trace>
  <inkml:trace contextRef="#ctx0" brushRef="#br0" timeOffset="21046">22258 15145 13077,'32'11'660,"1"0"1,22 10-386,-37-9-85,-1-1-5,-2-1-84,-3-2 5,-2 0 129,-3-1 180,-1 8-308,-4-2 27,0 18-56,-6 2-173,-13 18-330,4-16-1581,-19 12 2006,8-18 0,5-8 0,5-4 0</inkml:trace>
  <inkml:trace contextRef="#ctx0" brushRef="#br0" timeOffset="21496">22687 15978 13637,'-3'63'16,"0"-10"-704,-1-33-1575,-1-5 2263,1-2 0,2-7 0,0-2 0</inkml:trace>
  <inkml:trace contextRef="#ctx0" brushRef="#br0" timeOffset="22096">22925 15645 13805,'32'18'868,"26"10"-868,-24-15-129,19 8-442,-28-13 571,7-4 0,-19-1 0,6-3 0</inkml:trace>
  <inkml:trace contextRef="#ctx0" brushRef="#br0" timeOffset="22395">23234 15526 10377,'1'3'2722,"0"0"-577,-1-3-1674,-5 39-51,1-11-241,-2 14 0,-1 6-123,0-7 0,-1 1-53,2 0 0,-1 3-20,-2 9 0,0 1-482,2-7 1,-1-1-468,2-7 0,-1-2-2787,-5 22 3753,8-45 0,1-15 0,2 0 0</inkml:trace>
  <inkml:trace contextRef="#ctx0" brushRef="#br0" timeOffset="22980">23115 15145 13575,'-31'14'574,"0"1"0,-21 11-395,36-9-72,1-1-12,5-1-95,3-3 0,3-1-6,3-1-22,4 1 34,12 7 5,9 6-319,19 11-274,-12-11-505,4-2-1053,-21-16 2140,1-4 0,-8-2 0,-2 0 0</inkml:trace>
  <inkml:trace contextRef="#ctx0" brushRef="#br0" timeOffset="23578">23186 15264 13149,'41'-36'1871,"-1"11"-1664,-24 25-112,1 9-22,-11 7 11,-1 2-84,-2 1 62,-2 2-62,-3 6 56,-2-6-56,-3 2 0,0-11-180,-1-3 68,5-4-263,10-3-1025,6-2 117,6 1 1283,2 2 0,-12-2 0,-1 1 0</inkml:trace>
  <inkml:trace contextRef="#ctx0" brushRef="#br0" timeOffset="23993">23377 15073 9761,'12'8'2262,"-2"-1"-1561,-10-7 116,0 0-402,34 23 173,-11-5-353,21 13 107,-17-11-163,-6-8-168,-5-2 112,-5-1 7,-10-5-2,-1 9-128,-3-1 6,-9 20-6,0-11 0,-6 9-73,6-11-157,2-4-1041,0 2 1271,1 9 0,4-14 0,1 8 0</inkml:trace>
  <inkml:trace contextRef="#ctx0" brushRef="#br0" timeOffset="24644">23805 15216 12769,'18'34'1128,"0"-1"0,13 24-730,3-1 6,-7-8-85,1 10-157,-15-26 1,-2 6-547,-5 18 1,-4 11 0,-4-1 397,-5-11 1,-3-1 0,-2 3-225,4-5 0,1 2 0,-2 0 0,-4-3 206,-11 6 0,-4-4 1,0-7-133,-2-3 0,-1-4-27,1 0 1,-1-3-267,-2-8 1,2-3-519,-5 1-2288,-5 4 3235,18-16 0,12-8 0,3-1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4:34:26.3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3381 4477 11189,'-33'-4'1669,"-2"-2"-1361,24 4-50,-6-1-101,6 1 61,1 0 73,-2 1-117,2-1-51,-8 0-61,5 0 22,-12 0 33,9 1-10,-15-1 55,-6 1-106,-2 0 22,-9 1-78,16 0 398,-15 0-364,24 0-29,-10 0-10,19 2-1,-2 0 0,3 1-139,-10 1 150,-7 5-5,-3 1 62,-15 6-62,19-5 11,-4 1 23,14-5 5,2-1-39,0 1 0,0-1 67,-15 6-95,6-3 34,-6 3-6,7-2-95,6-1-12,-11 9 107,8-5-5,-2 4 5,10-6-45,-12 14 90,9-9-57,-10 12 12,13-13 12,-5 8 44,5-7-34,-7 11-11,7-8-11,1 0 28,0 3-22,0 3-6,0-1 56,-8 21-56,8-12 0,-2 7 17,5-2-62,7-16 45,0 18 0,2-4 33,1-1-5,0 7-28,1-20-61,4 14 61,0-17 0,3 6-23,-2-9-10,1 1-1,1 0 34,1 1 6,6 9-6,-1-6 50,8 17-39,-7-16-11,9 17-39,-5-7 73,7 14-79,-7-14 23,0 0 22,-7-17-6,-2 1-61,1-1 67,1-1 73,6 8-62,-3-7-28,10 12-39,-11-13 39,12 9 40,-5-6-35,15 6 24,-2-5-12,-1-3 72,15 2-72,-23-8 0,16 4 17,-20-7-17,1 0 0,-1-3 0,1 2 17,7-3-17,14-1-11,1 0 44,-2-1-16,-11 0 6,-10 0-23,1 1 0,2-1-45,-1 0 39,3 0 6,0 0 0,1 0 39,14 0-39,-9 0-5,22 0-1,-12 0 40,0 0 22,2-2-62,-2-6 12,-8 1 17,4-5-6,-18 4 27,1-1-27,0-2-45,21-7 67,-15 5-39,23-7 6,-28 10 5,11-6-16,-9 2 27,11-11 45,-5 0-67,-1 0 28,11-13-33,-11 8 5,7-4 16,-13 7-16,-9 10 96,5-16 10,-4 5-95,2-7 68,-4 0-51,-3 5 22,-1-1 0,1-8-44,-4 14 112,0-5-107,-3 9 45,-1 1 84,-1-7-23,-1 6-38,0-12-18,-2 5-61,-1 1 56,-4-7-44,-1-1 21,0 5-22,0-2 34,3 16-17,0 1-28,0 1 62,-7-16-79,5 12 17,-11-19 50,8 20-44,-10-11 28,0 5-51,-13-12 11,9 12 6,-4-2 0,13 13-45,-15-10 45,9 6 0,-10-6 0,13 9-22,-11-6 16,4 3-117,-23-12 0,5 1 61,-1 0-856,-8-5 918,-13 13 0,30 3 0,-11 8 0</inkml:trace>
  <inkml:trace contextRef="#ctx0" brushRef="#br0" timeOffset="2626">9165 4381 11749,'-42'-10'1792,"0"2"-1108,1 8-399,2 1-128,-2 0 39,0 3-67,15-3 0,-7 2 50,9-2-56,0 0-73,0-1-5,1 1 62,-18 5-68,3 3-39,-6 4-89,1 6 49,7 1 40,0 0 62,-6 8-62,17-10 0,-8 6-5,9-6 77,-20 13-66,16-10-6,-13 7 0,22-14-17,-5 5 0,7-3 68,-13 13 5,5-2-39,-14 17-17,14-12 0,-2 4 0,15-17 39,-10 19-62,10-13-16,-7 14-6,10-18 45,2 0 0,-2 3 68,1 0-68,-4 14 0,-2 9 0,2-6 39,0 1-28,6-18-5,0 1-1,2-1-5,0 0 0,2-3-39,1 0 39,1-1-56,0-1 28,2 0 22,3 1-22,10 10 56,8 4 40,18 17-96,-2-9 28,-2-3-28,-1-9 28,-15-15 0,6 4 39,-8-9-39,0 0 5,0-1-5,0 0 12,0-1-12,0-1 0,1 0 0,9 1 16,-5-3-16,19 1 23,-4-5-23,26 1 0,-18-2 0,7 0 0,-23 1-6,1 0 12,20 3-6,-12-1 11,15 1-5,-18-3-6,1 1 0,-2-2-34,-2 0 62,16-3 8,-17-1 1,2-3-43,8-1 1,0-1 10,-8 0 1,-1 0-6,27-10-28,-16 1 22,-10 3 6,10-6-11,-14 7-39,0-3 66,14-10-16,-10 5-14,-7 4 0,1-2 20,15-11-6,-1 0 34,5-6-34,-20 13 0,14-18 5,-19 16 34,8-20 1,-17 18-7,1-8-5,-8 12-22,-3 1 78,-1 0-84,-2 0 45,0-14 39,-1 8-79,-1-28 79,-5 7-6,-2 12 1,-1-1 16,-15-23-50,-2 5 22,2 24 0,-2 2-67,-5-4 0,4 6 0,-1 1 34,-8-6-51,5 10 0,-1 0-55,-19-11-4,6 9 0,-5 1-493,-3 6 1,-4 4-925,-8 0 1,-2 3-2893,5 1 0,1 3 4385,6 5 0,7 2 0,9 0 0,9 1 0</inkml:trace>
  <inkml:trace contextRef="#ctx0" brushRef="#br0" timeOffset="4734">14855 4215 11990,'-55'10'1607,"6"-2"-1231,29-6-7,-3-1 40,-13 2-174,5 1-39,-28 4 34,21-1-141,-13 5 52,15-2 72,-1 2-157,-18 8-39,-4 5 44,15-4 1,-1 2-40,7-2 1,1 0-18,2 0 1,0 0-6,3 1 0,2-1-56,-6 5 89,6-3 1,0-1-34,-4 6 0,5-5 0,0 0 0,-5 5 0,8-5 0,-1 2 6,-9 12-6,2 1-17,4 8 17,15-17 5,-3 13-16,5-7 19,0 2 1,0 2 41,-4 10-50,5-10 0,0-1 0,2-2-50,3-2 39,4-3-62,2-2 0,6 7 107,11 1-34,0 1-34,16 7-16,10-4-1,-6-7 37,-7-13 0,0-3 14,4-2 12,11 3-12,-11-6 0,16 4 28,-10-3-28,13 3 0,-16-5 0,1-1-51,19 3 51,8 0 34,0-1-32,-21-8 1,-2 0-1026,10 0 1023,14 0 0,-20-4 0,-1 0 0,2-1 56,0 0-11,1 0-45,-2-2 0,0-1-734,-2-4 729,0 0 5,-1-2 0,19-2 5,4-3-16,-13 3 0,1 0 11,-17 3 0,0 1 0,6-3 0,-2 1 28,3-2-34,17-6-158,-14 3 158,12-5-33,-20 3 39,-2 1 201,-1-2-151,-2 0-50,-1-1 0,11-8-16,0-5 16,0 0 39,4-9 11,-13 5-50,-1 0 90,-1-12-90,-17 18 1148,8-25-1109,-13 22 1,0-1-52,6-21 52,1-11-40,-8 31 44,-1-13-27,-3 10 533,-1-27-503,-5 30 1,-2 0 19,-3-21-67,-6-4 146,-2 35-23,-3 3-28,-3 2 17,-2 0 39,-17-7-100,7 6-6,-13-6-6,10 7 75,-2 0 1,-3 0-31,4 2 0,-3 1-23,-7-1 1,-6-2 0,5 3-62,0 0 0,2 3 0,-13-3 0,3 3-5,-9-1-500,17 5 1,-1 0 425,11 3 1,0 0-222,-13-1 1,-2 0-144,11 4 1,0 2-396,-9 6 1,-2 3-1375,0 0 0,0 2 2212,-6 9 0,4-1 0,-4 2 0,14-1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39:28.0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572 2929 14449,'-5'48'-152,"1"0"-94,5-12-12,1 6 51,0 3-118,1 4 141,-1 2 55,0 0-17,-1-17 1,0 0-91,2 27 231,0-5-62,1-10-7,-2-29 57,1 1-22,-2-13 39,0-2-705,-1-2 413,3-4 253,-2 1 39,2-5 67,-2-2 314,-1-18-162,0-1 72,0-16-39,0 6-72,-3-3 206,-3-19-296,-1 15-46,2 9 1,-1 0 22,0-15-61,0 2 67,4 4 145,6 16-207,2 3 135,10 2-146,-2 13 34,6-2 10,-4 5-105,15 2 55,-11 3-83,17 8 89,-15 12 11,-1 2 22,-1 14 102,-11 2 5,-2-6-101,-5 4 34,-6-18 84,-7 7-101,-2-7-6,-4 3 56,2-8 90,-1-3-89,-12-3-107,4-2-6,-19-5-173,12-5-370,1-2-4688,8-14 5237,14 10 0,2-2 0,5 11 0</inkml:trace>
  <inkml:trace contextRef="#ctx0" brushRef="#br0" timeOffset="901">1167 2572 14281,'-31'49'568,"14"-18"0,1 1-478,-10 20-71,13-20 1,2 0 48,0 19-34,3 3 2,4-15 0,3 3-42,6-1 1,2 1-15,-2-1 1,2-1-29,10 3 1,5-4-351,15 7 162,2-4-1052,6-14-157,-18-20 1445,10-1 0,-22-6 0,0-1 0</inkml:trace>
  <inkml:trace contextRef="#ctx0" brushRef="#br0" timeOffset="1689">1333 2858 13133,'24'25'422,"0"0"1,18 19-339,-20-24-84,-1-2 39,7 5-39,-7-7-5,2 1-298,-9-9-1960,0-2 247,-6-3 2016,0-1 0,-6-2 0,-1 0 0</inkml:trace>
  <inkml:trace contextRef="#ctx0" brushRef="#br0" timeOffset="2006">1595 2834 9436,'12'9'4777,"-3"-2"-4077,-9-7 421,0 43-796,1-14-127,-3 13 1,0 4-1780,-2 5 1601,0-16 0,0-1-526,-3 19 556,1 0-44,0-2-6,0-1 0,2-6-432,-1 3-744,2-18-17,0-5 1193,2-50 0,1 19 0,-1-25 0</inkml:trace>
  <inkml:trace contextRef="#ctx0" brushRef="#br0" timeOffset="2741">1595 2477 15311,'-23'26'605,"1"-1"-465,10-12-33,0 2-46,0-1 18,2 0-79,0-3 45,-3 5-45,6-7-6,-1 0-33,6-6-68,2-3-189,3 5 279,2-2 17,6 5 0,3 0-11,8 6 11,-4-3-40,5 3 35,-9-5-219,-1-1-438,1 2 35,-4-2-2050,1 0 2677,-6-5 0,-2-1 0,-2-2 0</inkml:trace>
  <inkml:trace contextRef="#ctx0" brushRef="#br0" timeOffset="3171">1691 2596 13144,'23'-42'890,"-2"6"-800,-17 31-62,1 2-28,-1 3 56,-1 5 84,1 3 0,-1 5-51,2 3-89,-1 1-117,0 1-124,0-3-185,1-1-1545,0-1-253,-1-5 2224,0-1 0,-3-6 0,0 0 0</inkml:trace>
  <inkml:trace contextRef="#ctx0" brushRef="#br0" timeOffset="3640">1857 2429 8360,'3'7'2538,"0"0"-2102,-3-7 539,0 0-751,31 31 174,-12-17-275,20 21 152,-17-23-169,-7-4-95,0-1 56,-3-2 219,-8-2 106,0-1 62,-3 0-292,-3 0-78,-3 1-17,-5 2-67,-3 1-45,-12 9-11,7 0 56,-13 13-39,16-9-1512,-2 5 1551,13-12 0,2-4 0,2-5 0</inkml:trace>
  <inkml:trace contextRef="#ctx0" brushRef="#br0" timeOffset="4520">2143 3191 13116,'5'41'168,"0"-3"-118,-5-15-106,0 1 0,0-2-224,0-2-134,0-4-388,0-3-670,0-6 1472,0-2 0,0-4 0,0 0 0</inkml:trace>
  <inkml:trace contextRef="#ctx0" brushRef="#br0" timeOffset="5038">2309 2881 14348,'43'46'-185,"-3"-6"-3360,-3-16 44,-13-11 3501,-4-6 0,-16-7 0,-2 0 0</inkml:trace>
  <inkml:trace contextRef="#ctx0" brushRef="#br0" timeOffset="5406">2524 2810 9996,'6'5'3405,"0"-1"-1937,-6-4-903,0 0-10,4 8-196,-2 1 133,6 21-385,-6-5 50,1 14-152,-3-5 40,0 24 11,0-10-56,-3-4 0,0 1-45,-2 10 45,0-20 0,1 0-50,-2 11-202,-1 4-45,2-18-39,0-1-106,4-21-169,0-6-157,0-2-749,-1-6-2213,0-3 3730,-3-5 0,3 4 0,0 2 0</inkml:trace>
  <inkml:trace contextRef="#ctx0" brushRef="#br0" timeOffset="6120">2547 2334 15529,'-19'50'494,"0"-5"-242,-4-9-252,10-14 5,-6 9-5,14-22 6,1-2-12,2-3-22,1-1-112,0-1-39,1 0 73,4 2 72,3 0 34,13 6 6,5 1-208,12 5-907,-6-5 106,-5-2 1003,-7-6 0,-13-3 0,1 0 0</inkml:trace>
  <inkml:trace contextRef="#ctx0" brushRef="#br0" timeOffset="6570">2667 2405 9363,'8'1'2817,"-1"0"-2273,-7-1 145,0 0-337,17-19-318,-11 15 100,16-14 79,-15 27-146,-1 0 348,-1 16-359,-4-7 11,-1 6-67,0-8 6,-1-2 10,-2 2-16,0-6 0,-1-1-33,3-5-163,0-2 112,1-1-6,4 1 6,11 1-353,3-1-391,4-1-2527,-2-4 3355,-11-1 0,1-1 0,-8 2 0</inkml:trace>
  <inkml:trace contextRef="#ctx0" brushRef="#br0" timeOffset="7109">2857 2262 13715,'39'43'907,"-6"-4"-711,-26-21-33,2 7-74,-4-7-44,0 7 45,-4-15-85,-1 2 85,0-4-135,-7 7-28,3-5-16,-6 6-29,5-9-89,1 0 56,2-4-107,0 0 577,2-2-201,0 0-1,-3 2-184,0 1-3713,-4 1 3780,2-2 0,0-1 0,3-2 0</inkml:trace>
  <inkml:trace contextRef="#ctx0" brushRef="#br0" timeOffset="8144">3000 3215 15244,'-9'28'235,"1"1"-224,9-7-330,-1 14-633,0-15-11,0 3-942,0-22-1002,0-9 2907,0-4 0,0 3 0,0 1 0</inkml:trace>
  <inkml:trace contextRef="#ctx0" brushRef="#br0" timeOffset="8497">3262 3167 10730,'5'10'3377,"0"-2"-3377,-5-8 6,0 0-1,3-3 40,0 1-34,3-4-11,0 3-73,1-2-571,1 2-1042,4 1-1473,0 0 3159,1 2 0,-6 0 0,-2 0 0</inkml:trace>
  <inkml:trace contextRef="#ctx0" brushRef="#br0" timeOffset="8681">3452 3191 12606,'37'-3'-642,"-2"0"1,-27 2 0,1 0 0</inkml:trace>
  <inkml:trace contextRef="#ctx0" brushRef="#br0" timeOffset="8846">3595 3143 9391,'3'3'2867,"0"-1"-2614,-3-2-253,30-26 0,-22 19 0,23-19 0</inkml:trace>
  <inkml:trace contextRef="#ctx0" brushRef="#br0" timeOffset="9164">3857 3191 16174,'3'36'97,"0"-1"0,-1 5 0,-3-5-494,-6-5 397,-4 8 0,8-25 0,-1-2 0</inkml:trace>
  <inkml:trace contextRef="#ctx0" brushRef="#br0" timeOffset="10130">4095 2881 14661,'33'31'56,"-2"-4"-56,-7-6-218,-2-2-157,-2-3-577,-2-2-628,-4-6-1333,-2-3 2913,-3-4 0,-5 0 0,-1-1 0</inkml:trace>
  <inkml:trace contextRef="#ctx0" brushRef="#br0" timeOffset="10531">4357 2810 9318,'12'6'3087,"-3"-1"-534,-9-5-1623,2 19-605,-1-7 162,-2 27-403,-4-15 28,-6 13-78,-2-5 5,-2 5-28,-2 5-5,-1 6-379,-1 3 373,-1 2-6,2 1-42,7-20 1,1 0-104,-4 13-325,0 12-56,10-36-1474,1-8 2006,14-44 0,-8 17 0,8-22 0</inkml:trace>
  <inkml:trace contextRef="#ctx0" brushRef="#br0" timeOffset="16171">4285 2191 13536,'-18'31'112,"-7"10"-112,15-24 0,-7 11 0,9-14 33,2-2-33,0-1 0,1-2 0,-2 2 0,4-3 6,-3 2 0,4-4 5,-1 0 45,1-2 50,1-1-33,0-1-73,1-1 17,0 1 44,0-1-206,0 1 145,3 1 45,2 1-40,9 6 29,-2-3-34,6 6 5,-3-3 1,6 7 22,-5-4-28,5 4-62,-8-7 57,-1-1-124,-1-2 39,-3 0 57,-1-2-202,-1-1-17,-2-1 190,-2-1-425,-1-2 487,-2-10 0,0 8 0,0-8 0</inkml:trace>
  <inkml:trace contextRef="#ctx0" brushRef="#br0" timeOffset="16817">4428 2191 13200,'42'10'403,"-4"-3"-353,-22-7-44,4 0-45,-3-1-124,-3 1-285,-6-1-123,-6 1-1020,-1 0 0,0 0 1</inkml:trace>
  <inkml:trace contextRef="#ctx0" brushRef="#br0" timeOffset="17084">4499 2167 8550,'4'10'3322,"-1"-3"-2532,-3-7 213,0 0-751,0 29 16,0 0-167,0 28-101,0-18-280,2 1-498,1-17 67,1-3 711,2-11 0,-4-6 0,1-3 0</inkml:trace>
  <inkml:trace contextRef="#ctx0" brushRef="#br0" timeOffset="17926">4666 2381 12113,'35'28'168,"-5"-4"-117,-18-14-46,4 3-252,1 2-27,-4-3-185,-1-2-482,-9-7-285,-1-1 1226,-1 1 0,-1-2 0,0 0 0</inkml:trace>
  <inkml:trace contextRef="#ctx0" brushRef="#br0" timeOffset="18247">4690 2548 7229,'-3'-5'2571,"1"1"-1317,2 4-666,12-36-224,-5 19-173,10-29-118,-7 28-73,1 2-51,-2 3-509,-1 4-1237,0 3 1797,-3 3 0,-1 1 0,-3 2 0</inkml:trace>
  <inkml:trace contextRef="#ctx0" brushRef="#br0" timeOffset="18793">4904 2476 10242,'18'-16'23,"2"2"-477,-11 12 454,5-2 0,-9 3 0,1-1 0</inkml:trace>
  <inkml:trace contextRef="#ctx0" brushRef="#br0" timeOffset="19379">5023 2429 6630,'6'11'3030,"-1"-3"-2526,-5-8 498,0 0-201,19-36-571,-12 22-84,14-28-56,-16 32-34,-1 3-17,-1 1-39,-1 2 89,0 2-122,-2 2 72,1 7-39,0 2-62,2 7-38,-1 1-91,1 2-39,0 1 34,-1 1-280,2 8 224,-1-7-666,2 10-808,-1-17-155,1-2 1881,-2-9 0,-2-4 0,-1 0 0</inkml:trace>
  <inkml:trace contextRef="#ctx0" brushRef="#br0" timeOffset="20229">5142 2167 12023,'42'11'600,"-4"0"-505,-11-3-5,-7-3-79,5 3 34,-10-3-40,-2 0 79,2 0-78,-6-1-6,1 0 22,-5-2-61,-2 0 39,-1 0 0,0 2 415,-2 3-287,0 0-10,-2 5 33,-3-2 23,-8 9-113,2-1-55,-6 6 44,4-5-44,1 0-6,2-2 0,1-2-39,3-3-370,1-4-767,4-4 1176,-1-2 0,2-2 0,0 0 0</inkml:trace>
  <inkml:trace contextRef="#ctx0" brushRef="#br0" timeOffset="21097">5547 2238 12326,'27'37'1747,"10"19"-1691,-20-27 101,9 20-50,-12-19-107,-2 2 50,-1 2-44,-3 0 94,-3 1-27,-3-1 0,-1 2-62,-2-2 96,-4 3-1,-11 17-44,-6 8-62,1-15 0,0 0 0,7-15 0,-1-1-20,-3 4 0,2-3-52,-1-4-40,1-4-185,2-3 6,2-4-325,1-3-135,2-4-302,1-2-1148,1-2 2201,1-4 0,3-1 0,1-1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40:30.2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1000 5620 15305,'-9'39'-112,"0"0"107,1-13-29,0 10-22,0 9 56,4 1 0,1 3 0,1-11 0,1 1-17,0 6 0,2 4 1,1-3 16,3 3 0,3-1-157,5 18 0,4-1 6,-2-23 0,1-4 58,0-1 1,2-5-115,8-6 207,-12-19 56,3-2-56,-6-5-67,1-2-96,-1-1-666,-1-4-790,-1-3 1619,-1-3 0,-4 5 0,-1 0 0</inkml:trace>
  <inkml:trace contextRef="#ctx0" brushRef="#br0" timeOffset="278">786 6120 13525,'67'3'772,"-13"-2"-772,-1 0-190,-14-5-4162,16-6 4352,-18 3 0,-1-1 0,-25 7 0</inkml:trace>
  <inkml:trace contextRef="#ctx0" brushRef="#br0" timeOffset="763">1214 6120 11491,'20'40'300,"0"0"1,-1-3 0,-3-2-217,-2 6-78,1 0-12,-1-1 1,-1-4-51,2 3-23,-6-17 298,0-2 447,-7-25-235,-3-8 90,-8-28-448,2 8-67,-5-14 55,7 13-61,2 0 90,2 0-1,6 1 1,3 1-17,7 2-73,3 4-487,11 4-454,-3 11 941,12 17 0,-22-1 0,1 9 0</inkml:trace>
  <inkml:trace contextRef="#ctx0" brushRef="#br0" timeOffset="1312">1691 6167 13127,'-17'42'311,"0"-1"1,1-2 0,2-4-110,-2 0-141,3 0-61,3-3-72,5-4-108,3-3 40,4-6-263,11 1 67,8-10 336,3-2 73,8-22 11,-15-2-78,6-14 44,-11 1 6,-2-1-6,-1-2-16,-3 1 11,-2 2-12,-2 3 74,-1 5-102,-4-2 35,0 10-270,-2 1 68,2 15 234,1 6 1,7 22-56,1-5-17,5 12-62,0-12-391,1-1-2622,11 10 3075,-8-13 0,3 0 0,-11-15 0</inkml:trace>
  <inkml:trace contextRef="#ctx0" brushRef="#br0" timeOffset="1612">2048 6167 13105,'21'47'588,"-1"12"-594,-13-25 0,-2-1-234,5 21-248,1 7-195,-6-39-813,-1-10 1496,-1-8 0,0-4 0,-2-2 0</inkml:trace>
  <inkml:trace contextRef="#ctx0" brushRef="#br0" timeOffset="1798">2024 6001 10858,'11'8'2801,"-1"-1"-2594,-10-7-688,0 0-1010,25-31-1909,-8 24 3400,21-21 0,-25 29 0,-3 1 0</inkml:trace>
  <inkml:trace contextRef="#ctx0" brushRef="#br0" timeOffset="2347">2428 6239 12881,'-5'35'294,"-1"0"1,1 4 0,2-1-233,3 10-51,0-2-78,0-5-168,0-25 112,1-5 229,4-25 40,1-4-141,5-18 34,-3 1 12,2-3-18,4-14-27,-2 15 0,5-6-6,-6 22-107,7 7 191,-5 8 62,11 22 50,-2 34-196,-4-4 2,-9-12 1,-2-1-3,-2 4-184,-2-6-376,0-7-1261,0-12 1821,2-11 0,-2-3 0,0-3 0</inkml:trace>
  <inkml:trace contextRef="#ctx0" brushRef="#br0" timeOffset="2578">2762 6239 9094,'3'11'2845,"-1"-1"-2463,-2-10 10,7 37-196,-3-12-174,1 9 0,1 4-369,0 11-779,0-2 1126,7-12 0,-10-24 0,5-4 0</inkml:trace>
  <inkml:trace contextRef="#ctx0" brushRef="#br0" timeOffset="2763">2714 6025 14986,'15'-15'-198,"5"4"1,-10 11 0,2 0 0</inkml:trace>
  <inkml:trace contextRef="#ctx0" brushRef="#br0" timeOffset="3461">3023 6334 12174,'-30'16'180,"6"5"-141,23 8-39,0 3-39,1 0 0,3-1-303,9 1 342,-3-16 67,7-3 79,-7-23-102,1-8 47,1-9-86,0-6 62,3-14-67,4-8-78,-1 10-119,-1 11 164,-6 25 33,0 9 73,5 16-73,-2 0 16,5 16-16,-6-3-224,-1 3-840,3 15-576,-4-11 1640,3 12 0,-8-30 0,0-1 0</inkml:trace>
  <inkml:trace contextRef="#ctx0" brushRef="#br0" timeOffset="4178">3500 6191 13144,'-10'42'44,"0"-1"1,1-2 0,2-4-45,6 2-5,0-1-57,4-2-201,2-7-90,3-8-219,6-9 572,0-23 6,0-4 44,-2-34 1,-7 18 61,-1-11-17,-4 19 197,0-7-169,-1 12 34,-2-4 83,0 14 63,-1 5-152,1 2-61,3 5 55,-1 8 90,9 27-123,1-2 0,1 3-76,0-1 1,1 2-37,7 21 0,1 4-174,-2 0 1,-2-1 75,-1-9 0,-2 0-20,0 5 1,-3-6-96,-4-1 45,-4-7 62,0-8 100,-4-9-33,-3-6 39,-4-9 285,-4-6 169,-13-9-208,4-9-5,-19-28-180,25 10 1,3-4-6,0 1 0,2-2-217,3-15 1,4 1 339,10-10-143,-1 20 1,3 2 86,12-11-538,2 11 1,1 1-1283,6-10-1415,-6 14 1,-2 1 3111,-2 5 0,-9 12 0,-4 5 0</inkml:trace>
  <inkml:trace contextRef="#ctx0" brushRef="#br0" timeOffset="4417">3952 6144 8752,'27'38'0,"-6"-7"0</inkml:trace>
  <inkml:trace contextRef="#ctx0" brushRef="#br0" timeOffset="4567">4023 6477 12556,'9'1'3232,"-2"-1"-2924,-2-11-308,2-8 0,-2 4 0,1-2 0</inkml:trace>
  <inkml:trace contextRef="#ctx0" brushRef="#br0" timeOffset="6278">1095 13049 13653,'-35'5'619,"1"0"0,-21 5-479,20 19-84,13-6-11,0 9-45,10-10-84,2 8-11,19-7 11,1-5 84,12 2 22,-1-8-22,4 1 0,3 1-11,1 2-28,1 1-1,0 2-122,-4 0-12,-3 1 62,-5-1-89,-4 2 318,-5 7 141,-7 1-84,-25 3 55,-10-14-229,-11-7-5,-9-10-7,23-1-60,-6-1-214,19 0-593,6-1-1099,6 0-256,5 0 2234,5-1 0,-2 2 0,2 0 0</inkml:trace>
  <inkml:trace contextRef="#ctx0" brushRef="#br0" timeOffset="6864">1333 13168 13441,'-15'58'436,"2"-4"-402,7-22-28,3 1-12,1-1-33,2 0-17,2-6-325,13 8 135,1-17 251,9 1 1,-10-21 100,-1-18-67,-8 0 34,3-26-34,-6 16 12,0-10-18,-2 15 85,-1 3 106,-3-1-134,-1 10-85,-3 2-5,1 9-106,0 3 106,4 2 5,0 14 29,10 18-334,3 2 1,2 2-760,8 18 238,-4-20 1,-1-3-2300,3-5 3120,-2-5 0,-8-11 0,-3-6 0</inkml:trace>
  <inkml:trace contextRef="#ctx0" brushRef="#br0" timeOffset="7494">1595 13264 10220,'11'33'246,"0"0"1,8 26-169,-13-20-111,-2-14-186,1 3 152,-4-21 157,0-8 33,-1-5-67,0-4-51,2-7 63,0-1-63,2-4 29,1 0 352,6-10 85,2 7-337,7 1-100,-4 13 139,5 25-94,-1 29-298,-4-4 244,-7-5 1,-3-2-21,-2-5-5,-2 2-341,-1-21 357,0-11 52,-1-9 10,1-25-78,0 4 50,5-25 438,4 18-146,10 4-90,-4 20-56,4 23-163,-10 14-133,5 26-612,-5-8-223,3 15-1132,-5-20 2067,-1-5 0,-2-13 0,-3-7 0</inkml:trace>
  <inkml:trace contextRef="#ctx0" brushRef="#br0" timeOffset="8113">2095 13192 14292,'12'37'155,"-1"0"0,0 0 0,-2-2-150,1 18-5,0 5-39,0 4 39,0 0-11,0-1-732,-2-3 592,-1-8 218,-1-8-207,-2-9 190,-2-7-425,-1-14 347,0-15 140,-7-53-112,1 6 161,0 8 1,-1-1-156,-3-16-1674,5 2 0,1-1 1668,1 24 0,2 0 0,1-19 0,2 4 0,9 15-101,10 12 101,-3 14 0,14 28-129,-8 20 129,-2 8 185,-9 15 22,-10-29-5,-6 6 3358,-4-23-3560,-5-5 61,-17-6-257,3-9-207,-12-9-420,7-9-807,-5-13 1630,-4-16 0,17 22 0,1-5 0</inkml:trace>
  <inkml:trace contextRef="#ctx0" brushRef="#br0" timeOffset="8679">2500 12740 14975,'14'51'351,"0"-1"0,-2 8 0,-2-2-337,-6-10 0,-1 1-90,0 14 1,-1 1-71,0-17 1,0-1 46,0-2 1,0-2-1688,2 22 324,-1-44 23,1-6 1439,2-24 0,-3 6 0,2-6 0</inkml:trace>
  <inkml:trace contextRef="#ctx0" brushRef="#br0" timeOffset="8945">2762 13121 13256,'4'36'188,"0"0"1,0 5-1,0-1-865,6 21-573,-4-13-474,6-9-534,-6-33 2258,-1-11 0,-3 4 0,0-4 0</inkml:trace>
  <inkml:trace contextRef="#ctx0" brushRef="#br0" timeOffset="9112">2738 12930 11626,'1'9'2660,"0"-3"-2587,-1-6-1914,0 0 0,0 0 0</inkml:trace>
  <inkml:trace contextRef="#ctx0" brushRef="#br0" timeOffset="9647">3095 13192 10304,'7'48'448,"1"1"0,-1-6 0,-2-6-448,-1-16-118,1-4 118,-3-9 0,2-3 0,-4-5 23,2-2 27,-2-4 1,1-4 5,0-6-17,2-15-34,3-6 51,2-1 180,8-4-40,3 20-67,1 4 89,18 24-167,-16 7-46,11 15 1,-17 0-12,-1 21 6,-7-10-39,0 26-2235,-6-33-2324,-2-2 4598,0-30 0,0-2 0,0-6 0</inkml:trace>
  <inkml:trace contextRef="#ctx0" brushRef="#br0" timeOffset="10462">3619 13121 14757,'-27'29'252,"1"0"0,-1 12 0,6 2-247,12 15-1314,3-19 0,3 0 1309,3 14-176,6-8 70,3-8 214,6-11-438,3-11 179,0-8 44,1-13 1393,-2-9-1275,5-30-6,-6-14 1,-1-1 457,-11 24 1,-1 2-340,-2 0-1,-3-7 176,-2 20-109,-3 3-117,1 9-17,1 3 0,3 21 95,14 47-129,-4-22 1,0 4-29,6 21 1,1 1-274,-4-17 0,-1 0 55,3 10 0,-2 0 162,-6-3 1,0-2 69,0-10 1,-1-1-7,-3 4 1,-1-6 9,-5-7 66,-2-8-11,-5-6 219,-8-6-208,3-8 1,-5-8 400,5-11-440,2-11-39,2-14 28,7 1 0,3-4 9,1-5 0,4-4 63,6 0 1,3-4 0,2 2-129,5-10 0,4 2-25,2 4 0,3 6-569,-2 18 0,0 8-1316,3 9-3971,4 3 5909,-14 12 0,-9 0 0,-4 0 0</inkml:trace>
  <inkml:trace contextRef="#ctx0" brushRef="#br0" timeOffset="10713">4047 13264 5857,'0'0'0</inkml:trace>
  <inkml:trace contextRef="#ctx0" brushRef="#br0" timeOffset="10879">4071 13597 17092,'8'-29'-303,"0"3"1,-4 18 0,-2 1 0</inkml:trace>
  <inkml:trace contextRef="#ctx0" brushRef="#br0" timeOffset="12298">4071 13263 13978,'-14'20'39,"3"-4"-78,11-12-207,0-2-2040,0-2-1494,0-5 3780,-2-1 0,1-1 0,-1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46:03.4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6737 12906 13653,'6'38'154,"0"0"0,4 23-159,-11-2 22,0-14-17,0 2 56,1 21-54,0-34 1,0 2 0,0 15 0,0 0-3,0 15 19,-1-32 1,1 0 19,-1 20-67,0-20 28,-1 25 6,2-33-12,0 8 12,0-11-6,0-2 33,0 6-16,0-5-17,1-3 0,0-6-5,0-8 5,0-1 5,0 0 1,0-1-6,0 2 39,0-1-45,-1-1 6,1-1 0,-1 1 6,1-1 5,-1 0-5,0 1 33,0 1-112,0-1-487,0-1-117,0-1 4,0-6-201,0-4-750,0-17 1624,0-21 0,0 19 0,0-6 0</inkml:trace>
  <inkml:trace contextRef="#ctx0" brushRef="#br0" timeOffset="2019">6761 12883 12533,'33'24'695,"-2"-3"-561,-13-18 6,2 2 23,14 1 5,5-1-124,1-1 46,-2-2-90,-13-2 39,0 0-11,-1 0-22,-1 0-6,0 0 0,-2-2-6,1 1 6,0-1 0,1 1-11,-1-1-73,13-2 78,13-2 1,-8 1-57,5-1 34,-23 5-39,7 0 61,-7 1-50,6 0 17,-8 0 34,-2 0-1,2 1 0,-1 0 6,1 0-44,2-1-12,0 1-168,10-1 218,-8 0-95,14 0 84,-11 0 12,0 1 5,4 1 0,-13-2-6,6 1-16,-7-1-17,0 0 16,5-1 18,-5 1-18,2 0-16,-7 0 22,3 0 12,-3 1-1,7 2 0,2-1 6,0 1-84,2-3 34,-11 0-62,-1 0 101,-6 0-96,0 0 18,-3 0 50,-1 0-40,1 0 68,1 0-34,2 0-347,6-3 78,0 0 101,1-1-151,-1-2-61,-4 0-197,2 1 118,-3 0 62,0 1-108,-1 2 63,-2 0-683,1 2 750,-1 0 291,-1 0 4094,-1 0-3825,-2 2-50,0 2 95,-2 2-1,2 2-44,0 2-67,1 3-17,-1 3-89,1 13 33,0-4 39,0 25-34,0-3 3,1-10 1,1 0-9,-1 14 6,2 5-6,-1-26 11,2 29 62,-1-20-34,2 23 34,-2-29 5,-2 0-72,0-1 139,-1-2-5,1 11 96,-1 8-147,0 2-83,0-6-6,0-13 5,0-11 7,0 1 32,0 0-38,0 0 22,0-2-17,0-2-11,0-2 0,0-3-22,0-1 22,0-1 5,0 5 23,0 1-28,0 2-56,0 9 62,0 8-12,0-5-22,1 3 23,-1-20 5,2-4-280,-1-3 218,1-3 62,-2-3-22,1 0-213,-1 1-202,0 2 28,-2 6 213,0-4-168,-2 2 0,3-5-185,-1 0-566,1 2 897,0-2 218,1 2 0,0-1 162,-1-1-106,0-1-56,0-1-358,-1-6 358,-2-2 0,3 1 0,-1 0 0</inkml:trace>
  <inkml:trace contextRef="#ctx0" brushRef="#br0" timeOffset="3855">6761 13930 8511,'3'47'230,"-1"-6"-101,-2-26 17,0-1-51,0-1-22,0-1-73,0 0 39,0 0 34,0 5-62,0 3 124,-2 9 111,1-7-156,-1-3 44,1-10 45,0-4-89,0-1 151,-1 3-129,2 0 106,-2 1-78,2-1 11,-1-1 68,0 3-124,0-1 67,1 0 6,0-2-196,0-1-5,0-2 33,0-1 50,0 0 247,6 0-191,-1-1 40,10 0-73,-4-1-45,11 0-28,-9 0 6,14 1 61,-4 1-67,2 1 6,7 2-1,-11-1 1,7 1-6,-6-2 39,0-1-39,1 1 0,-1 0 6,1 0-1,-1 0 23,1 0-28,8 2 62,-7-3-57,14 1 12,2-3 22,3 1-39,-3-1 6,-10 0-6,-10 1 0,0 1 6,9 2-6,-7 0 0,8 0 22,-8-2-22,0-1-6,11 0-50,1 0 6,21-2-6,-19-1 50,5 1 6,-20-2-11,7 2 6,-5-1-1,4 1 6,-8 0-39,-2 0 39,1-1 0,-2 1 39,12-2-39,-4 0 0,3-2 0,-4 2-56,-4 0 56,1 1-101,4-1 78,-10 1 23,5 0 0,-7 2-28,2-1 28,-2 0-5,1-1-57,-2 0 56,-2 0 1,-1 0-40,-1-1 39,-1 2-139,-2-1-432,-2 1-286,-1 0 1,-1 0-1</inkml:trace>
  <inkml:trace contextRef="#ctx0" brushRef="#br0" timeOffset="5724">7332 13573 11144,'-37'11'1165,"5"-1"-588,18-1-370,4 0 1,-4 7-40,4 0 33,0 1-44,1 2-73,0 1-50,-4 13-34,2 5-45,-2 21 6,7-10 33,2-5-324,12-9 223,-1-22 107,6 4-11,-2-13-62,1-1 68,2-2-180,1 0-34,8-4 102,8-21 111,-3-6 12,-4-9-6,-14 4 61,-7 8 46,-1-13-34,-1 8-1,-1-8 91,-2 15-90,-2 3 27,-2 4 35,-1 5 10,0 6-178,0 3-74,3 7 107,0 5 236,4 17-102,10 28-128,-3-8-1,10 15-5,-4-26-117,0-4-51,0-5-264,-1-5-856,4-5-11,-4-7 1299,4-10 0,-9 0 0,-1-5 0</inkml:trace>
  <inkml:trace contextRef="#ctx0" brushRef="#br0" timeOffset="6453">7618 13168 13922,'-47'34'1804,"6"-3"-1698,-5 5-106,17-10 0,5-2-56,12-10 45,9-7-62,0-1-22,2-4 95,1 0 0,0 1 0,2 1 0,7 6 0,10 4 6,3 3-1,13 7-5,-11-9 0,5 5 0,-10-7-286,3 3-67,-8-5-207,2 1-392,-10-7-1075,-2-3 2027,-2-1 0,-2-1 0,0 0 0</inkml:trace>
  <inkml:trace contextRef="#ctx0" brushRef="#br0" timeOffset="6854">7713 13383 13732,'32'-50'901,"-6"10"-833,-21 32 4,-1 3-72,-1 2 0,0 2 6,0 1-6,0 0 11,0 0 101,1 9 0,-1 0-123,3 21-241,-1 3-1131,4 18 716,-3-18-392,0-2-380,-4-23 1439,-1-3 0,-1-2 0,0-2 0</inkml:trace>
  <inkml:trace contextRef="#ctx0" brushRef="#br0" timeOffset="7336">7880 13240 9184,'12'8'2778,"-2"-1"-1837,-10-7-247,39 23-475,-18-9-152,26 15 17,-28-15-11,-11-7 84,1 3-73,-7-5 84,1 2 22,-3-2 129,-8 10-201,-5 3-113,-14 11-5,3-4-441,-2 1 435,9-7-89,2 1-958,-2 6-571,5-5 1624,-4 9 0,11-18 0,-1 1 0</inkml:trace>
  <inkml:trace contextRef="#ctx0" brushRef="#br0" timeOffset="10026">5690 13716 13905,'30'2'314,"5"0"-230,7 0-84,-7-1 0,11-1 11,-19 0-5,19 0-6,-20-1 50,6 1-50,-11-1-5,6 0-79,-7 1 84,6 0 0,-1 0 39,3 0-39,0 1 39,6-1-78,-6 1 39,-1-1 28,7 0-34,-15-1 6,6 0 0,-8 0 6,15-1-29,-10 1 23,10 0 0,-14 1-5,6 0 5,-6 0 0,9 0 5,-4 0-16,-2 0 11,-3 0 0,-9 0 0,-4 0-5,1 0 5,-1 0-6,0 0 6,0 0-56,-2 0 56,1 0-17,-2 0 12,1 0-57,-2 0 40,3 0 22,-3 0-45,3 0 45,-3 0-11,4 0 11,-2 0-6,3 0 6,-1 0-6,1 0-50,-1 0 45,2 0-17,0 0 23,-1 0 89,-3 0 33,-2-1-66,-2-2-46,-2-1 51,-3-3-39,-9-7-17,2 3 0,-6-5 73,5 4-40,1 1 51,-2-1-44,5 3 10,-3-1-11,6 4-39,1 1-39,3 3 45,2 2 134,1 0-34,-3-1-106,1 0 50,-5-2-44,-1 0-68,3 1-16,-1 0-146,6 2-28,0 0 263,5 7 23,2-1 16,6 8-44,-1-2-12,2 0-22,2 5-56,-1-2 263,0 9-128,-7-3 55,-5-1-5,-12 4-95,0-7 38,-17 12-32,6-11-12,-7 3-45,7-7-17,1-4-330,3-2-593,3-4 985,4-1 0,4-2 0,2-1 0</inkml:trace>
  <inkml:trace contextRef="#ctx0" brushRef="#br0" timeOffset="11562">7547 14407 13715,'2'35'84,"-2"13"-84,-1-26 78,-2 15-78,1-14 45,0 0-11,0 0-34,0-1 0,0-1 0,0-1 11,-1 9-5,0-7 72,0 19-84,1 7-10,1 1 10,-1-2 6,2-17 28,0-11-39,0 6 5,0-5 12,-1 17-6,-1-15 0,1 8 17,-3-5-45,3-1 33,-2 9-44,1-5 39,1-3 11,0 0-44,-1-11 33,1 4 0,0-6-45,0 0 39,1-1-117,-1-1 78,1-3-156,0-2 145,-1-4-118,1-1-375,-1-5-5214,1-13 5763,0 0 0,0-1 0,0 11 0</inkml:trace>
  <inkml:trace contextRef="#ctx0" brushRef="#br0" timeOffset="12310">7427 14645 12690,'28'-50'958,"-6"12"-824,-5 16-39,-6 9-89,-1 1 61,-1 1 12,2-3 5,-3 4-79,1-3 124,-4 4-39,-1 3 50,0-2-40,-2 4 169,0 1-185,-1 2-22,1 1 190,4 8-247,-1-1 107,5 10-50,0-1-17,7 14-45,-3-6 28,9 17-1579,-4-9 1551,-4-4 0,-4-9 0,-10-12 0</inkml:trace>
  <inkml:trace contextRef="#ctx0" brushRef="#br0" timeOffset="13195">7023 15740 14426,'30'35'555,"-1"-1"-488,-6-6-67,1 0 0,17 17-90,-16-20 23,10 9-151,-20-23-90,-4-4-135,-3-3-352,-1-1-2526,-4-1 3321,-2 0 0,-1-2 0,0 1 0</inkml:trace>
  <inkml:trace contextRef="#ctx0" brushRef="#br0" timeOffset="13510">6999 16097 13261,'14'-32'597,"-1"0"1,5-5-1,0 2-401,3 1-148,-2 7 0,1-1-9,9-8-325,0 2-1943,-2 8 2229,-10 14 0,-5 2 0,-5 5 0</inkml:trace>
  <inkml:trace contextRef="#ctx0" brushRef="#br0" timeOffset="14297">7428 15454 13827,'-15'51'1344,"-7"3"-918,-5-17-420,5-7 95,0-2-62,15-19 134,0-2-173,4-4 0,0-1-218,2-1 218,5 0 0,2-1 0,6 2 11,12 4-11,4 1 0,0 1-269,1 5-549,-11-1 225,-3 2 593,-7 3 0,-6-10 0,-2 2 0</inkml:trace>
  <inkml:trace contextRef="#ctx0" brushRef="#br0" timeOffset="14744">7570 15597 8802,'11'10'3496,"-3"-2"-2566,-8-8-415,0 0-336,30-31-44,-21 22 72,22-22-73,-29 30 73,-2 1-207,3 15-336,0 6-873,5 20-746,0-10 504,-1-7 1451,-1-15 0,-4-8 0,0 0 0</inkml:trace>
  <inkml:trace contextRef="#ctx0" brushRef="#br0" timeOffset="15147">7737 15502 13256,'35'28'233,"1"-1"0,-1 0 1,-4-3-44,-9-1-117,-4-5 101,-4 0-40,-11-10-72,-2-1 50,0 0-112,-1 2 89,-3 0-44,-3 2-39,-4 0 55,-4 0-55,-1 1-6,-3-1-319,-6 3-1378,3-4 1697,-4-1 0,13-5 0,5-4 0</inkml:trace>
  <inkml:trace contextRef="#ctx0" brushRef="#br0" timeOffset="16497">7499 12073 12023,'3'36'1154,"0"-1"-633,-4 1-190,1-6-219,0 12-107,0-9 79,0 19-84,0-10-51,0-6 1,0 1 50,0 6-56,0-9 0,0 1-84,1 13 34,-1-1-45,2-3 140,-1-23-68,0 1 79,0-11-11,-1-1 11,0-5 6,1 3-1,-1-5-10,0 1-68,1 1-112,-1 0-1260,2 3 1445,0 7 0,0-7 0,-1 4 0</inkml:trace>
  <inkml:trace contextRef="#ctx0" brushRef="#br0" timeOffset="17210">7356 12311 10970,'33'-54'2118,"-8"12"-1883,-14 16-140,-4 10 40,-1 3-18,1-1-44,-1 4-118,2 2 45,0 5 185,10 14-123,-4-1 22,15 18-34,-13-10-50,7 5-45,-6-9-767,8 5-1104,-8-6 1916,4 3 0,-14-9 0,-3-3 0</inkml:trace>
  <inkml:trace contextRef="#ctx0" brushRef="#br0" timeOffset="18528">6928 11478 13793,'42'34'224,"-5"-3"-224,-9-11-89,-9-5-953,13 7-106,-15-13 1148,4 3 0,-12-9 0,-2 0 0</inkml:trace>
  <inkml:trace contextRef="#ctx0" brushRef="#br0" timeOffset="18892">7237 11430 10130,'2'13'4705,"-1"-3"-4223,-1-10-6,-7 20-409,1-3 135,-11 35-174,7-15 0,-1 1-28,-7 26 8,7-22 1,0-2-4,-1 5 46,2-2-51,0-6-11,2-6-197,1-6-235,3-12-156,2-3-134,1-11-152,1-7-5685,0-22 6570,1 4 0,-1-3 0,2 18 0</inkml:trace>
  <inkml:trace contextRef="#ctx0" brushRef="#br0" timeOffset="19462">6928 11359 13004,'16'-32'837,"0"1"0,12-23-495,-20 30-29,3-4-313,-4 10-11,3 1-17,-4 12 23,6 3 38,3 9 113,13 18-135,-2 7 45,0 5-56,-4-2-140,-11-18-1193,5 6-739,-10-11-2124,1 1 4196,-5-3 0,-1-4 0,-1-2 0</inkml:trace>
  <inkml:trace contextRef="#ctx0" brushRef="#br0" timeOffset="20715">7594 11073 12421,'-22'44'706,"-1"-4"-398,5-18-73,-3 3-56,1 0 118,1 2-162,2-2-35,3-2-100,1-3 12,3 0-12,3-8 5,3 0-167,3-8 162,1 0 73,6 0-73,0 1 89,6 3-83,-1 0 61,10 14-67,-6-7-50,9 18-169,-9-11 51,-2 1-806,1-1-5204,-2-10 6178,-1-3 0,-3-4 0,-5-5 0</inkml:trace>
  <inkml:trace contextRef="#ctx0" brushRef="#br0" timeOffset="21163">7713 11335 12662,'29'-37'1372,"-6"4"-1209,-12 20-107,-5 5-51,4 3 79,-6 8-28,1 5-56,-2 7-274,-2 29 195,0-14-201,0 27-212,1-28 94,0-5-1372,3-11 1770,0-11 0,-1-1 0,-1-1 0</inkml:trace>
  <inkml:trace contextRef="#ctx0" brushRef="#br0" timeOffset="21631">7856 11168 9262,'15'-1'2341,"-3"0"-1915,-12 1 946,0 0-957,26 20-169,-5 4-184,23 22-57,-18-11 51,5 8-50,-13-20-6,7 7 6,-13-16 16,1-1-16,-8-7-6,-2-2 140,-1-1 39,-2 0-28,0 0 39,0 2-78,-4 0 224,-10 6-218,-2-1-73,-18 11-101,1 5-269,-1-1-3360,-4 17 3685,20-18 0,2 2 0,10-17 0</inkml:trace>
  <inkml:trace contextRef="#ctx0" brushRef="#br0" timeOffset="24209">4999 13359 12315,'-58'-6'1047,"10"5"-688,32 14-287,-1 11-21,2 3 10,0 19-61,10-15-22,0 23 22,4-24-162,10 14-34,-1-25 28,9 3-23,-5-12 102,2-4 89,0-3 0,-1-2 50,6-9-44,-5-3-1,9-22 46,-9-10-51,-1-1 106,-5-11-56,-6 25 57,-2-5-68,-4 17-33,-3 5 100,-1 4 0,-3 5-106,4 2-89,1 4 156,4 11-67,1 2 34,9 26-34,5 4-799,1-13 1,1 0-720,10 9 1518,5-5 0,-19-31 0,-1-1 0</inkml:trace>
  <inkml:trace contextRef="#ctx0" brushRef="#br0" timeOffset="24826">5285 13025 13670,'-32'38'1238,"-13"9"-1132,24-30-16,-11 10-1,18-17-61,2 0-28,3-3-5,2 0-68,3-3 67,1-1-78,2 0-56,0 1 140,1 0-33,8 7-6,13 8 39,7 3-68,2 1-27,-6-6-134,-8-8-2040,10 9-800,-11-8 3069,6 7 0,-17-12 0,-1-2 0</inkml:trace>
  <inkml:trace contextRef="#ctx0" brushRef="#br0" timeOffset="25293">5452 13145 8909,'3'5'2823,"-1"-1"-2666,-8 28-118,5-17-33,4 30-6,6-30 0,8 3-45,-2-7-101,0-2-50,5-3 196,-6-2 101,3-6 196,-6-14-157,-2 0 348,-3-20 44,-4 6-387,-4 0-167,-19-2-219,5 20-297,-15-2-605,12 12-637,4 5 1780,1 2 0,7-1 0,2 1 0</inkml:trace>
  <inkml:trace contextRef="#ctx0" brushRef="#br0" timeOffset="25979">5666 12954 13525,'25'24'169,"-1"-1"1,4 2 0,-1-2-114,7 5-50,-2-4 61,-13-11 0,-8-6 28,-3 1-95,-3-2 146,-1 2 50,-4-2-106,0 1 10,-2 2 52,-4 3-85,-5 1-11,-14 10-258,-5 1-330,-2 0 532,-12 13 0,29-27 0,-9 11 0</inkml:trace>
  <inkml:trace contextRef="#ctx0" brushRef="#br0" timeOffset="26727">4761 14025 14342,'29'9'308,"8"0"-470,-5-8-460,0 1-2346,-3 3-1373,-17 0 4341,-2 4 0,-8-5 0,-2 0 0</inkml:trace>
  <inkml:trace contextRef="#ctx0" brushRef="#br0" timeOffset="26981">4809 14168 9867,'-11'-12'2728,"3"2"-2263,8 10-320,7 9 74,1-5-90,8 7-23,1-8-56,2 0-50,3-2 0,3-1-1462,16 0 1462,0-3 0,-9 2 0,-9-2 0</inkml:trace>
  <inkml:trace contextRef="#ctx0" brushRef="#br0" timeOffset="27511">5214 14002 14191,'-7'34'48,"0"0"1,0 4 0,4-3-49,9-6-84,12 18-45,10-17-230,18-2 309,-14-13 50,2-15 34,-20-9-29,-1-7 68,1-17-67,-5 5 111,0-12 62,-6 10 219,-6-11-292,-6 11-162,-22-12-616,-28 22-1557,2 20-617,1 12 2846,29 24 0,20-18 0,2-3 0</inkml:trace>
  <inkml:trace contextRef="#ctx0" brushRef="#br0" timeOffset="28775">7237 16288 12634,'21'31'919,"4"-7"-807,-2-24 67,14-1-179,-14 0 33,7-3-33,-11 2-72,-3-1-197,-2 1-694,-3 1-701,-4 0 1664,-3 5 0,-4-3 0,0 4 0</inkml:trace>
  <inkml:trace contextRef="#ctx0" brushRef="#br0" timeOffset="28997">7261 16502 10399,'6'1'2734,"-2"-1"-1486,-4 0-1052,18 15-44,18-3-236,1 6-544,8-10-1181,-16-10 1809,7-7 0,-17 4 0,1-4 0</inkml:trace>
  <inkml:trace contextRef="#ctx0" brushRef="#br0" timeOffset="29644">7689 16288 12869,'-6'35'382,"0"1"1,-1 5 0,2-2-377,2-2-12,0 11 6,9-17-106,5-5-28,9-3-135,3-5-17,2-4 73,0-5 6,-1-5 67,4-4 140,-7-9 247,5-20 150,-13-36-224,-7 31 1,-2-1-135,-1-2 1,-1 2 133,-8-9-77,-4 23-96,-7 8-40,-6 6-324,-3 4-140,-3 7-420,0 7-723,0 13-1118,4 7 2765,4 6 0,10-17 0,4-5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46:46.2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7404 10382 11950,'-31'2'1334,"5"-1"-1060,17-1 29,-1-1-158,0 1-16,-2 0 17,0 0-113,-1 0 146,-10 2-5,-4 2 22,-22 4-157,16-2 51,-7 2-40,20-3 34,-6 3-84,6-2 6,-4 3 33,9-3-28,1 1-11,1 0 0,1 0 0,0 1 11,-5 4 40,-1 2-46,-1 0 1,-3 6 33,3-3-39,1-1-5,-4 4 5,9-8-6,-3 4 6,4-4-34,2 0 29,0-1 5,1 0 0,0 1 5,-2 4 29,-2 3-28,0-1-6,-2 5 44,-1-1-44,-1 2 0,0-1 0,5-6-67,4-4 22,-1 1 45,-2 8 0,3-4 6,-1 5 0,3-6 55,1 0-50,-2 6-11,0 2 6,-2 13-34,3-5 28,1-1 6,2 0-1,2-12-5,1 6 0,0-9-11,0 1 11,0-1 11,0 0-11,0 1 6,0 9-29,0 2 23,0 0 12,4 5 16,-1-7-34,4-1-50,1 7 50,-1-13 6,2 6-5,-1-8 5,1 0 5,6 5-5,-4-5 0,4 5 0,-4-6 6,2 9-6,-3-4 22,6 15-61,1-1-56,3 0 95,-1-5 6,-5-11-6,-3-7 5,-1-1 6,3 6-11,-3-5 0,3 6 28,-4-7-28,0 0 0,2 0-5,0 1-40,7 6 6,9 7 39,-4-5 39,5 3-39,-14-13 0,1 2-28,-1-1 84,1 0-56,-1 0 6,0 1-6,1-2-6,1 1 0,-1-2-5,-1-1-56,7 1 67,0-2 34,16 5-62,-4-2 61,0 1-27,-6-2-6,-8-2 11,1-1-22,0 2 11,1-3-23,0 1 12,0-2-17,2-1 28,0-2 51,13 0-18,2 0-33,1-1 0,10 1 0,-8 0 17,-1 0 11,8 0-56,-23-2 22,15 0 6,-18 0 6,13-1-12,-14-1 6,6-1 0,-7-1-44,8-4 44,-6 1 33,16-7-38,3-5 5,-7 3-28,4-5 28,-19 8 0,0-2 11,-1 1-22,1-1 11,-1-1 0,0 0 0,1-1-45,0 1 39,-1-1-39,13-18 40,-6 3-18,-5 3 1,1-2 22,7-17 0,-1 0-17,-2-3 17,-10 18-5,5-9 5,-7 11 0,-1 1 5,-1 0-5,-1 1 0,-1 2 0,-4 2 146,-1 1 67,-2-10-157,-1 7 5,-6-27-50,-1 0 17,1 11 0,-1-1-28,-3-16 17,4 19 0,-1 4 23,-1 5-29,-4-7 45,-2 1-50,3 9-6,-4-9-6,-2-3 6,5 9 50,-7-17-10,1 5-40,-3 2 5,2 4-5,1 12 79,4 8-79,-1-1 44,-1 0-44,-2 0 0,-2 1 62,-2 1-56,-2 0-6,-1 3 123,-11-5-17,-4 4-44,-25-6-51,5 7-11,0 3-62,-8 3-1406,23 5 1334,-18-2-247,13 4-207,-2 0-320,-10 7-1321,5 3 2229,-5 7 0,29-6 0,9-1 0</inkml:trace>
  <inkml:trace contextRef="#ctx0" brushRef="#br0" timeOffset="2484">738 17978 14773,'30'10'-151,"13"1"196,-11-5-45,13 0 6,-8-5 50,3 0-56,3-1 5,1-1 34,22-5-11,-32 3 0,-1-1 6,34-7-9,-30 6 0,-2-1-25,4 0 0,9-2-61,-21 5-23,6-1 84,-16 2 0,2-1 56,-17 3 409,-1 0-432,-9-1-38,0 0-107,-16-5 61,7 1-83,-15-9 83,13 3 40,-4-5 0,9 3-39,-2-5 50,6 5 0,-1-2 0,7 8-6,0 2-151,2 2-39,1 1-61,8 3 184,9 8 112,20 14 84,-8-2-123,4 7 179,-19-11 23,-5 1 240,-2 10-313,-3-4-73,-5 9-5,-4-10 10,-3 0-61,-6-1-190,-2-3-1283,-8 2 1473,2-3 0,5-6 0,6-4 0</inkml:trace>
  <inkml:trace contextRef="#ctx0" brushRef="#br0" timeOffset="3448">1762 17907 12729,'14'45'382,"0"0"1,-3-8 0,-1-1-383,0 18 6,-4-15 72,-1 0-72,0-2-6,-2-5 62,-2 3-29,0-10-190,-1-5-111,-2-10 88,1-10 29,-3 0-112,0 0 67,0-3 101,-2-5-34,0-8 79,1-6-40,1-7 90,1-5-6,1-3 57,3-21 117,8-1 5,5-7-173,3 22 68,8 16-175,1 20 247,-4 8-61,2 7 44,-14 8-67,-2 3 0,-2 2 89,-3 3 29,-2 11-129,-1-9-12,-4 8 91,-1-15-29,-5-2 146,-9-4-219,-6-6-565,-17-14-213,13-2-566,1-11-538,22 5 1860,7-2 0,-1 9 0,3 0 0</inkml:trace>
  <inkml:trace contextRef="#ctx0" brushRef="#br0" timeOffset="3946">2262 17740 14628,'-24'46'733,"2"-2"-576,8-15-50,-1 5-23,-2 21-101,10-18 1,2 2-29,-5 25 39,10-28 1,3-3-91,6-3-1237,30 12 499,-12-20-416,17 5-475,-16-23 1725,5-6 0,-14 1 0,0-3 0</inkml:trace>
  <inkml:trace contextRef="#ctx0" brushRef="#br0" timeOffset="4399">2524 17931 10147,'-14'-3'3120,"3"0"-2958,-7 43-206,9-7-15,-1 0 0,1 0 20,6 3-381,15-2 45,-3-21-80,10 0 220,-4-10 196,-3-2 33,5-14 46,-7-1-1,2-27-28,-8 0 123,-2-1 337,-6-3-168,-9 19-303,2 6-107,-3 9-72,10 14 162,2 14 17,3 1-39,5 14 0,3-6-191,5 0-2178,10 7 2408,-6-13 0,0-1 0,-10-14 0</inkml:trace>
  <inkml:trace contextRef="#ctx0" brushRef="#br0" timeOffset="4746">2619 17693 13687,'23'26'509,"-1"1"1,17 22-291,-28-17-23,-1 2-40,-2 1-27,-2 1 45,-3 30-168,-2-25 16,-5 21-22,-2-34-661,-12 3-17,5-10 678,-18 8 0,21-20 0,-7 2 0</inkml:trace>
  <inkml:trace contextRef="#ctx0" brushRef="#br0" timeOffset="5613">2952 17859 14745,'8'34'432,"1"3"-270,-3 1 17,3 5-575,1 3 401,-1 1 198,-1-1-203,-2-2-106,-1 11 121,-2-12-155,-1-4-44,-1-21 72,-1-16 407,-5-23-356,-1-23 55,-3-7 12,2-12-18,4 13 18,2 1-12,1 3 6,4 7-140,2 10 73,11 7 11,6 13 23,2 10 33,4 21-34,-11 11 107,-3 3 100,-9 11-167,-10-21-12,-3 4-66,-6-16-214,-4-7-95,-3-2-224,-3-7-414,0-7-4089,-14-27 5108,13 7 0,-1-5 0,18 22 0</inkml:trace>
  <inkml:trace contextRef="#ctx0" brushRef="#br0" timeOffset="5998">3357 17645 15827,'-9'34'350,"0"0"0,-9 28-261,6-27 7,-4 21-96,5 5-70,9-17 0,5 1-48,5-10 0,4-1-240,15 24-169,9-28-184,-9-18-420,1-7-1715,-2-4 2846,-2-6 0,-11 3 0,-5-3 0</inkml:trace>
  <inkml:trace contextRef="#ctx0" brushRef="#br0" timeOffset="6815">3547 17931 14729,'-28'58'128,"5"-5"-128,18-21 0,2 11-84,2-14-324,5 10 100,1-24-6,11-3 275,-4-11 39,8-17 5,-9-1-5,1-14 6,-5 4 67,-1-15-73,-3 11 84,0-14 246,-4 23-184,-2 5-146,-2 10-118,1 9 113,1 5 5,1 3 5,1 7-5,1 3-17,0 3 12,5 2-51,2-1-314,5 0-565,2-5-4090,13-2 5025,-7-8 0,2-3 0,-15-6 0</inkml:trace>
  <inkml:trace contextRef="#ctx0" brushRef="#br0" timeOffset="7296">3785 17955 15479,'-9'65'73,"3"-1"-118,5-44-61,2 4-102,4-10-83,3-2-6,4-3 6,0-2 0,7-5 224,-6-4 33,7-15 85,-11-14 5,-1-3-12,-5-12-38,-2 21 89,-3-4 73,-2 16-67,-3 5-95,-2 3-6,0 3-146,2 1 6,1 11 129,3 9 11,6 5-303,8 15-1853,12-12 2156,7-2 0,-10-12 0,-5-9 0</inkml:trace>
  <inkml:trace contextRef="#ctx0" brushRef="#br0" timeOffset="7651">4000 17978 9822,'9'9'2639,"-1"-3"-2292,5 30-291,-6-17 33,11 28-89,-10-27-67,-2-4-129,0-5 196,-4-5 79,0-4 133,-2-7-139,0-15 6,0-11-29,0-3 62,7-9-112,1 21-50,8-3-180,1 13 230,30 3 0,-29 5 0,20 1 0</inkml:trace>
  <inkml:trace contextRef="#ctx0" brushRef="#br0" timeOffset="8313">4190 18050 15305,'-4'37'-5,"1"-1"-29,0-14-33,2 3 61,1-1-72,6 0 72,2-3-145,8-5-50,1-3 27,11-7 168,-2-13 40,3-17 0,-10-4-1,-8-22-27,-9 21 162,-2-14-163,-5 24-5,-4 0-106,-6 11-269,-1 5-258,-2 1-229,3 2-2796,0 12 505,7-2 3153,1 8 0,7-10 0,0-3 0</inkml:trace>
  <inkml:trace contextRef="#ctx0" brushRef="#br0" timeOffset="8730">4452 18002 9542,'13'8'3708,"-3"-1"-3349,-1 25-12,-3-4-263,5 18-79,-6-16-5,-2-15 0,-1-3-56,-2-4-235,2-4-34,-2-3 331,4-16 44,-1 1-38,5-27 206,2 6 101,12-4-67,-5 17 39,11 23-201,-9 27-219,-1 4-420,-3 10-414,-7-10-1132,-1-3 2095,-2-4 0,-2-11 0,-2-7 0</inkml:trace>
  <inkml:trace contextRef="#ctx0" brushRef="#br0" timeOffset="9251">4714 17669 14869,'28'30'658,"1"0"0,11 14-551,-5 13-35,-18-20 24,2 20-63,-7-13 1,0 13 5,-8-19-17,-2 11-94,-1-13-332,-10 17-2060,-16-16 2464,-14-10 0,10-8 0,4-19 0</inkml:trace>
  <inkml:trace contextRef="#ctx0" brushRef="#br0" timeOffset="10556">5119 18121 13323,'36'-8'-871,"-4"1"0,-26 5 0,0 0 0</inkml:trace>
  <inkml:trace contextRef="#ctx0" brushRef="#br0" timeOffset="10737">5357 18074 9078,'12'5'3237,"-1"-1"-3372,14-11-1063,-10 4 1198,28-7 0,-29 7 0,1 1 0</inkml:trace>
  <inkml:trace contextRef="#ctx0" brushRef="#br0" timeOffset="10919">5595 18074 12662,'54'-4'-624,"-12"2"1,-37 2-1</inkml:trace>
  <inkml:trace contextRef="#ctx0" brushRef="#br0" timeOffset="11873">6047 17812 15154,'26'60'381,"-3"-3"-375,-14-20-12,0 4 6,1 4-62,-1 2-100,-1 1-40,0-1-380,-1 10 380,-4-20-33,1 5-263,-4-29 498,-2-15 11,-4-20-11,-1-8 17,-2-13 0,1-3 33,0-13 59,2 11 0,1-1 166,3-10-7,4 20 1,1 1-185,4-14-44,12-11 44,12 43 28,1 15-23,-1 16 12,-8 25-11,-15-8 5,-1 11-90,-7-10-5,-4 0-5,-3-4-163,-4-4-23,-4-6-111,-2-6-168,-3-5-1300,-11-15 33,6-6 1737,-8-21 0,20 17 0,2-2 0</inkml:trace>
  <inkml:trace contextRef="#ctx0" brushRef="#br0" timeOffset="12652">6499 17645 15417,'-4'44'309,"-2"1"-225,-7-2-84,1 4 6,-1 3-18,6-16 1,1 0 6,-1 16 5,1 11-62,6-26-89,16 3 61,0-11-498,28 3-3098,16-19 3686,-2-9 0,-11-3 0,-26-6 0</inkml:trace>
  <inkml:trace contextRef="#ctx0" brushRef="#br0" timeOffset="13169">6737 17740 9442,'16'7'4447,"-4"-2"-3697,13 12-375,-9 1-246,15 10 45,-12 6-102,-9-12-66,0 10-3292,-5 7 3286,-3 6 6,-2 0-215,-2-5 209,-1-18-6,-2-6-28,2-4 29,1-5-264,1-2 3378,6-4-3333,1-2 263,6-2-454,0-3-173,1 0-67,0-1-359,0 1-207,-2 0-56,1 1-364,-1 1 1641,-2 1 0,-4 1 0,-2 1 0</inkml:trace>
  <inkml:trace contextRef="#ctx0" brushRef="#br0" timeOffset="13485">6737 17955 13015,'40'12'-342,"6"-3"-487,-18-11-985,5-1 1814,-7-1 0,-14 2 0,-3 0 0</inkml:trace>
  <inkml:trace contextRef="#ctx0" brushRef="#br0" timeOffset="13956">7023 17859 10164,'7'10'3965,"-1"-3"-3713,-6 34-190,0-19-23,0 33-33,3-30-12,1-2-27,4-3-23,1-3-68,1-5-66,-1-4 56,1-4 44,0-3-11,-1-1 101,0-7-45,2-12 152,0-13-124,-1-1 34,-1-8-12,-5 21 74,1-5 212,-2 18-45,-1 0-89,1 10-118,-1 6-39,3 6 0,0 8-5,2 3-219,2 3-420,1-3-549,1-3-1557,1-9 2750,2-6 0,-6-5 0,0-3 0</inkml:trace>
  <inkml:trace contextRef="#ctx0" brushRef="#br0" timeOffset="14370">7356 17597 14236,'9'48'633,"-1"16"-577,-8-22-40,0-4 1,0 3-166,0 2 1,0-2-204,0 25-192,0-2-430,0-45-404,1-9 51,3-5 1327,3-13 0,-3 5 0,1-6 0</inkml:trace>
  <inkml:trace contextRef="#ctx0" brushRef="#br0" timeOffset="14838">7547 17907 14516,'-1'37'-56,"0"0"0,0 27 17,2-36-107,4-8-123,3-10-56,8-5 281,-4-2 38,5-7-22,-6-5 22,0-5 12,-1-3 39,-2-1-6,-1-2 84,0-7 152,-3 1-79,-1 0 481,-2 9-117,-1 17-621,2 19-29,1 5-89,5 13-90,1-7-241,1-1-2363,10 1-1423,-6-13 4296,7-4 0,-14-11 0,-2-2 0</inkml:trace>
  <inkml:trace contextRef="#ctx0" brushRef="#br0" timeOffset="15536">7713 17597 14745,'37'32'343,"1"1"1,-4-3 0,-4 0-97,-4 13-2329,-1 1 2183,-1 2-506,-3 0 438,-4-1 18,-4-1 521,-4 18-779,-6 1-88,-8-24 1,-2-1-322,-8 17-1797,-25-4-343,14-30 2756,-8-2 0,21-14 0,4-4 0</inkml:trace>
  <inkml:trace contextRef="#ctx0" brushRef="#br0" timeOffset="16519">8189 17883 14572,'18'42'521,"-2"1"-432,-8-7-89,1 6 0,0 4-39,1 2-39,0 1-96,-4-15 0,0-1-218,2 15 28,1 16 185,-6-38 34,-2-4 145,-1-24-6,-1-11 6,-2-9 0,0-9 0,-2-6 81,2 4 0,1-2 138,-1-22-144,1 18 1,1 0 98,0-16-124,5-9-145,2 25 95,10 2 151,14 36-84,-5 7-61,5 13-1,-17 1 40,-2 3-45,-6 0 51,-1 0-113,-6 7-100,-3-9-264,-4 2-84,-5-14-279,-1-4-2180,-16-7 2969,-2-13 0,7 7 0,8-6 0</inkml:trace>
  <inkml:trace contextRef="#ctx0" brushRef="#br0" timeOffset="16992">8784 17431 15793,'-17'39'280,"-1"0"0,2-1 0,0-4-241,-6 7 1,2 4-40,0 2 0,4 2-45,4 0 34,5-1-29,4 0-312,21 15-427,15-5-375,-1-26 0,4-2-697,-6-9 0,0-4 1172,4-3 1,-3-5 0,-7-3-1,-7-3 1</inkml:trace>
  <inkml:trace contextRef="#ctx0" brushRef="#br0" timeOffset="17670">9118 17502 15524,'-12'35'291,"1"0"1,-4 2-1,-2-4-213,-14-2-22,1-1-56,-3 0 0,19-15-56,-1 2 56,11-7-61,2-1-23,1 2 78,2-1-5,3 2 5,4 0 6,6 2-16,12 9-68,-3-2-241,19 20-62,-5-2 191,-1 1-717,4 3 118,-21-22-595,3-3-827,-12-13 2217,-2-4 0,-4-1 0,-2 0 0</inkml:trace>
  <inkml:trace contextRef="#ctx0" brushRef="#br0" timeOffset="18353">9332 17693 14286,'-28'45'896,"6"17"-789,22-7-68,3 0-45,9 4-246,5-23-17,3-5-190,5-12 330,-10-14 34,3-2 95,-6-9 17,-1-4 28,4-20 61,-4 3-33,2-14 61,-6 8-44,0-16-51,-3 11-95,0-22-974,-4 20-427,0-1 1457,0 8 0,0 20 0,0 3 0</inkml:trace>
  <inkml:trace contextRef="#ctx0" brushRef="#br0" timeOffset="18951">9594 17717 10080,'8'7'3125,"-1"-2"-2654,-7 28-242,0-10-122,1 28-40,-1-6-67,0-12 0,0 14-118,0-24-190,0-5-240,0-15 548,0-20 44,0-3-32,0-13 44,0-9-56,-1 10 184,1-10-77,0 16-12,0 0 6,0 13 285,7 4-184,13 38-208,5 6-89,3 12 5,-5-10-128,-9-15-51,-1-4 146,-2-4-56,-3-6 89,-3-4 90,-2-5 112,-1-8 6,-2-8-79,0-9-5,0-5-1,0-18-3421,0-6 3388,0 13 0,0 11 0,0 27 0</inkml:trace>
  <inkml:trace contextRef="#ctx0" brushRef="#br0" timeOffset="19556">9903 17693 13620,'9'55'371,"-1"0"1,0 1-1,-2-8-371,-6-19-5,1 8-231,0-21-564,3-4 688,1-13-28,2-7 106,0-6 34,1-5-6,6-13 6,-3 6 12,4-7 100,-5 13-23,0 3 12,-2 3-73,-2 4 146,-1 3 475,-3 6-565,0 12-84,-3 3 0,-2 11 67,-3-4-67,-4 12 0,3-8-61,-2 7 61,7-14-6,1-1-61,7 4 39,2-5-50,13 9-1210,4-11-544,-1-2 1832,1-11 0,-15-1 0,-1-4 0</inkml:trace>
  <inkml:trace contextRef="#ctx0" brushRef="#br0" timeOffset="20204">10046 17455 13715,'27'35'317,"0"1"0,0-3 1,1-2-72,23 12-240,-11-13 72,3-1-72,-22-14 28,7 5 27,-17-10-22,-1 1 17,-6-4-28,-3-1 6,0 2-40,-1 2 6,-1 3-50,-4 1 50,-2 4-224,-14 13 146,2-5-354,-21 28 63,2-3 274,2 0-87,18-20 0,2-2-406,4 1-751,0 3-789,10-20-1720,2-4 3848,2-5 0,-2-2 0,2-2 0</inkml:trace>
  <inkml:trace contextRef="#ctx0" brushRef="#br0" timeOffset="20838">10356 17312 13939,'36'38'1058,"-3"-1"-593,-1 9-352,-7-8-43,-4-2 0,0 1-25,2 12-45,-7-5 0,-2 3-48,-7-4 0,-2-1 17,1 0 1,-2 1-362,-3 9 0,-2-2 325,-6 4 103,-6 12-176,-6-30-291,-16 3-17,7-14-257,-12 0-634,11-16-784,3-4 2123,3-4 0,11-1 0,4 0 0</inkml:trace>
  <inkml:trace contextRef="#ctx0" brushRef="#br0" timeOffset="23840">10879 17812 10097,'50'10'1411,"-6"-3"-1103,-20-7 0,0 0-61,3 0 50,13 2-56,19 5-169,5 0-66,-3 2-40,-3-3-10,-27-4-96,6-1-23,-19-1-72,-4 0-197,-5 0-352,-4 0-241,-3 0 1025,-6-6 0,3 4 0,-3-4 0</inkml:trace>
  <inkml:trace contextRef="#ctx0" brushRef="#br0" timeOffset="24370">11046 17669 12976,'-28'29'201,"0"0"1,4-3 0,0-2 44,-6-1-33,9-5-101,-6 5-11,14-9-101,3-1-73,6-1 67,2-2-44,4 1 50,6-1 56,15 10-207,25 11-1289,-19-12 1,1-1-1269,1 0 0,-2-1 2708,20 9 0,-31-17 0,-5-2 0</inkml:trace>
  <inkml:trace contextRef="#ctx0" brushRef="#br0" timeOffset="25336">11998 17764 13301,'17'54'347,"1"5"-297,-3-13-5,-1 0-45,-5-9-45,-2-11-50,-2-4 95,-4-14 0,-1-8 258,0 0-202,0-8 22,-3-11 40,0-35 173,1-4-179,5-5-67,15 8-40,-2 30 34,10-1-39,-6 18-145,0 4-348,-1 2-588,1 6-2688,-3 1 3769,-2 4 0,-6-3 0,-4-1 0</inkml:trace>
  <inkml:trace contextRef="#ctx0" brushRef="#br0" timeOffset="25851">12403 17740 14661,'-9'33'33,"1"0"1,-2 5 0,0-4-39,1-2-158,-1 10 130,8-13-102,1-3-246,5 2 57,2-12 4,4 0 29,0-13-252,10-14 543,-6-10-39,5-28 106,-11 2 56,-4-2-11,-3 16 84,-1 14 118,-1 1 22,1 9-112,-1 1-11,0 7-163,1 1 6,0 4-50,0 4-6,0 7-140,6 20-1529,5 15-1087,2 0 2756,3-1 0,-10-31 0,-1-7 0</inkml:trace>
  <inkml:trace contextRef="#ctx0" brushRef="#br0" timeOffset="26770">12665 17812 13289,'8'49'157,"-1"-10"-162,3-5-57,-3-8-100,0-2 162,-3-2-84,0-1-112,-2-10 257,-1-13-55,-1-10-1,1-13 119,1 0 206,6-14-184,0 8-62,10-12-40,-4 25 24,6 3 44,4 19-40,2 18-492,6 14 73,-10 1-1132,-5 5 1479,-12-22 0,0-3 0,-5-12 0</inkml:trace>
  <inkml:trace contextRef="#ctx0" brushRef="#br0" timeOffset="27170">13069 17788 13385,'-2'57'61,"1"-7"-94,-2-25-152,2-3 56,1-1-325,9 1-117,6-6 251,15-5 332,-9-13 178,0-10 73,-15-8 281,-3-16-365,-1 6-33,-2-9-135,0 14 51,-4 3 33,-2 5-95,-5 3-247,-2 5-2116,-15 3 2363,-2 8 0,6-1 0,6 3 0</inkml:trace>
  <inkml:trace contextRef="#ctx0" brushRef="#br0" timeOffset="27489">13141 17455 10186,'2'7'3339,"0"-1"-3076,-2-6 6,0 0-45,-2 37-45,5-11-101,1 13 1,1 4-35,6 8-44,-2-15 0,-1 1-89,6 19-214,-1-1-717,-4-21 1,2-1 1019,9 14 0,-5-7 0,-4-25 0</inkml:trace>
  <inkml:trace contextRef="#ctx0" brushRef="#br0" timeOffset="27886">13379 17788 12634,'9'41'47,"-1"0"1,7 22-120,-2-29-102,-1-16-5,1-5-23,-1-6-39,-1-3 174,1-7 291,-4-13-135,-1-2 309,-4-22 398,-3-9-628,-2 8-23,-3-5-139,-4 25-6,-5 2-185,-4 5-476,-2 3-683,-3 5-751,1 3 2095,2 7 0,10-3 0,4 3 0</inkml:trace>
  <inkml:trace contextRef="#ctx0" brushRef="#br0" timeOffset="28753">13641 17740 11749,'11'32'423,"0"0"0,7 28-322,-8-18-348,-5-17 236,-2-8 73,-2-18 11,3-30-34,0 10-39,2-23 162,0 21-162,1 3 112,7 1 28,4 10 11,12 19-246,-10 7-50,0 17-107,-13-6-90,-2 7 286,-3-12-40,1 0-77,-3-17 363,2-16-38,0-5 49,3-13 561,5-15-208,6 3-302,1 4 521,16 16-655,1 41-169,3 4-1125,-14 8 0,-4 5-4919,2 8 6095,1 16 0,-16-40 0,-3-6 0</inkml:trace>
  <inkml:trace contextRef="#ctx0" brushRef="#br0" timeOffset="29602">14855 17693 15182,'-25'21'505,"2"2"-500,7-1 1,0 4-6,1 4 0,3 1-56,3 1 56,4-1-56,3-5 5,9-3 1,14-5-118,13-9-331,2-4-1735,12-19 2234,-18-4 0,-4 2 0,-12 4 0</inkml:trace>
  <inkml:trace contextRef="#ctx0" brushRef="#br0" timeOffset="30125">15021 17407 9218,'12'10'3506,"-2"-3"-2549,-10-7-273,0 0-416,3 41-83,4 8-154,-3-14 0,0 3-29,1 7 1,2 1-126,-2-1 0,0-1 84,0-8 0,-1-1-247,4 30-184,-5-52 150,-1-6 236,1-7 84,-1-8 0,1-3 45,-1-8-45,3-2 0,-1-1 0,3 1 0,0 0-11,9-3 11,4 2 179,15 2-28,-11 9-44,2 11 38,-14 9-212,1 18-146,-4-1-307,1 13-365,-6-10-449,-1 3-446,-2-4 1780,0-4 0,-1-12 0,0-5 0</inkml:trace>
  <inkml:trace contextRef="#ctx0" brushRef="#br0" timeOffset="30572">15474 17717 14857,'-2'34'118,"1"0"0,-1 27-158,5-28-83,3-7-17,6-11-140,2-2-229,9 0 206,-6-6 191,6-1-61,-9-6 61,-2-3 168,0-12 11,-4-13 50,-2-27 79,-14 7-554,-20-7-443,2 32-3731,-20 15 4532,26 17 0,0-1 0,15 0 0</inkml:trace>
  <inkml:trace contextRef="#ctx0" brushRef="#br0" timeOffset="30919">15759 17717 14409,'5'39'45,"-1"1"0,5 21-241,-6-23-963,6-11-555,-3-14-1121,2 0 2835,-5-13 0,-1 0 0,-1 0 0</inkml:trace>
  <inkml:trace contextRef="#ctx0" brushRef="#br0" timeOffset="31101">15712 17597 10758,'12'-2'-1624,"-2"-1"1624,-10 3 0,0 0 0,0 0 0</inkml:trace>
  <inkml:trace contextRef="#ctx0" brushRef="#br0" timeOffset="31551">16045 17740 14796,'-18'11'784,"-2"7"-728,7 3-185,-3 8-39,5-5-39,4-2 100,5-8-21,2-1 72,4 1-84,2 0-17,5 2-174,7 6 152,-3-5-678,11 6-2968,8-17 3825,-7-4 0,-1-6 0,-19-1 0</inkml:trace>
  <inkml:trace contextRef="#ctx0" brushRef="#br0" timeOffset="32007">16283 17812 8237,'3'10'1961,"-1"-1"-1390,-2-9-302,25 5 207,-15-4-62,18 2 7,-22-7-186,0-3 11,-2-3-151,0-1 101,1-9-134,-2-5 22,-1 1 11,0-6 68,-19 13-163,5 3 0,-15 7 89,9 12-89,2 7 45,3 8-17,3 11-22,3 5 78,4 6-45,2 1 207,2-1-139,6-5-107,4-6-56,16-6-62,0-12-4659,9-20 4777,-17-2 0,-6-9 0,-12 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2:22.3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6880 6572 13861,'-18'1'683,"-6"0"-588,15-1 118,-13 0-202,10 0 140,-3 0-151,3 0 90,0 0-85,2 0 1,-1 0 134,1 0-67,0 0-23,1 0-50,0 0-5,0 0 111,-1 0-106,5 0-73,-1 0 6,6 0-303,-1 0 421,1 4-1,0 0 73,0 10-27,0 12-96,-1 6 50,-1 16-44,1-12-6,-3 3 50,2 3-78,0-9 28,-1 9 22,3-13-16,0 12-6,0-9 17,0 22-12,0-11-10,0 0 10,-1 7 91,1-21-91,-2 19-5,2-19-101,-2 9 101,0-9 73,-1 1-67,0 1-6,-2 0-28,0 0 22,0 1 12,0-1 22,2-1-28,-1-1-6,2 0-50,1 13-50,1 8 61,0-9 0,0 2 96,0 18-49,-2-16 1,-2 1 25,-2 19-1354,-4-2 1326,2-4-596,3-19 596,1 0-62,-1 18 12,2-13 53,1-7 0,0 1 69,2 23-72,-1 0-6,1-24 1,0 0-62,-2 25 5,0 1 40,-1-24 0,0-1-371,0 8 393,0 12-71,1-20 94,1-3-18,1-2 1,-1-2 0,1 0-6,0 13 33,0 5-27,0-1 1615,0 11-1615,1-24-6,1 10 769,1-14-774,2 15-34,0-10 39,0 11 0,-2-14-40,-1 0 35,-1-1-1,0 0-95,-1-2 101,0 0 0,0 1-100,-1 16 94,-1-11-95,-4 27 22,3-30 1,-1-1 73,-2 24-68,0 7 73,4-29 0,-1 0 6,2-1-6,-1 0 0,0 10 0,1-10 5,0 19-5,1-23 6,-1 19-1,1-8 12,-2 25-17,0-8 11,0-2-11,-1-14-39,1 4 45,1-11-6,0 12 0,0-15 0,0 12 0,0-12-39,-2 20 61,-1 6-11,-2 5-5,1-1-6,-1-13 39,0 15-39,2-21 6,-1 22-1,3-31 1,2 0-6,0-1 5,0 13 7,0 1 4,-1 10-10,0-16 39,-1 8-45,1-20 11,-3 22-11,1-19 6,-1 10 27,-1 4-27,0-10-12,0 11 6,0-14 0,1-1 0,1-1 51,-2 8-51,2-12 5,1 10 40,1-16-28,1 9-17,0-11 0,0 4 33,0-6 1,0 14-23,0-7-11,0 20 39,0-21 6,-1 7-45,0-14 0,1-2 0,-1 0 0,1-1 0,0-2-61,0 1 21,0-5-38,0-2-146,0-3 319,0-2-117,3 0-23,2 1 51,0 0 33,2 2-6,-3-2 18,-1 2-46,-1-2 40,0 1 11,-2-2-129,0 3 62,0 1-50,0 6 55,0-2 6,1 3-6,0-3-55,0 3 5,2 9 45,-1-4-1,1 14-49,-1-6 61,0 13 0,-1-11 0,-1 1 0,0-14-6,0-2-72,0-5-23,0-2 17,0-3 17,3-1 67,3 0 5,4 0 1,5 0 0,4 0 38,1 0-44,4 0-11,1 0-118,1 0 51,10 5 128,-9-2-44,7 4 39,-6 0-62,-2-1-56,-2-1-985,-1 1 1058,-5 4 0,-7-6 0,-1 4 0</inkml:trace>
  <inkml:trace contextRef="#ctx0" brushRef="#br0" timeOffset="1147">7618 6668 6311,'0'0'0</inkml:trace>
  <inkml:trace contextRef="#ctx0" brushRef="#br0" timeOffset="3213">7618 6668 12942,'38'-4'92,"0"1"1,26-2-54,-51 5 68,12 0-74,-10 0 6,9-1-33,-13 0 5,2 0 68,-2 1-46,1 0-16,4 3 17,-5-1-34,3 3 33,-7-1 6,0-1-39,-1-1 152,-3 1 357,0-2-358,-2 0-95,-1 0-56,0 0 146,0 1-73,0 1-34,0-1-28,0 1 51,0 6-34,0 0 0,0 16 11,-3 10-39,1 6-42,-2-8 0,0 4 84,2-2 0,0 1-42,0 1 0,0 1-20,1 12 1,0-2-1386,1 12 1433,0-21 0,0 0-28,2 14 5,2-1-2,-1-14 0,1 0 3,3 21-438,-4-20 0,0 0 432,-1 18-3,-1-16 1,-1 2 7,1 22 9,-1-11 0,0 4-3,-4 3 1,-2-1-12,4-9 0,-2-1 0,-3 9 0,0-3-67,-2 6 67,0 0 72,0-1-72,2 1 3,2-19 0,1 1-3,1-10 0,0-1 0,0 11 0,-1-2-6,2 16-22,0-1 25,1-19 1,1 1 16,-1-2 0,1 1-17,0 18 0,0 0 3,0-19 0,0-1-6,0 7 1,0-2 5,0 8-6,0-12 1,0 2 1326,0 22-1318,0-8 0,-1 0-3,0 10 2,0-21 1,-1-2-8,1 14 1019,-1-3-1034,2-17 1,-1 2 44,1 0 0,-1 1-22,0-1 0,0 0-1,0 7 1,-1-1 16,0-7 1,0-2-14,-2 34-1,2-17 1,0 0-1,0-13 1,1-1-3,0 9 0,0-1-222,-1 22 225,-1-20-6,1 0 0,0-1 0,-1 0 6,-1 19-57,1-13 45,0-7 1,0 2-1,-1-7 1,1-1 2,-1 0 0,1 1-269,-2 7 1,2-1 277,-2 6 5,0 14-11,2-22 0,1 0 0,-1-1 0,0 0 207,1 0-218,-5 18-28,0 5 39,-1 1-20,4-26 0,-2 2-5,1-1 0,0-1 19,-3 27 3,3-24 1,0-3-54,2-6 56,-1 8 5,2-14 1,-2 11-6,0-9 599,-1 10-593,2-13 0,-2 1 10,-1 13-32,-2 4 18,3-9 1,0 2 8,-4 28-11,2-3-8,3-27 0,1-2 2,1 1-28,-2 16 29,2-29-57,1-4-11,1-3 40,0-3 27,0-2 6,0-2-5,0-1-51,0-4-12,0-1 119,0-2-96,0 3 51,0-1 10,0 8-16,0-4-151,0 8 118,0-6 21,1 1 7,0-5-1,0-1 29,-1-2 33,-3-4 16,0 0 1,-6-5 11,-4 5 95,-4 0-128,3 2 27,-2 1-78,8 0-285,-7 0-466,6 0-912,-7 0 1663,-1 0 0,7 0 0,-1 0 0</inkml:trace>
  <inkml:trace contextRef="#ctx0" brushRef="#br0" timeOffset="10998">2952 4834 12219,'25'45'421,"-4"-8"-421,-7-9 50,-2-6 79,5 14-73,-4-9-62,9 17 40,3-4 84,5-1-57,-1-5-55,-3-12 50,-8-8 50,13 7-100,-8-4 61,9 5-28,-12-6-28,2 1-11,-3-2 90,11 7 28,2-2 50,27 6-135,-5-7 6,1-3-33,-13-6 0,-13-2 89,0 1-84,-1 2-11,0 0 34,-1 2-29,-1 0-5,0 1 17,2-1-51,0 0 40,0-2-6,14 3 56,5-1-45,-1-1 6,11 3-23,1 1 6,-10-3 0,7 3-22,-25-8 16,0-1 6,1 2 73,0-1-67,14 3-12,-12-3 6,24 4 6,-25-6-1,22 5-5,-10-2-8,-10-1 0,1 0-4,25 5 1,-2-1 6,-2-4-1,-9-4 6,-1 0 0,-6-1 6,-14 0 33,-2-1-39,-2 0-45,7 1 34,10 1 5,5-2-33,15 0 39,-15-3 17,3-2 16,-12-1-66,0-1 72,-1-1-39,0 1 6,-3 0-1,0 1-5,4 0 0,-9 3 0,10 0-5,-11 2-7,8 5 12,-7 0 0,9 7-5,-13-5 10,7 3-5,-7-4 0,0-1 0,2 0 0,2-1 0,14 1 6,-9-2 5,19 2-11,-25-2 11,12 4 40,-12 0-40,9 4-28,-7 0 17,-2-1-5,-2 2-51,-8-4 56,5 3 0,-5-2 5,1-1-5,-1 1-5,0 1 5,0 0 67,7 5-56,12 3-61,2-1 89,15 1-39,-15-9-17,3-1-17,-10-2 34,-3 0 0,-3 0-39,-5 1 34,-3 1-1,2 4 12,-5-3 5,6 7-6,-5-4-5,-1-1 17,0 2 39,-2 1-56,-2-3 0,1 4 6,-3-5-1,0 0 1,2 0 0,1 0-1,0-1 1,2-1-6,-1 0 11,8 0 17,-5-3-28,6 2 45,-7-2-45,-1 1 11,-5-3-11,-2-1 6,-4-2 44,0-1-5,-7 0-45,0-2 0,-7-1 0,-1-2 0,1-2 0,-2 0 0,1 1 33,-7-1-33,-7 0 0,5 2 0,-2 1 6,14 2 56,-3-3-57,4 2 1,-3-2-1,7 1 107,0 1-56,2-1-5,1 2-51,2 1-420,1 0 353,5 1 156,7 4-33,2 0-22,6 5 22,-3 0-56,2 0 33,1 0 18,0 1-46,1-2 46,8 3-12,-7-3-33,12 5 38,-12-5-44,0 2-11,-7-4-56,-8-4 73,-2-1-6,-2-1 145,-2 0-44,0-2-56,0-3 44,0-2-5,-2-8-72,-3 1 21,-1-6-27,-4 2-1,-1-3-5,-8-15-61,0-3 50,-4-10 5,9 20 6,5 8-151,7 17-174,1 3-235,0 0 0,1 1 0</inkml:trace>
  <inkml:trace contextRef="#ctx0" brushRef="#br0" timeOffset="17955">7118 8977 14673,'-11'41'364,"0"-1"-359,6-10 90,1 2-39,3 2-56,1 11-67,10-5 34,-1-2-57,15-11 28,4-18 152,3-15-79,-1-7-5,-2-30-1,-12 12 7,2-12 66,-8 12-72,-4 2 78,-2 2-45,-3 4 17,-19-10-17,-3 12-39,-10-2-241,-3 15-784,8 7-1210,-1 7 2235,0 10 0,17-7 0,-2 6 0</inkml:trace>
  <inkml:trace contextRef="#ctx0" brushRef="#br0" timeOffset="18505">7094 9644 14885,'44'-26'695,"-4"-2"-667,-18 7-28,-2 0-5,-13 13 5,-1 2 95,-6 12 39,0 4-44,-2 10-90,-1 5 90,-4 19-85,1-7-5,-1 11-50,3-15-281,1 0-1422,1 5-1064,2-13 2817,-1-1 0,1-17 0,0-3 0</inkml:trace>
  <inkml:trace contextRef="#ctx0" brushRef="#br0" timeOffset="19123">7094 10025 14471,'-7'42'165,"1"-1"0,-5 24-159,14-26 22,3-14-28,3-2-6,1-2-27,2-4-34,-1-2 11,7 0 16,-4-5 24,12 1-108,-4-8 113,12-5 62,-12-5-46,3-9-5,-14-3 79,0-3 94,-3-4-10,-1-1 83,-4-1 28,-2 1-183,-3 1-24,-6 1-67,-7 2-225,-7 2 225,-43 6 0,40 6 0,-27 7 0</inkml:trace>
  <inkml:trace contextRef="#ctx0" brushRef="#br0" timeOffset="20229">7213 7001 12903,'-4'34'386,"0"0"1,-2 19-326,7-17-44,10-3-17,0-9-11,6 4 45,8-7 274,5-11 67,9-16-6,-1-25-133,-13-9 195,-4-21-167,-13 24-35,-4-11-156,-11 19-17,-19-7-241,0 13-78,-12-1-740,-5 17-1259,0 22-1150,2 3 3279,10 15 0,20-17 1,5-4-1</inkml:trace>
  <inkml:trace contextRef="#ctx0" brushRef="#br0" timeOffset="20666">7261 7572 13401,'2'43'-1105,"0"-14"0,-4-19 0</inkml:trace>
  <inkml:trace contextRef="#ctx0" brushRef="#br0" timeOffset="20879">7213 7953 16325,'12'34'-345,"-2"26"1,-10-44-1,1 21 1</inkml:trace>
  <inkml:trace contextRef="#ctx0" brushRef="#br0" timeOffset="21029">7213 8263 11486,'9'13'2767,"-2"-3"-2409,-7-10-1052,0 0-2029,-1 30 2723,-1-13 0,0 16 0,0-24 0</inkml:trace>
  <inkml:trace contextRef="#ctx0" brushRef="#br0" timeOffset="21199">7190 8644 10186,'0'0'0</inkml:trace>
  <inkml:trace contextRef="#ctx0" brushRef="#br0" timeOffset="21847">7213 10739 10780,'-14'20'0,"3"-5"0</inkml:trace>
  <inkml:trace contextRef="#ctx0" brushRef="#br0" timeOffset="22020">7142 11025 13497,'4'1'621,"0"-1"-3449,-4 0 2828,2 29 0,-1-22 0,2 21 0</inkml:trace>
  <inkml:trace contextRef="#ctx0" brushRef="#br0" timeOffset="22197">7118 11406 8058,'0'0'0</inkml:trace>
  <inkml:trace contextRef="#ctx0" brushRef="#br0" timeOffset="22366">7142 11716 12791,'12'10'1837,"-2"-1"-1328,-10-9-145,0 0-1209,0 6 845,0 7 0,0-3 0,0 2 0</inkml:trace>
  <inkml:trace contextRef="#ctx0" brushRef="#br0" timeOffset="22986">7094 12406 15305,'-40'34'227,"21"-6"1,7 4-184,15 15-44,4 11 0,8-17-44,2-18-113,2-5 83,1-6-32,1-6 0,-1-5 106,0-9 44,-2-6 74,7-47 11,-12 3-95,-6 15 0,-5 0-90,-12-9-1211,-29 7 1267,4 38 0,-1 4 0,-6-11 0,-12 20 0</inkml:trace>
  <inkml:trace contextRef="#ctx0" brushRef="#br0" timeOffset="25559">7713 9715 12662,'53'6'975,"4"-3"-410,-10-2-442,-8-1-16,9 0-1,-21-2 62,13-7-106,-8-2 11,10-9 16,-13 0-27,1-4-1,-1-4 35,0-2-96,-1-1 39,6-7-39,-6 7-6,-3 3-229,-10 12-734,-11 13 969,-2-1 0,-2 4 0,-1 0 0</inkml:trace>
  <inkml:trace contextRef="#ctx0" brushRef="#br0" timeOffset="26242">7832 9596 14880,'-15'48'896,"0"-4"-812,-3-14-72,6-7 77,0 0-50,7-12 12,-1 5-51,3-9-6,1 3 1,2-4 5,0 4 61,0-1-61,2 0 0,2 4-73,7 3 73,5 4 23,2-2-23,3-3-11,-2-5 11,3-1 0,2-2 0,1 0-118,0-2-493,-1-2-907,-2 1 1518,2-1 0,-12 0 0,0-1 0</inkml:trace>
  <inkml:trace contextRef="#ctx0" brushRef="#br0" timeOffset="26995">8523 9358 15468,'-14'59'286,"1"-8"-196,6-24-51,2-3-39,2-2-314,3 1 134,10-10 186,6-2-6,3-8 0,6-3 101,-4-1-33,-4 4 77,-3 6-55,-10 8-29,-3 5-61,0 5 0,-1 2-521,-7 14-655,3-9 1176,-8 13 0,7-29 0,0 0 0</inkml:trace>
  <inkml:trace contextRef="#ctx0" brushRef="#br0" timeOffset="27425">8784 9525 13463,'1'7'2420,"-1"-1"-2297,-17 33-89,12-16-29,-12 32 1,18-13-1,4-11 1,2 8-6,5-17-101,0-6-16,1-3 66,6-7 62,0-10 29,5-17 32,-5-4-66,-3-24 28,-10 19-34,-1-18-107,-12 23-241,-3-5-228,-10 12-264,-1 3-924,-5 5-2701,2 3 4465,1 4 0,11 2 0,3 1 0</inkml:trace>
  <inkml:trace contextRef="#ctx0" brushRef="#br0" timeOffset="28012">9046 9453 15569,'22'-15'157,"-2"3"-84,-5 12 33,-1 3-22,-3 5 45,-1 18-95,-4 15-79,-3 18-45,-4-8-145,-5 9 22,0-26-375,-4 13-17,5-25-493,-1-2-521,2-15-1730,1-3 3349,-3-2 0,4 0 0,-1 0 0</inkml:trace>
  <inkml:trace contextRef="#ctx0" brushRef="#br0" timeOffset="28227">8999 9668 10556,'8'5'3372,"-2"-1"-2403,-6-4-745,5-8-112,2 5-40,7-5-72,3 8-184,4 0-404,4 0-2482,19 0 3070,-13 0 0,2 0 0,-21 0 0</inkml:trace>
  <inkml:trace contextRef="#ctx0" brushRef="#br0" timeOffset="28743">9308 9501 15580,'0'39'68,"-1"-6"-63,2-11-33,3-11 28,2 5 0,3-11 6,1-1-1,6 5-5,-4 0 6,5 6 0,-7 0 33,-1 2-34,-3 4 1,-2-1-62,-2 12-152,-2-3 79,-4-2-509,-5-5-818,-6-15 386,-1-10-655,-2-10 1725,3-11 0,8 10 0,0 1 0</inkml:trace>
  <inkml:trace contextRef="#ctx0" brushRef="#br0" timeOffset="28924">9284 9454 10858,'12'2'3249,"-3"-1"-2969,30-1-190,-19 0-90,31 0-392,-26 1-1827,-3 0 2219,-2 1 0,-10 0 0,-3-1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47:32.1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8284 13692 13777,'25'1'235,"-3"-1"-134,6 2-68,-9-1-27,16-1 27,-18 0-33,4 1 0,-8 0 6,0 0-6,0 0 0,0 1 11,6-1-11,3 1 0,0-2 0,7 2 6,1-1-6,-4 0-6,1 0 6,-14-1-5,-1 0 5,-1 0 0,0 0 0,0 0 0,0 0 16,1 0-21,6 0 5,-3 0-56,11-2 56,-6-1 11,9-2-11,-11 2-11,1-1 11,-10 4-28,9 0 28,-6 0 0,6 0-11,-9 0 61,4 0-50,-3 0-62,7 0 62,0 1 0,-1-1-5,6 1-141,-2-1 141,-1 0-51,8-5 16,-14 2 40,6-3-33,-11 3-51,-1 1 84,-2 0-129,0 1 123,-2 0-61,0 0 34,3 1 33,-1 0-62,5 0 96,-2 0-34,4 0-23,-4 0 23,2 2 0,-1 0-95,4 2 89,-2 0 1,2 0-1,-4 0-16,0-2 16,1 1 1,-3-1 5,2 0-6,-4-1 0,6 0-61,-3 0 62,4-1 5,-4 0 0,1 0 5,0-1-5,-3 0 56,-1 0 34,-3-1 179,-2 2-258,-2-2-11,-1-1 0,-1 0 33,-2 0-38,1 1 10,-1-1 18,0 0-23,0 0 0,0 0 0,-1-1 0,1 1 0,-1-1 11,1 0-11,-2 0 6,0-1 10,-5-3 85,-1-1-17,0 0 67,-2-2-11,5 1-72,3 1-63,2 1-5,6 5 0,-1 0 6,1 1-6,0-1 0,0 2-471,0-1 522,12 8-12,-3 0-33,11 6 111,-6-1-111,-1 0 44,0 0-11,-2-1-33,-1-1 0,-2-1 33,-1-3-39,-2 0-101,0 0 118,-1 1-17,-2 6-45,0-1 51,-2 9-1,0-5 51,0 6 17,-1-5-73,-3 2 34,-3 0-1,-1 2-27,-2-1 22,0-1-28,-1 0-95,1-4-258,0-2-902,0-6 1255,-1-2 0,5-4 0,0 0 0</inkml:trace>
  <inkml:trace contextRef="#ctx0" brushRef="#br0" timeOffset="1328">9499 12906 11530,'4'34'448,"-1"-4"-184,-3-8 44,0 10-112,0 17-39,0-3-126,0-13 0,0 2 69,0 7 1,0-1-104,0-6 1,0-1-7,0 7 1,0-3 8,2 2 0,0-3 39,2-3-39,0-1-123,0-1 123,-2 1 0,2 0-6,-3 14 62,0-11-50,1 22-12,-2-14 6,0-1 6,0 4 61,0-14-67,0-2-50,0 4 55,0-17-5,0 10 51,0-10-46,0 2-5,-1 1 0,0-1 95,0 5-139,1-3 27,-1-3 11,1-6-27,0-7 33,0-2 0,0 0-40,0-1-32,0-1-85,0-1 11,0 1 146,0-1 123,1 4-67,-1-2-56,1-1-975,-1-1 68,0-10 907,0-13 0,0 7 0,0-4 0</inkml:trace>
  <inkml:trace contextRef="#ctx0" brushRef="#br0" timeOffset="3260">9499 12906 11564,'44'16'538,"-4"-2"-421,-19-11-66,1-1-46,2-1 74,0 0-79,1-1 0,-2 0 23,1 0 10,-2 0-33,9-2 11,0-1-11,0 0 0,3 0 0,-14 2 0,5 1 0,-8-2 6,7 1-40,-6-1 34,4-1 0,-7 0 6,-1 0 28,-1 0-34,0-1-56,-1 0 11,5-2-79,2 1-38,1 1-180,7 0-296,0 3 341,1 0-263,10 1 269,-14 0 145,7 0 40,-10 0 5,-2 1 95,-4 1-27,-1-1 33,-3 1 5,0 0 74,0 0-7,0 0 124,7 0-140,-4 1-44,14 4-7,-10-1-5,5 3-45,-8-4 45,-3 1-5,-2-2-1,-1 0 6,1-1 0,-2-1 45,7 0-39,-4-2-1,14 0-50,0-3-235,16-2 196,-5-2-67,-2 2-78,-11 3 111,-12 1 118,2 1-6,-8 1-50,1 0 22,-3 1 34,1 1 6,-2-1 342,-1-1-164,0 1 91,-1-1-146,0 0-79,0 1-50,0 0 0,0 1 95,0 0-89,0 0 5,0 0 11,0-1-22,1 0-11,-1-1-230,1 0-50,0 0 190,1-1 6,1 0-34,-2 0 185,1 0 124,-1 1-68,0 2 0,-1 2-101,1 1 28,0 10-207,0-2 73,3 22-68,-2 10 152,1 4 61,-2-15 1,0 3-51,1 1 0,-1 0 0,0 27-65,0-29 1,-1-3-65,1 2-17,-1 1 68,1 0-23,-1 1 6,0 15 67,0-13 22,0 10-44,0-7 50,0 0 106,0 13-56,0 3 152,0-11-95,0 16-107,0-26 56,2 21-56,0-30-73,2 6 40,-2-18-332,0-2 219,0-7 102,-1 0 111,-1-4 67,0 0-134,0 0-89,0 4 83,0 0-28,0 0-380,0-3-588,0-3 1002,0-1 0,-1-1 0</inkml:trace>
  <inkml:trace contextRef="#ctx0" brushRef="#br0" timeOffset="4375">9570 14335 8942,'61'14'729,"-9"-2"-622,-31-12 5,-1 0-34,13 3-5,5 1-68,2 0 141,11-1-17,-8 0-118,-1-1 213,6 3-140,-22-2 90,8 2-90,-10-2 22,1-1 62,0 0-56,0-2 73,-1 0-51,10-4-72,-1 0-57,15-3 1,-18 4 50,3 2-45,-17 1 45,10-1 6,-7 1-57,6-1-5,-8 1 6,0 0-12,0 0 12,-1 0 16,0 2-22,0 0 0,0 3 56,8 0-56,-7-3 0,10 1 56,-13-3-44,4 1-7,-8-1 57,3 1-62,-4-1 0,2 2 0,-3-1 0,-2 0-140,3-1 11,-3 1-117,3-1-466,-5 0-2475,2 0 3187,-2 2 0,0-1 0,-3 1 0</inkml:trace>
  <inkml:trace contextRef="#ctx0" brushRef="#br0" timeOffset="5856">9998 13526 13295,'-13'34'406,"0"1"0,-6 20-400,1-14 33,7-1-39,5-10-95,3 14-197,23-8-357,2-4 313,9-8 274,-7-14-39,-8-8-16,0-2-444,4-10 561,-6 0 0,2-12 39,-7 0 40,-2-3 83,0-17 147,-4-4-1,-2 10 0,-3 1-168,-4-12-79,-4 0 208,0 33 90,-1 5-359,4 7 5,0 8 34,5 6-39,2 8 0,0 3 0,1 4 17,4 1 39,8 14-134,5-1-152,1-2-1383,5-8 1613,0-21 0,-9-1 0,1-9 0</inkml:trace>
  <inkml:trace contextRef="#ctx0" brushRef="#br0" timeOffset="6503">10403 13216 14152,'-37'21'1092,"4"-1"-823,18-6 140,-9 10-319,7-5 61,-9 13-151,14-15 0,-1 2-90,10-10 23,1-3 61,2 0-38,4 2 49,8 3 34,10 5-44,2-1-74,12 5-610,-1 1-459,-2-1 34,-6-4-998,-17-8-2391,-6-4 4503,-3-1 0,0-1 0,-1-1 0</inkml:trace>
  <inkml:trace contextRef="#ctx0" brushRef="#br0" timeOffset="6967">10451 13335 8595,'6'-4'4442,"-1"1"-3943,-5 3-79,32 2-230,-22 4-184,24 3 39,-31 6-40,-2 1-5,0 2 0,-1 1-56,-2 0-162,-4 6 61,-3-4 151,-2-4-66,3-7-80,5-8 152,2-1 62,10-1-62,0 0-56,7 0-353,-4 0-695,0 0-4804,3-1 5908,-5 0 0,-1 0 0,-6 0 0</inkml:trace>
  <inkml:trace contextRef="#ctx0" brushRef="#br0" timeOffset="7403">10570 13216 13670,'44'40'303,"-5"-7"-236,-26-25-67,0 0 50,-1-1-44,-1-1-6,-1 0 33,-1-1-21,-2 0 16,-1 0-17,-2 0 62,-1-1 83,-2 4-100,0-1 17,-6 8-73,-1-4 6,-6 7-6,0-3 39,-9 10-129,4-5-122,-5 6-477,8-8-880,2 4-2895,2-1 4464,0 3 0,6-13 0,1-1 0</inkml:trace>
  <inkml:trace contextRef="#ctx0" brushRef="#br0" timeOffset="8736">10189 14383 14040,'11'37'403,"-3"-1"-285,-8 2-113,0-4-10,-1 15 5,0-9 0,0 2-68,1 25 23,0-34 1,0 1 44,0 33-151,0-4 134,0-34 0,0 2 17,0-14-90,0 6 18,0-4 10,0 5 17,0-5 0,0-1 1,-1 5 38,0-7 12,-1 2-12,1-11-72,0-1 78,0-2 50,1 2-106,-1 2 56,1 0 11,0 1-5,0-4-6,0-2 0,0-1-28,0 2 28,0 0-73,0 1 73,0 0-28,0 1 28,0 3 0,0 1-39,0 3-129,0-5-185,0-3-734,0-17-935,0-1 2022,0-11 0,0 12 0,0 3 0</inkml:trace>
  <inkml:trace contextRef="#ctx0" brushRef="#br0" timeOffset="9453">10070 14645 14101,'21'-35'1048,"-2"-1"-970,-2 3 34,8-6-146,-6 17 34,3 2 0,-11 17 56,-4 3-56,1 0 101,3 8-62,2 7-39,1 4-173,4 14-830,-4-6 1003,6 14 0,-10-20 0,-1-2 0</inkml:trace>
  <inkml:trace contextRef="#ctx0" brushRef="#br0" timeOffset="18061">8166 12168 12965,'28'2'84,"-6"0"-84,-19-2 5,0 0 29,2 0-34,-1 0 33,3 0-33,-3 0-5,3 0-1,-2 0 12,4 1-1,-3 0-5,1 0 6,-3 0-6,0 0-6,3 1 1,-2 0 5,3 2 0,-2-1 0,0 0 5,3 2 68,-1 1 11,9 5-78,-6-4 33,3 4-39,-3-4 6,-4-1-12,8 6 6,-8-6 39,5 5-33,-5-5 39,2 5-45,-3-3-6,5 6 12,-1 0-46,-1 0 80,-2-1 32,-2-5-27,-3-1-39,1 2-6,0-2 0,-1 3 0,0-2 5,0 1 63,1 1-68,-1-1 0,0 1 0,1 2 50,1-1-50,0 0 11,1 1 34,1 0-45,-2-1 0,1 0 0,-4-4-6,3 4 6,-1-2 0,2 4 0,-2-3 40,0 1-40,2 4 33,-2-2-78,3 9 45,-2-4 23,0 1-18,0 4-16,-1-8 11,0 3 0,-1-6 28,1 1-28,-1 0 0,1 2 0,0 1 6,0 0-12,0 2 6,1 7 39,0-6-72,1 14-1,1-10 34,-2 2 51,2 2-51,-3-11 11,1 6-11,-2-7 5,0 1-5,0 1-39,0 2 39,-2 2 0,2 2-50,-2 3 50,1 0 67,0 15-61,2 1 10,-1 9 7,0-13 16,0 0-78,-1-1 39,1-7 5,0 13-5,-1-23 6,1 9 11,-1-8 33,0 1-44,0 0-6,-1 0 0,1-1-6,-1 9 17,0 0-55,0 8 38,0 12 6,0-16 0,0 7-17,0-21 17,0 1 51,0 0-51,0 1-51,0 13 85,0-8-73,1 8 39,-1-10-17,2-1-34,0 10 51,0 2 0,0-2-5,1 7-18,0-17 23,0 6 0,0-8 0,0-2-5,0 0 10,0-1-10,1 0-57,1-1 62,0 0 0,-1 0 0,3 11-84,1 5 84,3 13 0,0-8-45,4 13 34,-7-21-56,8 19 50,-8-22-33,6 17-1,-7-20 1,3 6 39,-4-10-45,0-1-34,0 2 85,0 0-113,3 8 118,-2-8-17,7 15 6,-3-9 11,2 0 6,2 5 5,-7-14-11,2 4 0,-3-9 5,-1-1-5,0 0 40,1-1-40,-1 2 5,1 1 96,1 2-101,3 11-6,-1-7 51,6 15 6,-3-8-79,8 10 39,-8-13-11,2 0 5,-6-12-5,0 0 0,-1 0-39,1 0 34,-1 0 5,0 0-6,1 0 6,-1-1-6,0 1 6,2 0 0,4 5-11,3 1 11,-1-3-45,4 2 40,-3-6 5,-1-1-45,4 1 79,-8-6-29,8 7-5,-7-6 0,5 3 0,-5-3-106,2 0 16,-1-1 51,-1 0 22,7 1 17,-7-2-5,11 2 10,-3 0 1,-3-2-34,2 2 28,-9-3 0,0-1 28,0 0-28,1 0-6,0 1 6,1-1 0,0-1 0,0 1-5,1 0-1,1-1 0,6 2 1,1-2 22,9 3-17,-9-2-34,0 0-16,-10-1-29,4-2 79,-2 0-56,5 0 45,-5 0 11,0 0-34,8 0 34,-6 0 34,12-3-40,-7-2 6,-1 0 0,1-3 0,-6 2 0,0 1-95,1-1 28,-5 1 67,1 0-78,-3 2 72,-1-1 0,-1 0-38,0 0 44,-1 1-40,0 1 35,-1 0-80,1-1 85,-2 1-67,2-2 61,-3 1-27,3-4 38,-3 2-5,2-4 6,-2 1 0,1-1-6,-1 0 33,0-1-33,1 0 0,-1-2 28,0 1-22,1 0-6,-2-1 11,1 0 79,1-6-56,-1-4 5,2-12-33,-3 12-1,0-4 34,-2 15-33,0 1 28,0 0-34,0 2-34,0 1 34,0 0 0,0 1 0,0-1-6,0-1 12,0 0 39,0-4-45,1-2 0,-1-1 5,0-1-5,0 7 0,1-1 6,-1 4 0,1-5-1,0 4 46,0-4 117,0 2-84,-1 2-51,1-2-22,-1 4 29,0-1-35,0 2 74,0 0 649,0 3-672,0 8-23,-1-2-22,-5 11-11,1-5 34,-6 4-34,2-4-6,-8 5 23,3-4-17,-12 6 90,1-9-1,6 0-49,2-6-40,13-2 0,1-1-236,2 0 248,6-2-7,0-1-5,5-2 11,3-3 40,2-2-12,8-6-17,-3 2-22,-3 1-44,2 1 77,-10 7-33,3-3-11,-6 5-23,-1 1-10,-1 0 32,-1 2-66,2 0-12,2 5 90,1 0-28,4 13 23,-3-5-124,3 5 118,-2-5-79,-1-1 51,0-1 39,-1-1 0,-2-1-34,0-1 29,-3-3-113,0 0 34,-1-1-78,-1-1-219,0 0-6,0-1-1075,1 2 387,0 1 1075,2 4 0,-2-5 0,0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48:48.7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10094 12025 12718,'13'52'1568,"-1"-7"-1064,-10-36-319,0 1 134,1 4-218,-2-2-11,1 7-23,0 27-78,0-12 11,0 24-6,-1-22 6,0 3 0,0-2 11,0 2-11,1-3-11,0-1 11,0-1 0,1-3-22,2 11 5,2-2 11,5 14 12,-3-18-1,-1-7 63,-4-16-29,-4-4-112,1 2 67,-1 3-139,0-3-393,0-4-1836,0-6 2374,0-14 0,0 6 0,0-6 0</inkml:trace>
  <inkml:trace contextRef="#ctx0" brushRef="#br0" timeOffset="704">9951 12263 12713,'19'-26'1204,"-2"0"-947,-7 8-167,1-1-29,0 1-27,0 2-28,-1 3 22,3-1 44,0 5-72,-1 0 101,1 6 62,-1 1-35,1 2 29,8 10-151,-7-2 39,5 9-17,-5-2-28,-1 0-325,5 8-442,-5-7-717,5 7-2006,-6-9 3490,-1 0 0,-5-7 0,-2-2 0</inkml:trace>
  <inkml:trace contextRef="#ctx0" brushRef="#br0" timeOffset="1734">9856 11359 13676,'35'33'453,"7"4"-453,-14-13-5,0-1-107,-2-2-191,-10-9-167,-1-1-230,-2-3-645,-2-2-447,-2-1 1792,-2-4 0,-3 0 0,-1-1 0</inkml:trace>
  <inkml:trace contextRef="#ctx0" brushRef="#br0" timeOffset="2103">10165 11311 9313,'13'11'6727,"-2"-2"-6475,-16 29 11,2-17-134,-6 33-17,3-25-34,-1 2-72,0 4 83,-1 2-83,0 3-6,-7 20 33,4-15-240,0-3 0,0-3-981,3-9 208,-3 10-3562,11-46 4542,1-3 0,0-2 0,1 4 0</inkml:trace>
  <inkml:trace contextRef="#ctx0" brushRef="#br0" timeOffset="2723">9927 11168 12657,'-6'-38'1248,"3"4"-923,12 17-123,1-2 173,6-6-252,5-1-67,-4 7 51,1 4-96,-9 14 207,4 5-134,-2 3-11,5 7-67,-4 3 38,1 3-49,-1 1 5,0 0-51,-1-2-234,1 2-818,-1-7-437,-1-3 1540,-4-8 0,-5-3 0,0 0 0</inkml:trace>
  <inkml:trace contextRef="#ctx0" brushRef="#br0" timeOffset="3370">10451 10835 14482,'-18'29'686,"-1"1"1,-15 24-525,9-19-111,7-10-57,6-6 6,9-12-62,1-1 62,2-4-11,0 0-28,0 0 33,0 2 6,1 1 0,2 1-5,4 2 10,8 8 1,8 5 5,1 2-5,12 9-197,-5-6-112,-2 1-1556,1-1-1059,-16-14 2918,1 0 0,-11-8 0,-2-3 0</inkml:trace>
  <inkml:trace contextRef="#ctx0" brushRef="#br0" timeOffset="3887">10546 11001 13765,'34'-20'986,"-3"5"-874,-19 13 0,0 2 11,-1 2-56,-1 2 90,1 11-118,-5-2 34,-1 8-6,-4 4-16,-6 1-34,0-2-17,-6-5-56,5-11-191,1-3 247,7-3 0,3 0 6,6 1 5,1 1-285,9 2-314,-6-2-740,8 0-1679,-9-3 3007,-1-1 0,-6 0 0,-3 0 0</inkml:trace>
  <inkml:trace contextRef="#ctx0" brushRef="#br0" timeOffset="4302">10736 10859 10119,'17'7'3176,"-5"-2"-2879,-12-5-62,0 0-45,34 26-117,-11-7-45,21 15-22,-20-16 44,-10-7-16,4 3 83,-7-5-105,3 2 273,-8-2 90,-2 0-268,-1 1 229,-9 6 90,-10 5-168,-3 2 66,-16 12-318,11-14-6,-11 14-258,17-18-251,0 4-685,12-6-2082,3-3 3276,3 3 0,0-8 0,0-1 0</inkml:trace>
  <inkml:trace contextRef="#ctx0" brushRef="#br0" timeOffset="22730">10498 15645 13782,'40'20'140,"-6"-1"-134,-18-9 78,0 2-84,0 0 33,1 0-33,-1 0 0,1 0 28,-1 0 23,0 1-46,5 5 51,0 1-56,0 0 0,4 1 0,-5-6 6,0 1-6,-3-3 28,0-2-62,-9-4 1,3 1 27,-8-4-61,-1-2-123,0 0-3798,-2-1 3988,-6 0 0,4 0 0,-6 0 0</inkml:trace>
  <inkml:trace contextRef="#ctx0" brushRef="#br0" timeOffset="23259">10617 16002 10696,'4'-38'1675,"3"1"-1261,8 12 309,9-16-566,-5 10-45,7-8-73,-10 16 6,-2 5-23,-1 3-5,-2 4 0,-2 2-12,-2 2-5,-2 1 6,1 1-6,-3 1-51,0 0-503,-2 1-1093,0-1-134,-1 1 1781,0 0 0,0 1 0,0 1 0</inkml:trace>
  <inkml:trace contextRef="#ctx0" brushRef="#br0" timeOffset="24161">10974 15359 12416,'-31'6'1114,"2"-1"-895,17 1-79,-2 1 173,-14 8-223,12-6-1,-8 7-83,16-9 78,0 0-78,3-2 178,-1 1-133,4-4-214,0 0 63,2-1 100,7 4 28,1 0-6,6 4-5,1-1-17,1 0 0,0 0 0,-1 0 17,5 4-17,-6-3-17,5 7-34,-11-8-72,2 6-246,-6-6-2466,0 1 1032,-1-5 1803,2-2 0,-2-2 0,0 0 0</inkml:trace>
  <inkml:trace contextRef="#ctx0" brushRef="#br0" timeOffset="24694">11070 15359 11889,'32'-4'605,"-5"0"-442,-20 4 156,-2 4-101,0 1-83,-2 4 5,-1 2-73,-1 3-62,-1 0 85,0 2-84,0 0 139,-1 4-150,-1-4-197,-1-4 90,1-7 73,2-4 44,2-1 68,3 1-73,4 1 6,10 2-79,-3 2-901,11 1-477,-11-3 1451,5 0 0,-13-3 0,0 0 0</inkml:trace>
  <inkml:trace contextRef="#ctx0" brushRef="#br0" timeOffset="25223">11260 15311 8702,'9'12'3372,"-2"-3"-2851,-7-9-95,0 0 78,26 19-286,-7-7-123,21 16-22,-21-16 17,0-1 50,-10-4-12,0-2-38,-5-2 84,-4-1-6,0 0-157,0 2 56,0 1-11,-1 4 34,-4 0-40,-8 9 40,2-4-57,-13 9-134,7-2-963,-2 4-711,10-9 1775,4-3 0,5-11 0,0 0 0</inkml:trace>
  <inkml:trace contextRef="#ctx0" brushRef="#br0" timeOffset="65332">5975 10287 8265,'-11'-19'336,"-3"0"-269,4 11-5,-3-1-51,6 3-6,0 1 135,0 0-140,2 2 84,-1 0-84,3 2 113,0 1 503,-1 0-84,1 0 1019,-2 0-408,3 0-745,-1 0-280,7 4 78,4 1 5,7 5 12,6 0 78,17 5-212,-6-4-79,11 2 78,-13-7-78,0-1 39,7-2-39,-4-1-61,1-1-208,-13-1-1445,-10 0 1249,-8 0 0,-2 0 0</inkml:trace>
  <inkml:trace contextRef="#ctx0" brushRef="#br0" timeOffset="65601">6071 10239 13082,'2'42'198,"-1"0"0,1-3 0,-2-3-109,-4 4 1,0 0-90,2-1 0,1-5-78,1-4-102,1-5-167,2-7-487,2-6-1614,7-5 2448,0-11 0,-2 3 0,-2-6 0</inkml:trace>
  <inkml:trace contextRef="#ctx0" brushRef="#br0" timeOffset="66166">6333 10144 9626,'2'6'1748,"0"-2"-1284,-2 43 24,0-18-301,0 6 1,0 0 143,0 7-152,0 0 56,-1 12-156,0-7-74,-1-4-173,2-16-5,0-20 335,0-6-39,0-8-28,0-6-5,1-3-79,2-3 51,3-2 27,1-1-44,2 1 11,0 2-56,5-2-39,-4 9-146,6 1 336,-4 17 118,4 28-218,-7 6-51,-3 10-247,-5-3-240,-3-22-515,1 3-3732,0-15 4734,0-7 0,1-2 0,0-4 0</inkml:trace>
  <inkml:trace contextRef="#ctx0" brushRef="#br0" timeOffset="66613">6594 10430 10819,'56'25'745,"-11"-5"-454,-36-22-106,-2-2-101,-1-2 34,0-4-34,-4 0 6,1 0 61,-3 0-84,0 2-5,-3 0-12,-3 1-44,-13 1-6,1 2 185,-15 0 16,7 17 158,1 28-236,11-3 78,12 20-178,9-25-23,6-4-95,4-6-6,5-9-106,3-7-656,9-16-2711,-1-8 3574,4-10 0,-17 11 0,-7 4 0</inkml:trace>
  <inkml:trace contextRef="#ctx0" brushRef="#br0" timeOffset="68043">9737 16073 14997,'43'-1'180,"1"-1"-169,10 7-17,-14-2 6,7-1-84,-21-1-224,-7 0-425,-4-1-399,-4 0-2963,-6 0 4095,-1 0 0,-4 0 0,0 0 0</inkml:trace>
  <inkml:trace contextRef="#ctx0" brushRef="#br0" timeOffset="68291">9927 16073 10735,'-3'-11'1966,"1"2"-739,2 9-656,0 64-375,0-28-179,0 16 0,0 4-1,0 7-16,0-3-599,0-6-45,0-34-364,1-1-706,1-15-1232,1-2 2946,-1-2 0,-1 0 0,0 0 0</inkml:trace>
  <inkml:trace contextRef="#ctx0" brushRef="#br0" timeOffset="68908">10165 16050 12864,'7'36'557,"0"1"0,4 29-254,-11-32-102,0 17-100,0 1-95,0-3-6,0-7-236,0-26-77,0-4 44,0-9 235,0-3 74,0-6-1,0-1-39,0-7-11,1-2 11,5-13 11,6-2 0,6-5-11,-1 13-11,4 8 224,-1 28-202,-5 0-11,1 17-45,-12-2-409,-1 16-83,-1-11-2174,-2 16-991,0-28 3702,0-2 0,0-14 0,0-4 0</inkml:trace>
  <inkml:trace contextRef="#ctx0" brushRef="#br0" timeOffset="69342">10451 16407 10237,'55'-14'1198,"-11"-3"-834,-39-1-17,-3 1-111,-2 7 44,-3 1 56,-9-2-173,-2 4 16,-18-1 140,6 7-140,-1 7-16,5 14-57,15 2 90,2 25-190,17-3-6,0-1-1216,20-3 124,-5-27-1306,5-2 2398,-4-11 0,-14 0 0,-4 0 0</inkml:trace>
  <inkml:trace contextRef="#ctx0" brushRef="#br0" timeOffset="69679">10808 16264 13474,'45'6'28,"-8"-2"-476,-27-2-818,-1-1-1893,-3 1 3159,-2 0 0,-3-2 0,0 2 0</inkml:trace>
  <inkml:trace contextRef="#ctx0" brushRef="#br0" timeOffset="69875">10784 16383 11603,'10'8'2767,"-2"-2"-2268,-8-6-231,0 0-178,48 13-689,-14-9 599,3 4 0,-2-1 0,-9-6 0,-8 1 0</inkml:trace>
  <inkml:trace contextRef="#ctx0" brushRef="#br0" timeOffset="71088">11236 16312 14852,'36'42'392,"-3"-3"-392,-10-19 0,1 0-213,9 2-285,-9-6-3345,12 2 3843,-20-10 0,-1-2 0,-10-5 0</inkml:trace>
  <inkml:trace contextRef="#ctx0" brushRef="#br0" timeOffset="71410">11546 16312 10685,'6'0'4273,"-1"0"-3555,-5 0-164,-11 52-280,2-22-218,0 7 0,-2 2 152,-3 3-203,-3 3 46,-1-1-85,0 0 34,0-4 6,-5 9-135,6-14-448,2-5-1512,8-19 2089,9-24 0,-1 7 0,2-7 0</inkml:trace>
  <inkml:trace contextRef="#ctx0" brushRef="#br0" timeOffset="72781">11260 16097 13665,'34'-19'929,"3"-5"-778,-17 4-128,11-2-18,-7 9-5,-3 5-95,-10 8 95,-4 0-5,-2 3 10,2 3 118,-1 4-117,0 4-6,1 3-196,2 8-50,-2-5-354,2 3-2491,1-7-1692,-2-8 4783,2-1 0,-6-5 0,-1-2 0</inkml:trace>
  <inkml:trace contextRef="#ctx0" brushRef="#br0" timeOffset="80573">11831 15931 14040,'-26'36'1002,"4"-6"-912,-4 2-90,11-11-23,-10 17 18,11-9-141,1 6 146,7-14 0,4-4 0,2-12 0,7 7 0,-1-3 0,7 8-5,-1-4-29,1 2 28,1 0-341,0 0-1327,4 5 1674,-1 4 0,-5-9 0,-4 0 0</inkml:trace>
  <inkml:trace contextRef="#ctx0" brushRef="#br0" timeOffset="80952">11855 16169 9061,'12'-4'3422,"-3"2"-2996,8-30 134,-7 13-504,10-18 106,-13 26-128,-6 10-34,1 1 229,-1 8-150,3 18-85,-1-1-173,0 12-236,0-14-2923,5 10 1221,-3-17 2117,3 4 0,-6-18 0,0-2 0</inkml:trace>
  <inkml:trace contextRef="#ctx0" brushRef="#br0" timeOffset="81387">12022 16002 12511,'36'15'476,"1"0"0,15 7-381,-29-4 68,-15-8-57,-1-1-33,-1 2 67,-2 0-95,1 8-45,-3-4 67,0 13-28,-2-11 67,-1 12-94,-9-5 21,1-1-27,-18 4-656,3-12-403,-2-1 1053,0-7 0,17-6 0,-1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50:42.9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9951 10287 10735,'-44'-4'1210,"9"1"-930,19 3 90,-3 2-224,3 1 128,-14 6-212,12-3 134,-13 6-163,12-4 74,-3 1-51,8-3-6,1 0 23,1-1-73,0-1 67,1 1-61,0 0 61,0-1 22,0 1-38,0 0 10,-1 0 35,-6 2 4,-4 3-10,-14 7-40,4 0-50,2 0 23,-2 5-57,17-9-5,-8 7 11,7-2 62,6-2-40,-4 4 0,3 3 1,-1 2 5,1-1 39,-2 7-39,2-6 0,-1 1-22,-2 7 22,6-13 33,-2 4-27,5-8-6,-1-1 0,1-1 5,0-1-10,0 1-29,0 0 34,0 0 39,-2 8-44,3-5 5,-3 12 5,1 2-44,1-6 39,0 5 0,2-14 0,1 0-45,0 0 40,0 0-1,1 1 6,0-1 0,0 0-5,0 7 5,1-7-56,0 11-6,2-3 101,4 15-39,2-2-5,1-2-7,2 3 12,-6-15-11,2 8 11,-3-11 0,1-1-95,-2-2 95,1 0 0,0-3-6,3 5-33,1 4 34,2 0-40,5 7 50,2-5-5,-1-1 51,7 4-51,-10-12 0,10 11-45,-10-10 45,6 3 0,-7-7 39,1-1-22,5 4-23,-1-1 6,1-1-5,2 1 5,-7-8 0,8 5 0,-9-7 0,4 3 5,-4-4-5,1 0 6,1 0 0,0 0 27,0-1-33,0 1 0,1-1-5,-1 1 10,1 0-5,-1 0 11,7 2 1,2 1 27,12 3-39,-4-2 5,-1 0 1,-7-2-6,-7-1 0,1-1 0,8 4 0,2-2 6,-1 1-6,-2-2-12,-4-1 12,2-1 40,12 2-46,-6-3 6,-2 1-6,-3 1 6,-10-1 6,9 3-6,-9-3 0,4 0 0,-4 0 0,7-2 0,-4 2-22,10-3 22,-10 1-23,12-1 23,-5 1-5,2-1-7,4 1-32,-12-1 44,6 1 0,-8 0-12,1-1 12,-1 0-33,-1 0 33,0 1-28,0-1 17,0 1-34,5-1 6,-4 0-68,11-3 62,3-5 45,0-3 0,0-2-50,-8 1 44,-6 2-5,0 0-50,8-7 55,-5 3 0,5-5 6,-7 6-56,-1 0 51,5-4-1,1-1-33,10-8 33,-5 1 6,-2 2-11,-1-2 6,-8 10 5,4-5 0,-7 6-17,0 0 17,0-1 0,0 0 0,-1-1-6,6-7-5,-1-2 17,0 1-12,1-2 6,-6 11 6,2-4-6,-4 5 11,3-4-11,-3 3 0,4-5-6,-5 4 45,5-8-39,-4 4 0,4-6 0,-7 8 0,1 0 73,-1-6-56,-2 7 39,0-13-6,-2-8-50,2-4 0,-2-1-5,1 7-34,1 13 39,-1-1 56,1-5 39,-2 7 84,0-3-106,-1 11 28,-1 0-96,-3-9 40,-2-4-39,-6-19-6,1 14 0,-3-7 0,6 19 56,-7-9-51,3 8 1,-8-13 16,6 14-22,-3-3 0,5 6 0,-8-4 0,5 4 0,-12-11 0,10 12 6,-13-10-1,2 5 29,-1 2-34,-9-4 56,16 10-56,-7-2 0,9 4-6,0 1 12,-1 0 28,0 1 16,0-1-50,1 1 17,-1 1 44,-8-3 7,8 3 4,-13-4-100,9 4 45,-13-4-17,12 5 17,-3-2-23,13 4 6,0 0 0,-6-2-39,5 2 39,-4-2-5,5 3-23,0 0 22,-2 0 0,-2 2-33,-11 0-50,-19 1-119,-9-1 74,-2 2-73,7 2-28,11-1-751,-10 2 0,-2 0-1005,19-1 1,-1 0 1990,-25 2 0,5 0 0,20-2 0,9 1 0</inkml:trace>
  <inkml:trace contextRef="#ctx0" brushRef="#br0" timeOffset="2098">10903 13573 11676,'33'6'740,"-5"-2"-628,-22-4 179,3 2 56,8 0-100,6 1-242,2 1 68,0-1-45,-5-1 6,9-1-29,-6 1 51,8-2 6,-10 0-62,0 0 67,0 0-61,-1-2-6,0 0 50,9-3 12,2-1-62,-2 1-34,5 1 23,-1 3 11,-6 0 45,3 1-40,-15 0-10,0 0 5,0 0-17,12 0 22,-9 0-5,14 0-5,-17 0 5,11-1 0,-6-2 5,9-4-5,-6 2 0,-2-2 0,-4 3 6,-9 3-6,4-1 0,-7 1 6,-1 0-6,1-1 0,-1 2 0,-1-2 224,-2 2-62,0-2-117,-2-1-45,-3-1-56,-2-1-39,-10-7 16,2 0 79,-5-5-28,4 2-33,2 2 61,-1-4-6,5 5-56,1-1-128,6 7 156,1 3-22,7 4 336,11 13-212,-2-4-29,6 12-6,-9-9-33,-1 0-5,-1-1-57,-1 0 1,0 5 94,-4-4 202,0 12-184,-5-10-102,-10 17-307,-7-3-107,-4 0-2442,-9 7 2907,15-18 0,0 0 0,10-13 0</inkml:trace>
  <inkml:trace contextRef="#ctx0" brushRef="#br0" timeOffset="4140">11950 12930 13166,'7'59'807,"-2"-3"-673,-5-13-61,0 5-740,0 4 667,2 2 239,-1 1-265,3-17 1,0 0 25,1 17 61,0-12 0,1 0-56,4 16-5,0-1 6,-2 0 33,-4-26-39,0 5-45,-3-13 45,0-2 380,-1 0-352,1-1-28,-1 0 0,0 6 17,0-3-12,0-1 40,0-6-39,0-11 5,-1 6-6,0-6-5,0 4 0,0-2 0,1 4 0,0-3 0,0 2 0,0-3-44,0-1 44,0 0 0,0 0 28,0-1-34,0 2 6,0-1 0,0 0 0,0-1 6,0-2-6,0 0 0,1-1 5,-1 0-5,0 2 39,0 0-39,0 2 0,0 0-39,1 0-17,0 4 56,0-4 0,2 5 6,0-2-1,2 0 23,-1 4-28,-1-6 23,0 3-18,-1-4-5,-1 0 0,0 0 0,1 1 73,-1-1-73,0 1 0,-1-1 45,1-1-39,-1-2-12,0-1 45,0-1 28,1-2-33,1 1-28,1 0-1,1 2-38,4 3 21,0-2 7,5 0 5,0-2 22,2-2 34,11 0-22,-3 0 22,17-1-51,-5 0 113,18 0-107,-16 0-5,2 1-6,-17 2 50,10 4 1,-7-1-46,10 4-5,-9-3 39,1 1-5,1 0-34,1-1 0,0-1 0,13 0-45,0-3 12,23 0 38,-12-5-5,-5 0 0,-8-6 0,-19 4-22,5-1 22,-8 5-73,6 0 73,-5 2-6,4 1 1,-2 5-57,1 2 62,-2 0-89,1 0-141,-8-2 124,-1-1-488,-2-1 107,-6-3-364,0-1-768,-3-1 584,0 0 1,-1 0-1</inkml:trace>
  <inkml:trace contextRef="#ctx0" brushRef="#br0" timeOffset="5926">11879 12954 10998,'62'10'1625,"-7"0"-1362,-25-5 34,0 0-191,3 2-16,0-1-28,-1-1-12,12 3 51,16-1-68,5-1-5,-2-1 23,0-3-995,-25-1 944,11 0 34,-15-1-34,0 1-345,-2-1 345,0 0 0,-1 0-51,9 0 90,0 0-39,-2 0-5,6 1 5,-7 1 919,0-1-930,10 2 392,-18-2-393,22-1-49,-21 0 50,9 0 5,-14 0-56,0 0 62,7 0-11,1-2 6,-1-1 5,4-2-6,-17 1 0,11-2-5,-15 2 11,2 1-56,-8 1 56,-2 1-5,-2 1-1,-1-1 12,-1 1-6,-1 0 39,-2 0-73,1 2 34,-2 4-173,-3 10 111,-2 4-16,1 3 22,0-2-45,2-2-190,-2 23 291,3-12-6,-2 18-168,3-18 169,1 3-118,-2 19 5,0 9 92,1-13 1,-2 2 61,2-8 1,0-1 19,-1-2 0,1-1 73,1 26-50,0-29 16,0 22-6,0-25-83,-1 8 39,0-13 39,-1-2-23,-1 12 7,-2 3-24,0 2 85,-1 11-112,3-11-28,1 0 11,1 0-6,1-21-67,0 3 17,0-11 51,0-1-34,0-1 39,0 1 33,0 0 23,0 0-56,0-1-22,1 3 83,0-5-55,0 4-6,1-5 6,-2-1-90,1-2-40,-1-4 421,0-1-269,-1-5-28,-6 0-11,-1-3-487,-16-2-657,1 7 1155,-21-2 0,23 5 0,-5 0 0</inkml:trace>
  <inkml:trace contextRef="#ctx0" brushRef="#br0" timeOffset="6962">12570 13573 13177,'-18'30'342,"1"-1"0,-13 24-197,15-31-117,3 1-22,2 2-12,3-1-50,3 0 56,2 0-5,2-1-567,12 11-27,0-11 414,12 1 219,-5-17 67,5-23-51,-8-1 129,9-28-139,-11 14-40,1-10 28,-8 14 11,-2 4 34,-2 2-68,-2 6 85,-1 1-45,-2 4 72,0 5-111,-1 1 33,1 12 118,4 13-96,3 4 51,9 24-112,0-17-84,6 10-364,-5-16-588,1-4-1059,0-8-1607,-1-5 3702,-1-7 0,-7-2 0,-2 0 0</inkml:trace>
  <inkml:trace contextRef="#ctx0" brushRef="#br0" timeOffset="7483">12950 13430 14146,'-58'15'1255,"-2"5"-958,33-2-185,1-1-106,5 0-57,12-5 18,2-1 16,3 3 17,4-6-39,0 3 39,2-4 0,2 2 0,12 3 0,-3 0-6,9 1-11,-6-1-336,8 1 11,-5-2-873,9 2 1215,-8-8 0,-6 0 0,-3-4 0</inkml:trace>
  <inkml:trace contextRef="#ctx0" brushRef="#br0" timeOffset="8044">12974 13478 10483,'1'8'1355,"0"-1"-884,-1-7-135,0 0 303,18-11-135,-5 8-375,12-8-79,-9 14 152,-7 6-152,-1 2 129,-5 10-179,-5-6-5,-2 6-107,-2-8 22,-2-2-50,-1-3 45,2-3 28,0-3-90,2-1 62,1-1 5,3-7 90,0 3-34,8-6-10,4 7-24,10 7 12,-7 3 56,-1 7 90,-10-2-146,-3 9-353,-2-7-431,-4 5-392,-5-15 1232,-5-1 0,8-3 0,-2 0 0</inkml:trace>
  <inkml:trace contextRef="#ctx0" brushRef="#br0" timeOffset="8464">13093 13383 12505,'44'28'717,"-10"-5"-566,-16-13-39,-8-3-5,-1-2 38,-2 2-83,-1-2 56,-2 0-74,0 0-38,-2 0 67,-1 1-73,0 1 123,0 4-117,-1 0 33,0 4 11,-2-2-50,-8 9 6,-2-4-12,-6 8-3531,2-7 3537,-26 17 0,26-21 0,-17 10 0</inkml:trace>
  <inkml:trace contextRef="#ctx0" brushRef="#br0" timeOffset="9748">12593 12121 14594,'9'42'336,"-2"21"-330,-7-19 44,0-1 1,0 2-2339,0 11 2290,0-19 1,0 0-304,0 14 250,0-3 79,0 16 28,0-18-56,0 12 0,0-20 35,0 11-35,0-15-28,0 14-56,-1-13 1130,-1-2-1057,2-7 848,-1-9-938,1-8 638,0 0-581,0-4 16,0-1 28,0-3 0,0-1-196,0 5-1445,0-2 1641,6-24 0,-4 16 0,4-20 0</inkml:trace>
  <inkml:trace contextRef="#ctx0" brushRef="#br0" timeOffset="10333">12474 12311 13749,'21'-27'388,"0"1"0,2-3 0,-4 3-248,-3-2-128,-1 4-7,-4 7-55,-6 13 50,-1 1-11,0 3 5,0 0 6,2 3 39,1 3 0,2 5 45,3 7-84,1 3 51,10 18-96,-5-8-770,-2-2 0,2 1 815,6 14 0,-3-9 0,-8-11 0</inkml:trace>
  <inkml:trace contextRef="#ctx0" brushRef="#br0" timeOffset="11697">12712 14359 13704,'0'45'672,"-2"-3"-499,1-16 12,-3 18-185,3-8 6,-2 28 11,2-26 22,0 27-39,2-29 0,1 11-6,0-17-5,1-4-45,0-1 50,-1-4-117,0 6 67,-2 10 45,1 2-28,-2-2-12,1-12-27,-2-11 72,1-2-100,1-3 106,-1-3-39,1-2-56,-1-2 39,1-1 44,0 0-475,0 3 34,0 4 77,0-1-1455,0 3 1289,0-7 1,0 1 0</inkml:trace>
  <inkml:trace contextRef="#ctx0" brushRef="#br0" timeOffset="12218">12593 14597 13463,'18'-30'444,"1"-1"0,1-2 1,0 3-339,2-1-72,-1 2-34,-4 14 5,-11 12 40,3 3-6,-2 6-27,1 6-7,6 17-10,-4-3-96,5 9-364,-5-9-655,2 0-1955,-2-3 3075,0-1 0,-5-11 0,-2-4 0</inkml:trace>
  <inkml:trace contextRef="#ctx0" brushRef="#br0" timeOffset="16112">10927 11978 13172,'26'-3'453,"0"2"-369,-6 7-84,0 2 6,0 0-6,-2 0 39,0 1 6,3 5-28,0 3-17,-2 0 56,0 9 28,-8 0-28,-1 1 73,-2 13-124,-6-15 1,1 10-12,-3-8 40,0 0 39,0 15-73,0-10 0,-2 11-28,1-14 28,-2 0 0,1-3 78,0 0-78,0 8 56,0 10-11,1-8 50,-1 5-84,0-19-5,1 1 151,0-1-79,-1 18-78,1-14-6,0 13-44,0-6 100,-1 5-50,-2 14 73,-2 15-67,0-19-1,1 6-5,1-24 0,1 11 0,1-9-5,0 6-29,1-13 34,1-1 0,0-1 6,0 1-1,0 0 35,0 13-52,0 3 7,0 2-74,0 9-105,0-5 184,0-2 33,0 12-33,0-24 79,0 9-79,0-14 5,0-1-5,0 0 0,0 0-5,0-2 27,0 6-44,0 1 22,1-2 5,1 6-10,1-14 5,3 17 0,-2-13-6,3 7 0,-1-6-78,0 0-5,1 2 89,0 2-28,0 1 28,1-1 0,-2 1-56,0-2 56,0-3 0,-1 0-34,2 6 34,-1 1-5,3 8-1,-2-11-39,2 6 40,-2-15-51,1 6 50,-1-6-5,0 0-40,0 2 46,1-1-40,1 1 34,4 9-51,-3-7-27,8 15 89,-3-7 0,1 0 0,4 8 0,-2-6 0,0 0 39,5 9 39,-10-20-78,5 7 51,-5-12-51,0 0 0,1-3-6,-1 0 45,9 6-33,-6-4-12,13 13 6,-13-12 0,13 15-50,-5-5 44,0 0 6,5 6-39,-13-15 39,4 6 0,-6-10-84,5 9 0,-6-11 84,4 6-112,-10-13 78,3 1 6,-2-3 12,9 4-18,4 4 28,-2-2 6,6 4-44,-11-7 44,3 0 0,-1-1-79,2 0 29,1-1 11,0 1 11,2-1 22,0 1-16,0-1 22,1 2 0,5 0-68,-2 1-161,5 2-57,-9-6-308,4 0 521,-13-5 23,9-3 44,-10 1 6,6-4 0,-4 2-73,8-3-123,-5 4-324,11-2 329,-11 4-352,26 1 280,0-22-607,-1 11 876,-4-20-284,-24 15 284,2-1 0,8-7-6,-6 9-6,6-5 124,-10 10-46,-2 2 57,-4 0 916,-3 3-944,0-2 326,0-2-321,1-3-100,0-1 33,1-3-28,0 0-5,1-1 5,-2 1-11,1 3 106,-1-2-5,-2 2 134,1-7-156,-3 2-40,0 0-33,-1-2-6,0 7 0,0-3 28,1 5-28,-1 1 0,2 2 5,-1 1-5,-1 0 17,0 2-17,0 0-6,0-1 1,0 1 5,0-1 0,0 3 0,0-1 50,0 1-50,-1 0 90,-1 0 5,1 1 6,-1 1-96,0 1-5,-1 0 17,-1 0 152,-1 4-96,-1-1-29,-3 5-122,-5 4-17,2-3 61,-3 7 0,4-6 34,0 1 0,-1 0 0,-1 0-6,1 0-27,-2-1 33,2-1 0,-1-2-84,2-1 84,1-1-118,0-2 29,5-2 83,0-3 135,9-6-17,1-2 68,4-4-136,2 4 130,0-1-68,8-4-44,-6 5-12,4-1-44,-7 6-6,0 2 39,5 2 34,3 4-11,14 15-29,-3 4-33,-1 6 6,-4 2 11,-10-11-17,1 4-90,-5-10-280,-3-2-476,-2-3-470,-1-2-1445,-1-3 2761,-1 1 0,-2-3 0,0 0 0</inkml:trace>
  <inkml:trace contextRef="#ctx0" brushRef="#br0" timeOffset="28711">12379 11216 13418,'31'26'286,"-1"-2"-219,-8-6-61,8 6-6,-7-7-96,5 3-178,-10-8-3115,9 0 522,-11-6 2867,6 0 0,-17-6 0,-1 0 0</inkml:trace>
  <inkml:trace contextRef="#ctx0" brushRef="#br0" timeOffset="29048">12712 11168 13581,'-7'47'322,"-1"-1"1,0 3 0,-3 1-175,-5 7 1,-2-2-146,5-15 0,1-1 16,-3 5 1,2-5-3,-1-4 33,3-7-100,1-7 33,3-5-95,2-6-123,1-4-264,3-2-419,-1-2-156,2-1 1,0-1-1</inkml:trace>
  <inkml:trace contextRef="#ctx0" brushRef="#br0" timeOffset="29698">12450 11120 12713,'12'-52'1512,"-3"11"-1305,4 16-62,-4 10-145,-1 2-5,-2 5-46,-1 3 40,-2 4-78,0 1 33,2 0 16,0 2 40,1 3 40,2 3-35,0 5 85,5 9-90,-2-4-1019,8 10 1019,2-4 0,-9-8 0,1-2 0</inkml:trace>
  <inkml:trace contextRef="#ctx0" brushRef="#br0" timeOffset="30231">12879 10811 13060,'-27'22'389,"0"1"0,-17 18-305,33-17-17,4 13-67,3-8 0,4 8-50,6-11-448,18 19-516,-5-18-571,14 11-1183,-14-26 2768,1-4 0,-10-4 0,-3-2 0</inkml:trace>
  <inkml:trace contextRef="#ctx0" brushRef="#br0" timeOffset="30731">12998 10882 9968,'11'1'2347,"-2"0"-1961,-9-1-117,25 11-218,-18-1-51,16 10-17,-27-3-39,-2 0-67,-3-4-79,1-1-146,-1-3-699,6-5 1047,0-1 190,8-3 264,8 0-275,1 0-61,9 7-85,-9 1 7,1 6 50,-7 0-85,-3-2 130,-2 0 94,-3-2-133,0 0 44,-3-2-140,-2-1-236,-13-1 52,2-3-1027,-17-3 1211,3-18 0,9 13 0,3-13 0</inkml:trace>
  <inkml:trace contextRef="#ctx0" brushRef="#br0" timeOffset="31144">13260 10763 13586,'21'29'358,"1"0"1,14 20-219,-33-32 0,-1 0 56,-2 2-140,0 1 50,-4 1-100,-2 0 28,-4-1-174,-8 2-135,3-6-3690,-15 3 3965,13-11 0,-1-1 0,12-5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51:53.5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12688 10239 11357,'-28'8'1272,"-2"-2"-768,6-5-331,2 1 107,-11 3-89,-4 1-63,6 0-60,-3-1-29,19-3 50,-1-1-83,1 1-6,0 0 11,0 0 23,0 1-34,1 1 0,1 1 0,-1-1 22,2 2-22,-7 1 6,-1 3 5,-11 6 34,9-4-45,-2 1-28,10-5-34,-13 9-5,8-5 67,-10 9 28,11-7 6,1 2-34,0-1 0,0 0-6,-4 7-44,-3 6 44,0 4 6,4-2 0,7-6 0,4-5 0,-1 1 6,2 1-6,-1 0 0,0 0 0,1 1 28,1-1-23,0 0 40,1 0-45,0-3-22,0 6 22,0 0 5,1-1 18,0 7-40,-1 8 34,1-6-6,0 7-11,4-16-51,1-1 46,0 0 5,0-1-62,2 5 73,1-5 23,6 13-34,-1-14-6,7 16-61,1-5 56,1 2 50,7 6-28,-4-8-11,1-1-39,5 6-6,-9-16 34,5 7 11,-4-9 0,-1 0 11,2 0 23,0-2-34,-1 1 0,0-2-73,-2-1 124,11 10-51,-3-5 50,10 9-50,-12-13-6,5 3 12,-11-9 0,4 4-6,-6-4 0,1 1-6,-2-1-5,2 1 11,-2-2 17,6 2-17,3 1 0,0-1 50,6 2-16,-7-3-34,1 1 0,2 0 0,-9-3 22,3 1-22,-5-2-11,1 0 5,0-1-44,0 1 50,1-1 73,7 1-6,3-1-56,1 0 39,5 2-5,4 0-45,3-1 0,-1-1-28,1-3 28,-13-1-28,16-2 28,-17-1 6,9-3-6,-12-3 5,9-4 35,-7 1-40,4-2 0,-8 5 5,15-9-5,-12 6-28,14-7 28,-18 6 0,8-8-5,-5 3 5,5-6 0,-8 6 0,0-2 39,1 1-45,-2-2 6,1 1-39,4-9 95,2-1-56,-2 0-6,2-7 6,-7 6 40,1 0-40,1-10 0,-7 16 5,3-9-5,-3 8 0,-1 0 0,0 0-11,0 0 17,0 0-6,0 1 0,-1 0 50,1-9-44,-4 9 134,1-16-51,-6-5-33,-1-5-56,-1 1 56,0 0-50,0 21 55,0-6 51,0 12-106,0 3 84,-3 1-51,-2 0-34,-2 2 68,-7-10-34,-5-3 12,-18-21-51,9 16 0,-9-7 0,15 20 33,-12-10-27,8 7 16,-9-8-22,10 10-5,0-1-1,-1 0 6,-1 0-5,-2 1-102,-20-11-89,20 17 0,-2-1-53,1 1 0,-3 0-628,-13 1 1,-1 2 876,8 7 0,2 1 0,-24-5 0,17 9 0</inkml:trace>
  <inkml:trace contextRef="#ctx0" brushRef="#br0" timeOffset="2136">13426 13621 9542,'36'4'1137,"-4"-1"-795,-19-1-17,4-1-68,3-1-72,2 0 117,16 0-43,5 0-170,1 0 169,10 0-225,-20 0 35,24 0-68,-23 0 5,11 0 34,-15 0-39,-1 0 6,0 0-6,-3 0 56,-1 0-50,-2 0-6,-1 0 56,7 0-23,-7 0-27,12 0 44,-10 1-50,-2 0 39,-4-1-39,-11 2 0,0-2 79,-5 1 246,-2-1-325,-4-6-146,-8-6 135,-2-3-118,-13-12 129,5 4 0,1 2 6,2 2-12,13 12-56,0 0-10,4 6-236,1 0 308,4 1 44,3 2-4,5 2 27,2 2-11,6 8 84,-5-3-135,6 9 203,-11-1 21,-2 0-83,-5 9-146,-6-11-23,-2 8-44,-5-8-95,-1 0-745,-5 3-600,9-8 1507,-3-1 0,10-9 0,0-2 0</inkml:trace>
  <inkml:trace contextRef="#ctx0" brushRef="#br0" timeOffset="2720">15117 13716 13838,'34'-4'-22,"-4"-1"-1704,-2 1-1068,-6 1 2794,12 1 0,-20 2 0,-3 0 0</inkml:trace>
  <inkml:trace contextRef="#ctx0" brushRef="#br0" timeOffset="2918">15545 13716 12808,'36'5'-110,"0"0"1,26 3-423,-43-8-661,1 0-224,4 0-1355,0 0 2772,3 0 0,-13 0 0,-4 0 0</inkml:trace>
  <inkml:trace contextRef="#ctx0" brushRef="#br0" timeOffset="3074">15997 13645 11670,'36'-8'-224,"-1"0"0,2-1 0,-6 2 0,-16 3 0,2-1 0</inkml:trace>
  <inkml:trace contextRef="#ctx0" brushRef="#br0" timeOffset="3270">16521 13621 12841,'34'9'-138,"-1"-1"1,7 0 0,-5-3 0,-11-6 0,6-1 0</inkml:trace>
  <inkml:trace contextRef="#ctx0" brushRef="#br0" timeOffset="4728">17235 13644 13368,'36'-5'565,"-1"0"1,17-4-521,-12 6 0,-1 0-45,13-3 0,3 0 56,-1 1-627,-3 0 571,-2 2 187,-5-1-176,12 2-11,-18 1 61,15 0-117,-25 1 50,-1 0 6,-16 0 284,-6 0-407,-5 0 11,-8 0-79,-1-4-94,-8-2-6,1-3-17,-2-4 22,-7-7 208,8 4 66,-2-9 63,13 7 201,1-2-241,6 9 79,3 4-29,2 7 130,18 14-130,-7-3 12,12 14-73,-13-7 0,-1 1 0,-2-1 6,-3 0 363,-2 8-83,-4 2-247,-7 2-39,-15 7-398,-1-16-335,-11 5-584,4-15 1317,-5-5 0,13-4 0,1-2 0</inkml:trace>
  <inkml:trace contextRef="#ctx0" brushRef="#br0" timeOffset="5845">18045 12978 12511,'-1'37'845,"0"-1"1,0 26-644,1 3-129,0-11-62,0 4-762,0 4 751,-1 1 236,1 1-281,-2-18 1,1 0 72,0-11 0,0 0-599,-1 9 0,0-1 510,0 12 61,0-21 0,1 1 50,-1 5 0,0 0-75,0-1 0,-1-2 25,-2 26 56,1-27 329,1-19-385,0 3 0,1-8-5,-1 2 1348,2-5-1393,0-3 44,1-2 6,-1-1-28,1-2 67,0 0 23,0 4-6,0 9-56,0-4 0,1 3-34,-1-9-16,1-2-740,-1 0-1316,4-7 197,-1-2 1909,4-6 0,-4 5 0,-1 1 0</inkml:trace>
  <inkml:trace contextRef="#ctx0" brushRef="#br0" timeOffset="7427">18164 12930 14460,'49'6'319,"6"-1"-210,-17-4 0,0-2-109,17 1 17,-20 0 0,-2 0-11,4 0-6,1 0 5,0 0 34,0 1-39,-1 2 0,-1 0 0,1 0-67,-2-1 45,1 0-45,-3 0-1,15 0 68,2 0-44,-1-1 44,11-1-6,-13-6 12,0 0-6,8-9-6,-24 8-5,7-2-17,-14 6 0,14 0 28,-16 2 0,10 1 0,-20 0 17,5 0-17,-6 0 0,5 0 5,-2 0-16,-3 0 11,0 0 0,-5 0 0,3-1 0,-2 0 0,2-2-6,-2-1-38,0 1 55,-1-1-11,0 1 0,-1 0 39,0 1-33,-1 0-34,0 1 28,-1 1 44,-1 0-167,-1 0 224,-1 4-28,1 4 123,-2 18-258,-3 12 62,1 5 5,-1-10 1,0 3-6,0-1 0,1 0 39,0 0 1,0 2-40,-1 15 0,2-2-1619,-1 13 1621,2-20 1,0-2-1063,1 16 1060,0-1-34,0-3 34,0-2-37,0-9 1,0 1 47,0-6 1,0-1-12,0 6 0,0 1-23,-2-4 1,0-2-51,-3 24 73,-1-4-123,-2 1 1425,4-33-1806,-1 2 1579,3-20-1131,0-2-89,1-5-729,0 0-56,-1 2-274,0 2 549,-1 3 296,-2 8 426,-4 5-139,4-6-635,-4-1-2059,5-12 2766,-1-4 0,2 3 0,1-3 0</inkml:trace>
  <inkml:trace contextRef="#ctx0" brushRef="#br0" timeOffset="8376">17973 14407 10489,'29'-19'1529,"-3"5"-1114,-15 14-124,3 3-11,3 3-45,5 1 28,17 4-50,26-2-163,-30-4 1,3-2 19,17 0 0,0-2-31,11-5-39,-26 1 0,-3 0 50,3-4-50,1 1 0,-3 1 28,0 2-22,-2 2 33,12 0-44,4 4 5,0-2 11,12 3 34,-8-2-34,-14-2 0,0 0-11,15-2 3,-19 1 0,-4 0 30,-5-1-38,5 0 5,-13 2 0,-3-1 0,-2 0 0,-1 0 0,1 0-28,-5 0-56,0 1 156,-5 1-111,-3 3-202,-1-1-263,-1 3-492,-1-3 381,0-2 1,0 0 0</inkml:trace>
  <inkml:trace contextRef="#ctx0" brushRef="#br0" timeOffset="15140">13307 11859 14152,'25'21'252,"-2"-1"-247,-5-9 147,8 7-74,3 5-33,11 19-34,-9 2 23,-5 1-34,-13-6 72,-7-8-66,0 1-6,2 18 17,-1-12-17,1 12 45,-2-17-45,1 0 0,-2-2 39,1-1-39,-1-2 0,0 0 5,3 10-5,-2-9 6,5 18-6,-4-21 11,4 19 12,-5-18-74,3 10 62,-5-8 51,1 18-56,-2-10-1,0 12 1,-1-16 39,0-1-45,0 12 0,-2-11-51,1 25 62,-1-8-11,0 1 6,0 13 0,0-28-1,0 22 1,0-24-6,0 8-45,0-12 45,0-1 0,0-1 0,1-1 0,1 9 0,1-8 0,4 18-6,1 9-22,0 6 28,-1 0 0,-3-13-5,-2-14 5,0 0-79,2 17 79,-1-13-67,1 12 50,-1-17-145,2 12 145,0-12-5,2 20-12,2-4 17,0 1 17,-1-5 6,0-3 5,-3-18-11,1 9 0,-2-11-39,0 1-28,1 1 67,0 1-51,1 1 7,0-2 32,-2 2 24,4 8 21,-3-6 18,4 16-46,-2-10 18,1 0-29,2 4 0,-3-17-10,1 5 16,-2-8 0,0-1 0,1 0-12,0 2-27,1 1 39,0 2 0,1-1-5,5 10 5,-3-8 11,10 12-6,-8-15-5,9 10 45,-5-8-45,0-2 0,-1-2 23,-6-8-23,0 0 5,6 3-5,-4-3 62,4 4-62,-5-6 5,2 1 1,5 0-6,1 1 28,10 4-28,-9-4 11,2 1-11,-8-3 0,-1 0 0,3-1 6,7 5-6,-5-4 0,5 1-6,-7-3 6,0-2 6,12 2-1,-7 1-5,8 1 0,-16-3 6,-1 1 0,-8-4-6,1 1 5,-3-2 6,1 0-5,-1-1-6,1 1 34,0-1-34,3 2 0,-1-1 0,2 0 0,0 0 0,-1 1 5,7 0-5,-2 1 23,7 1-23,-5-2-6,-1 0 12,-8-2-6,-1 1 0,1-1 0,-1 0-23,1 0 23,-1 0 0,1 0 0,-1 0 0,0 0 28,1 0-33,1-3 5,6-11 67,2-7-50,1-4-17,0 2 0,-5 8-34,2-1 34,-4 5 50,3-5-50,-6 7 0,2-4 0,-2 2-5,0-1 5,3-8 5,2-1-5,-1 1 0,2-1 0,-5 10 6,3-7 5,-3 7-11,2-5 11,-2 3-11,0-2 0,0 0-5,0 0 5,0 0 0,-1 3 0,0 0 5,-1 3 1,0 3 11,-1 2-17,-1 3-23,-1 1 57,1-2-34,-1 1 6,0-1-6,1 1 229,0 0-162,-1 0-67,-4 1 6,-2-1-6,-15 1-6,-4 0 6,-1 0 0,-6 0-95,14 0-28,3 0 117,9-1-72,10-3 78,4-2 22,6-4-16,4 0-6,1 0 0,0 1 0,0 2 0,3 3 0,-6 2-22,5 2 33,-8 8-67,3 12-67,-7 1-163,0 8-414,-4-10-297,1 8 997,3 11 0,-4-16 0,1 4 0</inkml:trace>
  <inkml:trace contextRef="#ctx0" brushRef="#br0" timeOffset="20444">17259 15002 11816,'20'37'964,"-3"-5"-684,-9-18 28,6 9-163,-3-4 29,10 15-118,-8-12-45,5 7 90,-5-8-67,21 24-40,-15-21-50,16 17 17,-19-28 39,8 0 11,4-3-39,7-1 34,-7-3 16,3-1 17,-13-2-72,4 1 33,-7-1 0,-1-3-6,1 2 12,0-2 33,2 1-39,-1-1-62,1 0 68,8 0-6,-6 0-56,13-2 112,-3-6-84,2-3 28,-4-3 28,-8 1-28,-6 2 0,0-2 45,6-7-85,-5 2 35,6-7 5,-7 5-6,1-2-16,1-1 22,0-2 5,7-12 7,6-14-68,-1-1 56,-3 4 50,-8 12-50,-8 18-6,1-2 6,-4 7 34,0 1-28,-1-1-6,1 0 78,2-11-50,0 5 17,5-20-45,-3 14 0,3-10 50,-4 15-44,2-3 55,-3 10-55,2-6-6,-2 6 62,5-10-62,-6 10 0,4-7 22,-6 12 12,-1-1-29,0 2 1,1-1 5,-1 1-5,1-1 5,-1 1 34,1 0-40,-2 2-5,1-1 0,0-1 6,0 1-6,-1 1 0,-1 2 879,-1 2-879,-7 5-34,2-1 34,-7 5 0,4-3-39,-4 2 34,3-2 5,-2 1-73,4-4-6,1-1-10,2 0 44,1-1 39,1-5-33,0 0 39,2-9-28,0 5-5,0-1 5,0 4 16,0 2 12,0 1-112,2 1 112,0 1 0,1-1 0,2 1 28,3-3-28,-1 2 34,6-4-129,1 1 95,3 1 106,1 5-100,-5 6 50,5 19 22,-10-9-78,5 11-5,-7-15-180,3 2-202,-3-5-2072,2 3 2459,-4-3 0,0-4 0,-3 0 0</inkml:trace>
  <inkml:trace contextRef="#ctx0" brushRef="#br0" timeOffset="52454">18449 15573 12242,'57'28'1042,"-9"-4"-964,-33-15-22,0 0-56,1-1-134,3 5-208,-3-4-285,3 2-466,-6-4-424,1 0-791,-2-2 2308,1 0 0,-7-3 0,-2-1 0</inkml:trace>
  <inkml:trace contextRef="#ctx0" brushRef="#br0" timeOffset="52820">18806 15550 9486,'11'2'3927,"-2"-1"-3227,-9-1 179,0 0-493,-10 40-150,4-15 33,-10 36-112,0 2-68,2-10-86,4-15 0,0-1-3,-6 18 0,0 0-37,6-22 1,0 1-480,-5 19-1774,2-8 2290,10-67 0,2 15 0,3-36 0</inkml:trace>
  <inkml:trace contextRef="#ctx0" brushRef="#br0" timeOffset="53420">18497 15407 13631,'17'-40'1422,"-1"3"-1158,0 16-192,1-1 18,7-4-84,-6 9 16,3 1-16,-7 11-6,-2 4 79,1 1-68,-2 5 50,5 10-224,0 18-682,0-1 845,2 7 0,-11-24 0,1-3 0</inkml:trace>
  <inkml:trace contextRef="#ctx0" brushRef="#br0" timeOffset="54317">19092 15097 12718,'-52'26'1406,"7"-2"-1031,25-7 129,-5 8-386,6-5-113,-2 5 68,10-8-73,3-5 0,2 0 0,3-5-56,1-2 56,1-2-73,0-2 107,1 0-34,3 1 5,2 1 1,2 1 72,10 11-72,-7-2-12,7 9 6,-5-5 0,0 2 0,-1 0-44,0 1 10,1 4-123,-1-5-235,-1-1-1613,-2-8-974,-5-7 2979,1-2 0,-2-1 0,-2 0 0</inkml:trace>
  <inkml:trace contextRef="#ctx0" brushRef="#br0" timeOffset="54755">19163 15216 14348,'29'-11'269,"-3"2"-264,-7 9 34,-2 0-39,-1 0-5,-2 0-2118,4-2 2123,-11-4 0,2 2 0,-9-2 0</inkml:trace>
  <inkml:trace contextRef="#ctx0" brushRef="#br0" timeOffset="54967">19259 15145 9279,'-13'-4'3854,"0"45"-3530,11-15-192,-1 11 0,1 1-132,0-4-34,-1 6-235,2-16-644,1-6-767,0-4-1983,0-3 3663,0-4 0,0-3 0,0-2 0</inkml:trace>
  <inkml:trace contextRef="#ctx0" brushRef="#br0" timeOffset="55454">19378 15359 13004,'24'55'291,"-2"-8"-241,-8-30-50,0-2-184,0-2-208,-1-2-572,-2-3-587,-3-2-2028,-2-1 3579,-4-3 0,-1 0 0,-1-1 0</inkml:trace>
  <inkml:trace contextRef="#ctx0" brushRef="#br0" timeOffset="55667">19354 15549 9660,'-1'-4'2139,"0"1"-520,1 3-1104,29-51-515,-14 29-493,6-11 1,3 2 492,-4 16 0,-3 4 0,-7 9 0</inkml:trace>
  <inkml:trace contextRef="#ctx0" brushRef="#br0" timeOffset="55987">19640 15335 12830,'42'11'73,"1"-3"-73,-18-7 0,-9 0 0,0-1 0</inkml:trace>
  <inkml:trace contextRef="#ctx0" brushRef="#br0" timeOffset="56370">19878 15383 7688,'6'0'2146,"0"1"-954,-6-1 7,18-44-622,-9 25-258,18-37-279,-19 43-40,1 2 140,-4 9 78,-1 7-212,0 3-12,-1 7 0,0 1-61,-1 2-6,0 0-184,-1 1-79,0 0-1653,-1 13 1989,0-1 0,0-6 0,1-9 0</inkml:trace>
  <inkml:trace contextRef="#ctx0" brushRef="#br0" timeOffset="56917">20068 15073 13289,'31'30'373,"0"-1"1,-2-3-1,-5-3-37,-7-7-201,-4-7-12,0 1 17,-7-7 0,-2 0-123,-1-2 22,-2 0 28,1 0 12,-2 0-74,1 0 175,0 2-174,-2 5-1,-4 1 12,-8 15-23,-19 16 1,5-6-90,-9 9-63,15-23-234,2-2-302,1-3 694,-9 0 0,16-9 0,-6 2 0</inkml:trace>
  <inkml:trace contextRef="#ctx0" brushRef="#br0" timeOffset="65833">18664 11954 14729,'4'32'-6,"-1"4"23,-3 8 0,0 3-23,0 14 3,0-10 0,-1-1-2,0 4 5,0-7 0,-1 1-28,0 12 5,0-14 1,0-3 22,0-2 0,0-3 0,1-4 0,0-4 0,1-4-34,0-6 34,0 1-5,0-9 10,0 1 1,0-7-6,0-1-6,0 0 6,0 1-151,0 3 101,0-3-129,1 2 72,-1-4-139,0-2-359,0 0-1916,0-1 1,0-1 0</inkml:trace>
  <inkml:trace contextRef="#ctx0" brushRef="#br0" timeOffset="66514">18473 12144 12819,'21'-10'1148,"8"-11"-896,-1-10-190,1 1-1,-3-2-55,-10 12 27,-4 4-72,-1 4 39,-4 6 51,2 3 33,0 15-12,1 1-66,8 20-969,8 7-68,-3-6 1031,8 5 0,-20-28 0,-1-1 0</inkml:trace>
  <inkml:trace contextRef="#ctx0" brushRef="#br0" timeOffset="67789">18140 11073 12433,'44'48'862,"-5"-5"-683,-24-28-123,2 1 95,2 0-145,2 1 39,1 0-45,2-1 0,0 1-308,18 8-23,-17-10-385,9 6-668,-23-15 1384,-3-2 0,-5-3 0,-1 0 0</inkml:trace>
  <inkml:trace contextRef="#ctx0" brushRef="#br0" timeOffset="68106">18521 11097 14101,'-1'34'456,"0"1"1,-4 31-65,-8-23-223,-3 5-63,-1 2-39,-1 1-67,5-15 0,-2 1-261,-3 5 1,1 0 19,3-8 0,-1-1-414,-12 28-426,16-42-678,4-8-145,1-5 1904,3-5 0,1-1 0,1 0 0</inkml:trace>
  <inkml:trace contextRef="#ctx0" brushRef="#br0" timeOffset="68727">18211 10978 13065,'39'-40'1160,"-4"4"-1032,-19 16 35,1 1-57,-3 3-106,0 4 0,-4 5-33,0 3 38,-1 8 79,-1 3 0,5 18-89,-4-2-365,11 25-330,-8-17-930,9 14-1451,-7-16 3081,2-2 0,-8-12 0,-2-6 0</inkml:trace>
  <inkml:trace contextRef="#ctx0" brushRef="#br0" timeOffset="69424">18830 10787 14880,'-30'53'796,"0"-5"-516,-10 5-185,11-12-62,-5 9-100,19-23-39,12-17 100,3 2 6,6-6 17,4 2 28,6 0-17,12 8-28,-6-2-23,18 16-55,-18-8-925,11 15 1003,-7-3 0,-9-11 0,-2-3 0</inkml:trace>
  <inkml:trace contextRef="#ctx0" brushRef="#br0" timeOffset="69972">18925 10906 14213,'47'-1'628,"-4"0"-472,-18 1-156,2 0 6,-1 1-6,-2 0-17,-3 3-224,-3-1-369,-4 1-588,-4-2-808,-4 2-1730,-3-2 3736,-2 1 0,-1-3 0,0 1 0</inkml:trace>
  <inkml:trace contextRef="#ctx0" brushRef="#br0" timeOffset="70173">19092 10882 10242,'-4'-6'3456,"2"1"-2381,2 38-565,0 12-443,-1 1 0,2 2-585,0-11 0,1-2-932,2 28 1450,7-37 0,-5-20 0,1-3 0</inkml:trace>
  <inkml:trace contextRef="#ctx0" brushRef="#br0" timeOffset="70422">19259 11144 12304,'32'20'-1037,"1"0"1,19 12 0,-47-32 0,-3 0 0</inkml:trace>
  <inkml:trace contextRef="#ctx0" brushRef="#br0" timeOffset="70654">19378 11120 10354,'9'5'3731,"-18"47"-3463,-10 10-268,7-25 0,1 0-352,-5 26-964,13-41 1316,2-9 0,1-6 0,0-5 0</inkml:trace>
  <inkml:trace contextRef="#ctx0" brushRef="#br0" timeOffset="71223">19473 10859 14712,'35'36'577,"-2"-1"-533,-12-13 18,11 8-17,6 4-45,-5-3 45,-5-6-45,-19-16 241,-5-2-202,-7-4-28,-4 2-11,-6 1 45,-12 7-45,3 1 51,-16 19-242,4 7-1361,6-3-632,7-2 2184,16-18 0,5-11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54:00.0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22234 10049 13883,'-33'32'1159,"7"-6"-935,-5 8-106,5-5 5,-6 4 130,-8 6-108,-4 4 23,-6 3-84,26-24 0,-2 2 11,-8 7 1,0-1-52,-15 13-24,16-13 0,2-1-20,1-3-68,5-3 18,16-14-51,8-8 101,1-1-33,5 6 38,3 1 51,6 6-45,2 3 57,15 17-68,-4-4 8,-2 0 0,3 3 14,4 5 1,-1 1-23,-5-7 0,0 0-3,4 6 1,-2-3-43,-1 0 39,-3-2-72,-3-4-225,-4-3-27,-4-3-331,-2-3-616,-1-1-1972,-2-3 3249,-2-1 0,-2-7 0,-2-3 0</inkml:trace>
  <inkml:trace contextRef="#ctx0" brushRef="#br0" timeOffset="779">22353 10406 15255,'-4'30'583,"1"3"-493,3 25-85,0-10-5,0 18 0,0-22-11,0-3 11,0-4 0,2-6-39,4 0-34,4-7 39,2-5-10,8-4 10,11-4 28,-4-4 23,21 1 17,-21-6-34,16-1-611,-8-1-235,-7-2-587,-8-1-1452,-17-2 2885,-2 0 0,-1 2 0,0 1 0</inkml:trace>
  <inkml:trace contextRef="#ctx0" brushRef="#br0" timeOffset="1045">22425 10644 9666,'5'7'2072,"0"-1"-1557,-5-6-139,35 10-371,-16-4 1,28 7-6,-26-8-67,-2-2-259,-1-1-402,-2-2-414,-4 0-399,-2-4 1541,-4 0 0,-3 0 0,-2 1 0</inkml:trace>
  <inkml:trace contextRef="#ctx0" brushRef="#br0" timeOffset="1311">22353 10477 14141,'47'-3'806,"-3"-1"-716,-18 4-102,13-6-111,-9 2-722,9-5-1127,-9 5-2985,-3 1 4957,0 2 0,-13 0 0,-4 1 0</inkml:trace>
  <inkml:trace contextRef="#ctx0" brushRef="#br0" timeOffset="1982">23044 10477 11782,'-25'29'411,"1"-1"0,0 7 0,7 0-198,11 3-141,4-3 1,3 0-22,6 7-107,6 10 56,3-22-123,3-2 67,-1-6-17,0-5 62,-1-5 11,-1-5 0,0-3 173,4-10-78,-4-4 303,9-23-23,-8-13-179,-8 4 0,-2-2-123,2-19-20,-8 24 0,-4 2-47,-5-3 44,-19-6-50,3 16 0,-11 1-145,9 20-135,-1 8 28,0 12-258,0 8-722,-1 19 1232,-3 22 0,14-26 0,0 5 0</inkml:trace>
  <inkml:trace contextRef="#ctx0" brushRef="#br0" timeOffset="2731">23448 10454 14790,'-30'22'605,"-4"8"-605,18-12-50,-1 7 50,9-10-135,5 3 130,2-5-124,13 6 134,-1-9-5,11 2 45,-3-4-39,-1-1 27,10 4-21,2 11 38,-2 3 62,-6 18-106,-14-15 100,-8 5-56,-6-16-50,-5-1 34,-2-2-34,-4-2-28,-1-4 22,0-3-173,-3-3-1126,-6-5-442,5-6 1747,-6-8 0,18 5 0,1 1 0</inkml:trace>
  <inkml:trace contextRef="#ctx0" brushRef="#br0" timeOffset="3532">23663 9977 14023,'22'26'644,"0"0"0,22 21-363,-10-19-172,-7-8 0,0 0 14,17 9-73,-8-6 1,3 1 5,-2-2 0,-1-2-56,-6-3 0,-1 0 3,3 2 0,-4-3 19,-3 0-22,-4-2 0,-3-3-6,-6-2 68,-1-1 5,-6-4 17,-2 0 135,-2-3-79,-1 1 0,-2 2-135,-4 4-10,-10 14 5,2-4 0,-9 10 0,5-5 28,-23 25-28,2-3 0,8-10 0,-2 2-1682,2-2 0,0 0 1701,-2 2 1,-2 2-20,0 0 0,0 0-658,4-3 1,1-2 660,5-5 0,0-1-6,-4 7 0,1-2-501,-12 15-78,1-3-791,19-23 1373,15-17 0,2-4 0,3-1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54:12.8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22091 12835 12589,'-32'15'3081,"2"0"-2487,-13 6-286,-1 10-191,-4 4-67,16-7 1,1 1-1775,-9 10 1724,14-12 0,0 0-360,-7 11 354,2-2-5,5-3 11,3-2 67,-7 11-67,9-14 45,-2 4-40,14-21 1229,3-5-1239,5-4 682,0-1-683,1 1 12,0 4-6,1 1 16,5 8-16,10 4-72,32 24 72,-8-9 0,-9-10 0,1-1 16,10 7-1718,-2-5 1,1 0 1673,9 6-370,-12-8 0,-2-2 398,-6-4-508,1 2 66,-11-8-1133,-4 4 1575,-14-8 0,-2-1 0,-3-3 0</inkml:trace>
  <inkml:trace contextRef="#ctx0" brushRef="#br0" timeOffset="570">22234 13121 14163,'-19'64'638,"4"-3"-509,11-22-62,2 24-106,3-16 39,3 14-5,4-26-119,12 5 113,-2-16-28,15 4 291,2-27 129,-7-8-151,3-15 33,-17-9-28,0-7-145,-1-4 44,-1-4-134,-2 2 6,-4 1-6,-2 5-62,-3 5-145,-1 4-213,-3 5-2089,-2 1 2509,1 9 0,0 3 0,4 8 0</inkml:trace>
  <inkml:trace contextRef="#ctx0" brushRef="#br0" timeOffset="1439">22687 13145 12332,'-12'62'641,"4"-21"0,-1-1-568,1-7 0,0 0-43,-2 7 1,1-1-3,-5 17-190,3-14-107,8-30 269,1-3 157,2-11-34,0-7 79,0-6-146,1-9 0,2-6 61,3-22-21,0-7-46,1 2-61,2 4-152,-4 33 119,6 4 83,-1 19 67,5 8-72,2 9 95,13 25-124,-5-6-213,9 17 241,-9-15-22,-2 0-11,8 8-11,-9-17-62,9 1 449,-12-32 10,-1-12-61,-4-36-185,-7 4-140,-1-22-28,-4 16-118,-1 2 52,-1 4-639,0 8-908,0 6-1955,2 8 3596,2 6 0,-2 8 0,1 3 0</inkml:trace>
  <inkml:trace contextRef="#ctx0" brushRef="#br0" timeOffset="2448">23258 13073 12186,'-6'64'949,"4"-28"1,0 0-799,0 20 117,1-16 1,-1 2-185,-2 21-84,0-2 6,1-15-28,1-25 22,1-6-84,1-5 84,0-5 84,0-3 44,-1-1-240,1-11 112,2 0 34,5-12-28,7-1 100,6-4 34,4-5 0,4-1-116,3-2 140,0 0-24,-1 3-68,5-3-77,-13 14-169,4 1-359,-20 16 46,0 7-683,-17 15 666,1-1-185,-11 10 308,3-7 313,1 0 279,1-4-194,2-2 252,4-4-17,2-2 112,4-4 112,2 4-5,3-1 150,11 18-257,10 9-269,2-4 1,2 0-421,12 11-985,13 1-2101,-23-31 3411,2-6 0,-14-2 0,-5-2 0</inkml:trace>
  <inkml:trace contextRef="#ctx0" brushRef="#br0" timeOffset="3135">23805 12835 12808,'23'33'720,"0"1"1,8 5-1,0-3-294,8-2-684,-3-5 0,2-1 331,6 2 453,12 6-369,-21-16-84,-3-2 28,-4-2-90,-5-3 90,-3 0 203,1 0-265,-6-2-33,-2-2 151,-8-3 727,-4-2-834,-3 0-33,-13 11 17,-2 1-68,-33 29 34,10-8-409,10-8 1,-1 1 352,6-5 0,0 1 16,-1 0 1,-1 3-227,-8 9 0,-1 0-737,2-3 1,0-1-941,2-2 0,2-2 1943,-15 8 0,31-29 0,5-4 0</inkml:trace>
  <inkml:trace contextRef="#ctx0" brushRef="#br0" timeOffset="3999">21211 12549 10164,'49'30'877,"0"0"1,6 4 0,0-1-694,0-3 1,3 3-177,-15-8 0,4 1 0,2 2 1,-1-1 108,0 0 1,1-1 0,-1 1-1,1 0-1041,1 1 0,0 0 0,0-1 0,-1-1 1002,10 6 1,-1-1-1,-4-3-7,-11-7 0,-3-2 0,0 0 32,1 0 0,0-1 0,4 1-4,1 0 1,4 0-1,0 0 1,-3-1-100,4 0 0,-3 0 0,2 0 39,-3-2 0,3 1 1,-1 0-1,-3-1-881,18 5 1,-4-2 866,-4 0 1,1 1 16,-11-4 0,1 1 0,-2-1 42,10 5 0,-1 1-79,-8-4 1,1 2 0,-4-1-6,2 1 0,-5 0 1029,-6-3 1,-4 0-1669,4 9 51,-25-16 432,-6 2-1228,-10-8 850,0-1 534,-7 0 0,8-2 0,0 1 0</inkml:trace>
  <inkml:trace contextRef="#ctx0" brushRef="#br0" timeOffset="4719">21854 13978 11329,'41'-19'481,"0"0"1,0 0 0,3-2 0,0-1-1,1 0-321,0-2 1,-1-2 0,4-1 65,3-2 1,4-2 0,1-1 0,-3 1-1987,4-2 0,-1 1 1,1-1 1861,-3 1 0,3-1 1,0-1-1,-4 3 19,-1 0 1,-2 3-1,2-3-202,-1 1 1,5-1-1,-1 0 1,-3 1 85,1 0 1,-2 2 0,1-1-6,-3 2 0,1 0 0,1 0 0,-5 3 30,14-7 1,-1 2 326,-9 6 0,1-1 1,-2 1-358,2 0 0,-2 0 28,10-4 0,-4 2-28,-20 10 0,-4 1-39,24-14 39,-7 4 2442,-6-5-3035,-15 5 3011,-8 5-3041,-6 3-396,-10 12-493,-1 3-1529,0 0 3041,0 3 0,-2-2 0,1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5:54:57.5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1619 3048 16163,'26'51'16,"-12"-21"1,2 5-48,0 7 0,3 10 1,0 1-1,-2-4-855,5 14 0,0 0 858,-5-13 0,1 6 0,1-2 0,-5-7 173,-1-2 0,-2-7-252,5 22 74,-3-14 290,-3-9-263,4 4-218,0-13 224,-2-3 945,-4-18-805,-7-15-11,0-8 23,1-9-12,0-33-68,1 3-46,0 12 0,2-7 1,0 2-1456,2-6 1,1-2 1439,0 4 0,2-5 1,0 3 27,3-9 0,2 3-46,-1 6 1,2 0 101,3-2 1,0 3-91,-4 15 1,0 3-6,-1 2 0,-1 3-56,5-4-846,-10 25 6,-1 7 1964,-3 17-5471,-2 5 4409,-1 4 1,0-10-1,-1-4 1</inkml:trace>
  <inkml:trace contextRef="#ctx0" brushRef="#br0" timeOffset="469">2381 3500 14577,'-3'37'80,"0"0"1,0 7-1,1-1-80,-1 18-5,6-1-175,11 0 102,1-34 11,6-1-28,-6-18 95,1-4 179,6-17 252,-1-20-185,-2-7 12,-10 7 0,-3-3 246,-10-30-504,-5 12-185,-15 7-358,-5 34 39,-4 6-454,0 4-548,1 11 1506,1 13 0,14-8 0,2 6 0</inkml:trace>
  <inkml:trace contextRef="#ctx0" brushRef="#br0" timeOffset="870">2809 3524 15277,'-37'53'785,"4"-3"-606,15-13-117,3 3-62,6 0 0,4 0-51,6-3-83,18 6-17,1-15-443,29 0 90,-14-21-995,-1-16 1,0-5 1387,1-5 0,3-10 0,-26 17 1</inkml:trace>
  <inkml:trace contextRef="#ctx0" brushRef="#br0" timeOffset="1398">3238 3572 14902,'-23'32'199,"1"0"1,4 1 0,3 0-205,2 16-62,18 7-40,6-28-212,18 5 106,-6-23 124,7-2 83,-9-15 6,-2-5 6,5-25 5,-5-12 95,-2-1 85,-9-10-7,-6 26 102,-2 3 123,0 19-364,0 20-45,0 13-33,1 13-147,4 11-565,4 4-1109,10 3-4570,2-6 6424,6-7 0,-13-19 0,-3-8 0</inkml:trace>
  <inkml:trace contextRef="#ctx0" brushRef="#br0" timeOffset="2147">3500 3048 13844,'9'42'487,"0"1"0,0 3 0,0 0-263,-3-1 1,0 0-2092,0 3 1,0 0 1916,0-2 0,0-2-96,-2-7 0,0-2 52,3 22 836,-1-1-948,-1-5-12,0-8-201,0-13 223,-1-39 96,0-7 28,0-22-22,1 2-6,0-3 1923,4 1-2208,16-10 83,-7 24 202,13-3 6,-12 29 1445,0 8-1316,4 21-51,-8 16-9,-10-9 1,-4 3 37,-14 24-108,-5-7-151,-16-28-89,14-22-1104,-10-26-504,18-10-2609,0-19 4452,9 4 0,3 20 0,0 7 0</inkml:trace>
  <inkml:trace contextRef="#ctx0" brushRef="#br0" timeOffset="2621">4023 3524 14275,'0'37'490,"0"-1"0,-1 31-356,-3-25-128,2 14-28,5-15-51,3 5 0,5-25-297,13-7 281,-5-7 201,15-23 22,-4-31-67,-4-8-11,-5-3-44,-13 23 105,-6 22 304,1 13-416,0 12-5,2 18-219,2 11-481,3 8-2943,3-11-1,2 0 3644,6 13 0,4-1 0,-15-35 0</inkml:trace>
  <inkml:trace contextRef="#ctx0" brushRef="#br0" timeOffset="3135">4404 3072 16420,'1'49'320,"-1"2"-152,-2-1-2744,1 16 2607,1-26 0,1 4-12,2 16 1,1 3-307,2-5 0,0-1-251,2 3 0,2-5 202,-4-19 0,3-6 336,10 4 0,-13-25 0,5-5 0</inkml:trace>
  <inkml:trace contextRef="#ctx0" brushRef="#br0" timeOffset="3587">4690 3548 14891,'-8'34'302,"0"1"1,-2 18-303,-2-3 0,9-17-90,3 7-100,5-14-297,9 4-297,11-28 756,1-20 61,-2-10-33,-9-16 6,-8 10 33,-3-2 112,-2-8-145,-3 13 134,-4-2 28,0 21 190,-2 6-291,3 17 6,2 22-45,10 3 0,3 2-123,4 21-314,-1-22 0,3-5-1747,9-7 2156,10-8 0,-16-8 0,3-5 0</inkml:trace>
  <inkml:trace contextRef="#ctx0" brushRef="#br0" timeOffset="3998">5047 3620 15625,'12'39'319,"-1"0"0,0 0 1,-2-4-275,-3 8-6,-2 0-6,-2-20-77,0-5-248,-1-10 113,0-9 179,0-7 0,2-6 67,7-49-67,-2 18 0,-1 6 0,1 0 0,5-3-156,8-3-119,-2 19-1557,17 6 1832,-5 32 0,-6-6 0,-7 9 0</inkml:trace>
  <inkml:trace contextRef="#ctx0" brushRef="#br0" timeOffset="4282">5523 3596 15793,'32'24'64,"-1"0"1,13 7-1242,0-3-374,-26-21 1551,4-3 0,-14-4 0,-2-1 0</inkml:trace>
  <inkml:trace contextRef="#ctx0" brushRef="#br0" timeOffset="4502">5737 3548 12152,'5'13'3400,"-2"-2"-2767,-3-11 504,-11 77-1025,-1-33 0,-4 6 0,2 0-125,3-3 0,1 0 0,-1 1-32,-5 7 0,-1 0 0,2-9-403,-1 6-358,7-14-813,5-14-4106,2-5 5725,2-9 0,0-4 0,0-6 0</inkml:trace>
  <inkml:trace contextRef="#ctx0" brushRef="#br0" timeOffset="5115">6261 3619 13648,'67'-7'-935,"-5"2"-864,-22 5-2782,-12 1 4581,-21 3 0,-3-2 0,-4 2 0</inkml:trace>
  <inkml:trace contextRef="#ctx0" brushRef="#br0" timeOffset="5298">6261 3739 12578,'2'11'1428,"-1"-2"-1125,-1-9-91,38 13-100,-10-8-112,35 9-907,-12-12-1064,0-2 1971,2-3 0,-25 2 0,-8-2 0</inkml:trace>
  <inkml:trace contextRef="#ctx0" brushRef="#br0" timeOffset="7966">7356 2858 16465,'-22'8'963,"0"-1"-632,-1-4-18,-18 4-184,7-2-62,-10 3-67,20-7 40,-21 1-7,20-2-33,-11 1 0,25-1-50,2 0 50,3 0-67,0 0 61,4 0 0,-2 0 1,2 1-23,0 1 28,1-1 0,0 0-34,0 0 1,-1 0 33,0 1-34,1 0-95,0 1 68,1 0 27,0 10 28,0 12 57,4 23-51,-1 3 16,1 4 1,0 3-17,-2-13 0,0 4-2,0 13 0,0 8 1,-1-5-1642,0 1 1,0-2 1601,-1-9 0,1 2 0,-1-5-21,0 0 1,0-5 28,0-6 0,0-1 30,0-5 1,0-2-32,0 19 34,1-11-11,3 10-28,5-2-118,6 8 112,-4-23 45,1-13 3216,-9-19-3182,-1-1 61,-1-1-185,2 0 96,1 0-1,13 0 57,12 0-62,4 0-6,19-2 6,-18 1-45,8-1 45,-17 1-336,-3 1-459,-4 0-757,-3 0-3046,-4 0 4598,-3 0 0,-4 0 0,-2 0 0</inkml:trace>
  <inkml:trace contextRef="#ctx0" brushRef="#br0" timeOffset="41562">7594 3548 13575,'-33'0'1316,"4"1"-1109,21 3-39,-2 3-61,0 4-107,-1 3 44,-1 5-44,0 3 0,0 5 0,0 24-67,5-20 17,3 14 5,9-28-61,10 1 89,8-5-22,2-4-62,9-5 28,-9-13 73,1-1 17,-1-18-17,-14 8 5,3-20-5,-10 15 40,-1-9-7,-4 12 23,-9-11-56,2 10 34,-12-10-29,9 20-66,-1-1 61,8 12-67,1 0-85,3 3 175,0 15 83,4 1-95,2 16-5,6-2 28,1 0-34,3 0-90,1-3-235,1-5-364,1-6-475,0-6-5210,9-10 6374,-10-5 0,0-1 0,-13 0 0</inkml:trace>
  <inkml:trace contextRef="#ctx0" brushRef="#br0" timeOffset="42159">7975 3786 15490,'11'64'96,"-4"3"-220,-9-43-229,-1 6-386,3-15-734,0-5 1473,4-5 0,-3-3 0,4-2 0</inkml:trace>
  <inkml:trace contextRef="#ctx0" brushRef="#br0" timeOffset="42889">8237 3191 13513,'1'42'412,"0"0"1,0 9 0,0-1-391,-1-11 1,-1-2-21,2 1 1,0 0-6,2 6 1,1-4-65,2 1-68,3 3 34,-4-25-27,0-7 27,-2-5-62,-1-3-16,-1-4 28,1-4 218,2-13-39,7-30 6,2-5-34,3-2-39,-2 18-90,-3 19-101,0 7 230,0 5 107,2 3-107,-1 9 95,1 2-22,-1 10-62,-1 3 84,-2 18 34,-5 3 212,-14 17-341,-1-24 45,-12-5-45,5-22 0,-3-5 0,-2-2-50,-1-2-29,-2-7-184,3-2-174,1-9-279,7-3-651,6-6-543,5 1 1910,4 1 0,1 11 0,-1 5 0</inkml:trace>
  <inkml:trace contextRef="#ctx0" brushRef="#br0" timeOffset="43239">8737 3715 13816,'-6'65'481,"-1"-6"-408,0-22-17,1 0-56,2-1-5,1-4-387,1-6-622,2-7-1075,3-9 2089,4-11 0,-2 0 0,2-4 0</inkml:trace>
  <inkml:trace contextRef="#ctx0" brushRef="#br0" timeOffset="43694">9118 3596 15760,'-48'26'576,"8"-3"-576,27-10 0,2 1-5,1 2-79,3 3 78,2 15-61,3-5 61,3 10-44,5-12-12,4-3-72,15 0-443,7-10-3002,30-22 3579,-22-5 0,2-9 0,-33 12 0</inkml:trace>
  <inkml:trace contextRef="#ctx0" brushRef="#br0" timeOffset="44054">9427 3858 14729,'3'40'321,"0"1"0,-1-1 0,-2-1-237,-9 22-140,4-15-1232,2-8-925,3-26 2213,4-10 0,-3-4 0,3-6 0</inkml:trace>
  <inkml:trace contextRef="#ctx0" brushRef="#br0" timeOffset="44623">9856 3858 15384,'21'-15'-891,"-1"2"-805,-3 10-2416,-2 0 4112,1 3 0,-9 0 0,-2 0 0</inkml:trace>
  <inkml:trace contextRef="#ctx0" brushRef="#br0" timeOffset="44822">10094 3834 10713,'4'6'2873,"-1"-1"-2918,-3-5-459,0 0-829,32-7-560,-17 5-1994,25-5 3887,-27 10 0,-5-2 0,-3 1 0</inkml:trace>
  <inkml:trace contextRef="#ctx0" brushRef="#br0" timeOffset="44972">10308 3834 14258,'51'-1'-263,"-14"1"0,-32 0 0</inkml:trace>
  <inkml:trace contextRef="#ctx0" brushRef="#br0" timeOffset="45242">10737 3834 16280,'2'57'-266,"-4"-14"0,-4-2-1106,-5 0 1372,1-5 0,-1-3 0,5-14 0,-2 0 0</inkml:trace>
  <inkml:trace contextRef="#ctx0" brushRef="#br0" timeOffset="48374">11046 3477 14079,'29'-4'358,"-2"2"-201,-6 4-90,0-1 29,10 4-57,-10 1 22,5 3-16,-13 2-34,-2 2 113,-4 2-68,-3 4-17,-3 2 67,-9 14-50,-6 5-56,-9 8-56,0 0-50,10-20 67,5-4-34,8-17-11,3 1 78,2-2 1,5 3 5,3-3-34,2 0 28,12 0-50,-6-4-128,17 1-1020,-11-3-152,-2-1 1356,-7-7 0,-12 5 0,-2-4 0</inkml:trace>
  <inkml:trace contextRef="#ctx0" brushRef="#br0" timeOffset="48641">11070 3667 13956,'40'12'493,"-1"-3"-488,-11-10-5,3-2-56,0 0-605,1 0-930,0 1 1591,3 4 0,-15-2 0,-2 2 0</inkml:trace>
  <inkml:trace contextRef="#ctx0" brushRef="#br0" timeOffset="48924">11617 3905 13205,'-3'60'247,"1"-9"-309,-3-26-582,3-2 644,2 1 0,0-11 0,0-1 0</inkml:trace>
  <inkml:trace contextRef="#ctx0" brushRef="#br0" timeOffset="50179">11808 3620 12405,'11'40'506,"0"0"1,7 24-277,-14-26-174,-1-13-17,-1-4-39,1-3-50,0-6 44,0-4-28,0-4-50,-2-3 348,1 0-147,-1-1-111,0 0 83,4-2-83,0 0 16,12-2 102,8 2-91,2 1 51,20 3-45,-17 1 29,12 3-63,-12-1-5,0-1 45,-2-2 0,-1 0 16,-2-2-61,-1 0 0,-2 0 51,7-4-46,-9 1 1,11-3 50,3 4-50,-12 1-6,4 2 0,-21-1 44,-1 2-44,1-1 0,-2 0 6,-1 0 818,-1-1-830,-6-14 12,-3-11-12,-1-9-73,-1-21 74,5 22-40,1-7-78,3 20-337,1 7-637,0 6-1945,0 3 3042,0 4 0,0 0 0</inkml:trace>
  <inkml:trace contextRef="#ctx0" brushRef="#br0" timeOffset="50460">12712 3858 14969,'-7'39'-290,"-1"1"1,-2 5 0,0-6-2534,-4-8 2823,-2 9 0,9-27 0,3-3 0</inkml:trace>
  <inkml:trace contextRef="#ctx0" brushRef="#br0" timeOffset="53866">13069 3762 13777,'13'20'235,"-7"-4"-224,-9-10 28,-4-1-28,0-3 68,1-2-79,0 0-34,-1-8 34,2 0-39,0-16 39,2 10-6,2-6-50,1 9 51,1 2-85,1 2-16,3 4 50,1 1 50,2 1 6,-1 1-39,1 3 33,-2 2 6,0 3 12,-3 0 32,-1 1 147,-1 1-118,-2-2-29,-6 1-44,1-6 101,-8 0-50,4-4-46,-1-4-10,3-1 5,1-5-6,2 1-39,3 0-89,0-1 27,4 4 40,4 2 67,3 4 157,2 1 11,3 10-106,-3 4-449,-3 10 387,-6-14 0,-3-1 0,-1-13 0</inkml:trace>
  <inkml:trace contextRef="#ctx0" brushRef="#br0" timeOffset="54429">13403 3715 15939,'12'40'677,"-2"-2"-576,-9-11-50,-1 3 10,0 1-50,0 0-11,-6 13-39,2-13-39,-6 6-510,-1-12-516,0-9-430,-1-3 1534,-3-16 0,7 2 0,0-6 0</inkml:trace>
  <inkml:trace contextRef="#ctx0" brushRef="#br0" timeOffset="56316">13736 3691 12903,'12'31'118,"-4"-6"-169,-12-23-78,-2-9 152,3-6-23,1-3-11,2-7-79,3 12 40,3-2 50,0 9 0,3 1 72,-4 3 108,0 1 32,0 7-116,-3 0-68,0 5-23,-2-4 23,-1 3-33,-4-3-63,1 0-116,-5-5 144,3-4-44,0 0 28,3-5 51,-1-1 5,2-4-45,1-1 6,0 0-17,1 3-23,0 0-5,6 4 45,-1 2 101,8 3 134,-2 9-118,-2-2-72,-1 3 167,-7-7-206,0-4-29,-1-4 62,-2 1-5,1-4-51,0 4 504,0 1 330,8 10-442,-5-2-140,7 9 6,-6-3 66,1 11-178,-2-4-6,0 8-22,-2-7 38,0 1 30,-1 7-69,-5 4-61,0-1 12,-8 9 4,-3-2 18,4-8-34,0-3 0,8-20-162,3-5-483,-2 0-990,-2-11-673,1 2 2308,-2-7 0,5 8 0,1 1 0</inkml:trace>
  <inkml:trace contextRef="#ctx0" brushRef="#br0" timeOffset="56896">14117 3643 15569,'7'34'257,"0"0"1,5 15-258,-14-5-179,-2-18-208,-2 1-1203,-11 19-712,3-11 2302,-6 11 0,11-28 0,3-5 0</inkml:trace>
  <inkml:trace contextRef="#ctx0" brushRef="#br0" timeOffset="60221">14450 3239 15053,'0'-17'-106,"0"4"100,3 12-117,0 0 118,0 1 5,1 5-12,-1 1-27,1 12 73,-3 9 27,-2-2-61,-1-2-33,-2-14-74,1-6 1,1-3 89,-1-2-5,0-4 16,0-10-16,1 3-34,0-5-247,2 6-2352,1 7 2655,3 13 0,-2-4 0,1 8 0</inkml:trace>
  <inkml:trace contextRef="#ctx0" brushRef="#br0" timeOffset="60584">14498 3572 14617,'7'46'851,"-1"-3"-722,-6-18-11,-1 0-79,-2 0 0,-1-2 28,-8 12-554,2-12-325,-4 1-986,5-16-1635,3-11 3433,1-2 0,2 0 0,1 0 0</inkml:trace>
  <inkml:trace contextRef="#ctx0" brushRef="#br0" timeOffset="60934">14831 3786 15648,'-5'62'649,"-1"-7"-604,-4-27-45,-1-2-168,-1-2-516,2-3-968,-5 1-4649,2-4 6301,-4 1 0,9-9 0,1-3 0</inkml:trace>
  <inkml:trace contextRef="#ctx0" brushRef="#br0" timeOffset="64047">15236 3334 14544,'-25'19'437,"3"3"-370,11 2-28,0 6-39,5 4 6,2 5-12,3 1 6,1 0-45,12 13-84,-1-17-61,19 12-101,5-28 291,-5-3 67,3-16-56,-16-9 68,-1-6-35,1-6-38,0-3 162,3-18-62,-8 9 51,0-11-22,-38-20-259,-4 25-856,3 8 0,-2 4-1893,-3 9 2873,8 10 0,20 7 0,2 0 0</inkml:trace>
  <inkml:trace contextRef="#ctx0" brushRef="#br0" timeOffset="64314">15664 3834 11872,'-9'67'-303,"4"-30"1,-1-2 302,-3 1 0,1-6 0,5-12 0</inkml:trace>
  <inkml:trace contextRef="#ctx0" brushRef="#br0" timeOffset="64682">15974 3667 13973,'47'11'-1118,"-8"-1"1,-32-10 0,-2 1-1</inkml:trace>
  <inkml:trace contextRef="#ctx0" brushRef="#br0" timeOffset="64866">16212 3715 9638,'5'9'2256,"0"-2"-2256,-5-7-156,0 0-2140,36-9-1199,-19 7 3495,29-4 0,-35 6 0,-4 3 0</inkml:trace>
  <inkml:trace contextRef="#ctx0" brushRef="#br0" timeOffset="65029">16450 3691 13110,'60'-19'-618,"-10"3"1,-41 12-1,-3 1 1</inkml:trace>
  <inkml:trace contextRef="#ctx0" brushRef="#br0" timeOffset="65234">16831 3739 15216,'-7'37'-202,"0"0"0,0 0 1,-1-1 201,-4 3 0,0-3 0,-2 3 0,4-2 0</inkml:trace>
  <inkml:trace contextRef="#ctx0" brushRef="#br0" timeOffset="66046">17259 3381 13631,'-43'19'276,"1"-1"0,7-4 1,6 1-227,3 18-50,16-13-145,6 5 27,8-9-263,12 0 286,0-11 89,7-3-44,-5-9 50,-1-4-62,9-19 62,-8 4 0,3-9 0,-11 11 34,-3-8 162,-4 3-123,-4 3 313,-4 8-268,1 13-118,0 2 0,4 10 5,0 3 51,1 10-11,4 5 28,1 4-67,5 2 50,-1 2 11,4 12-22,-6-10 83,1 17 427,-11-10-437,-11-5-118,-2-8-79,-9-15-302,6-9-207,-2-2-2554,-6-6-1221,9-2 4363,-4-2 0,15 1 0,2 3 0</inkml:trace>
  <inkml:trace contextRef="#ctx0" brushRef="#br0" timeOffset="66297">17592 3810 15468,'-13'32'92,"0"0"1,-12 28-98,4-25-718,-5 12-711,10-13 1434,0 6 0,11-27 0,3-1 0</inkml:trace>
  <inkml:trace contextRef="#ctx0" brushRef="#br0" timeOffset="70515">17997 3786 15412,'13'-32'61,"1"-1"-61,-6 5 141,2-6-130,2-3 28,0-4 29,1 0-63,-1 2 107,3-10-112,-5 17 67,1-3-61,-7 22 61,-1 4-61,-1 5 22,-2 1 11,1 2 51,0-2-85,0-1 34,0 0-39,2-1 40,-1-3-40,1 4 0,-1-1-51,-1 3-5,0 2 45,1 0 218,7 13-78,1 2 61,15 34-190,-5-8 34,-3-2 0,0 1-1,3 8-33,5 13-17,-11-25-16,0-6-46,-1-1-251,-3-11 95,-3-3-959,-4-11-4115,-10-5 5309,1-3 0,-2 1 0,3-1 0</inkml:trace>
  <inkml:trace contextRef="#ctx0" brushRef="#br0" timeOffset="70900">18068 3572 13211,'32'-17'1154,"0"4"-970,-7 12-178,1 0-12,0 1-498,2 0-1512,-3 0 2016,-2 0 0,-10 0 0,-6 0 0</inkml:trace>
  <inkml:trace contextRef="#ctx0" brushRef="#br0" timeOffset="73219">18640 3739 14169,'-5'36'420,"1"0"0,-6 31-247,-1-33-117,-1 1 28,-1-1-84,1-2-196,-3 5-571,5-14-930,-1 1-3042,6-16 4739,1-5 0,3-2 0,0-1 0</inkml:trace>
  <inkml:trace contextRef="#ctx0" brushRef="#br0" timeOffset="73590">18997 3739 13329,'6'8'2021,"-1"-1"-1886,-3-7-45,-1 0-79,4-2-364,2-2-683,3-1-1720,6-2-1982,-2 1 4738,2 3 0,-8 0 0,-2 3 0</inkml:trace>
  <inkml:trace contextRef="#ctx0" brushRef="#br0" timeOffset="73773">19235 3715 13228,'41'2'0,"0"-1"0,24 2 0</inkml:trace>
  <inkml:trace contextRef="#ctx0" brushRef="#br0" timeOffset="73953">19521 3762 9811,'6'10'2436,"-2"-3"-1982,-4-7-454,0 0-3618,52-20 3618,-31 11 0,33-11 0,-47 15 0</inkml:trace>
  <inkml:trace contextRef="#ctx0" brushRef="#br0" timeOffset="74234">19973 3762 16896,'-7'41'-77,"1"-1"1,-2 5 0,0-5-775,-3-8-8016,-3 17 8867,8-26 0,0-3 0,4-14 0</inkml:trace>
  <inkml:trace contextRef="#ctx0" brushRef="#br0" timeOffset="75134">20330 3286 13323,'39'2'1176,"-2"-1"-952,-15-1 22,3 3-83,-1 1-62,0 3 27,-3 1-88,-2 1 83,-5 2 90,-2-1-56,-3 3 106,-3 0 236,-5 27-499,-6-12 0,-6 22 0,-6-16-12,-3 2-21,-1 2-29,-8 14 57,9-13-119,0 6 80,13-22-35,5-4-145,7-2 157,5-4 61,18 0 23,20-6-95,-1-2-286,-1-2-354,-21-2-670,-13 0-2203,-3-1 3591,-3-1 0,-4 1 0,-1 0 0</inkml:trace>
  <inkml:trace contextRef="#ctx0" brushRef="#br0" timeOffset="75404">20306 3596 13575,'55'-10'1232,"-3"2"-1092,-13 6-174,19-4 34,-17 2 0,-1-1 0,10 0 0,4-2 0</inkml:trace>
  <inkml:trace contextRef="#ctx0" brushRef="#br0" timeOffset="76416">20901 2953 14605,'39'-5'567,"0"0"1,5 1 0,-5 1-355,-4 2 0,9 2-174,-18 1 34,-4 3 45,1 7 134,-7 6 5,0 28-150,-9 15-105,-6-26 1,-2 4 14,-5 25 0,-3 3-17,2-19 0,-1 1 0,-2 4 0,0 5 0,0-7 0,3-8 0,0-4 0,0 5 0,0-4 22,3-4-22,2-2 0,1 0 0,0-2-17,1 3 17,0-11 51,0 4 27,0-13 157,0-2-44,0-6-29,-2-3-128,-3-4 61,-5 1-95,-4-1 0,-5 1-62,-5-1-117,-20 0-599,-8 0 179,-2 2-1306,19 1 1,2 1 1904,-2 3 0,0 0 0,23-3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00:37.8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6547 5382 12169,'39'29'1322,"-2"0"-857,-5 3-348,1 4-83,1-1-28,3 4-219,-11-14-314,-1-2-2480,-2-7-1284,-14-11 4291,2-2 0,-8-3 0,-1 0 0</inkml:trace>
  <inkml:trace contextRef="#ctx0" brushRef="#br0" timeOffset="332">6952 5429 15479,'3'50'1098,"-4"0"-767,-18 8-292,6-22 0,0 2-39,0 0 0,-1 2-514,-7 14 0,0-1 508,9-21 1,0-1 127,-5 9 0,1-1-211,-3 6-141,4-10-280,4-9-140,5-8-251,3-9-931,2-4 2025,4-14 0,-3 6 0,3-7 1</inkml:trace>
  <inkml:trace contextRef="#ctx0" brushRef="#br0" timeOffset="1087">6975 4882 14902,'-23'3'762,"0"4"-526,2 9-136,-1 1 24,-9 11-124,9-6 5,-3 6 1,8-5-12,8-8 6,0 2-11,6-9-51,3-2 29,-1 0-18,4 6 40,17 18-39,4 4-40,8 5-459,0-6 28,-14-16-481,3 0-724,-7-10-2351,-3-3 4077,-1-2 0,-5-2 0,-2 0 0</inkml:trace>
  <inkml:trace contextRef="#ctx0" brushRef="#br0" timeOffset="1434">7023 5096 10550,'7'7'2308,"-1"-2"-1793,-6-5 208,0 0-258,27-44-208,-12 23-246,16-28 51,-21 37-56,-7 9 44,-1 1-39,-1 2 107,0 4-40,1 5-22,0 6-22,1 6-29,0 3-5,0 1 0,0 0-487,3 7-2745,5-7 3232,1-6 0,-3-9 0,-2-12 0</inkml:trace>
  <inkml:trace contextRef="#ctx0" brushRef="#br0" timeOffset="1768">7237 4882 13956,'26'25'347,"1"0"0,18 19-201,-32-29-90,-1 0 0,-1 0 11,-3-1 28,-2-1 56,-3 1 29,0 0-1,-3 0-50,-2 2-123,-4 2 33,-14 9-190,-9 3-2952,-23 5 3103,19-12 0,1-10 0,26-10 0</inkml:trace>
  <inkml:trace contextRef="#ctx0" brushRef="#br0" timeOffset="2592">7832 5286 14661,'20'32'283,"-1"-1"0,17 25-221,-16-31-29,1 0-33,0-3-89,7 4-303,-8-9-1921,10 2 2313,-14-14 0,-2-2 0,-7-3 0</inkml:trace>
  <inkml:trace contextRef="#ctx0" brushRef="#br0" timeOffset="2876">8142 5358 10819,'8'-2'5450,"-1"0"-5035,-16 35-152,0-7-56,-9 35-112,5-24 0,1 0-3081,-10 25 2994,7-20 1,1 0-9,-8 16-11,2-2-62,0-5 195,0 8-1713,5-15-3982,2-6 5573,8-21 0,3-13 0,1-4 0</inkml:trace>
  <inkml:trace contextRef="#ctx0" brushRef="#br0" timeOffset="3523">8118 4786 15065,'-53'36'655,"8"-3"-509,27-13-23,-1 4-123,8-8 6,0 0-1,7-10-10,3-1-51,0-2-11,1 2 61,0-1 6,5 3-6,3 4 6,7 3 0,2 4-5,13 13-455,2 2-50,0-2-1959,2-2-1083,-19-18 3552,2 0 0,-12-8 0,-2-3 0</inkml:trace>
  <inkml:trace contextRef="#ctx0" brushRef="#br0" timeOffset="3960">8237 4953 10881,'12'0'2408,"-2"0"-1831,-10 0 73,35-18-258,-22 25-163,23-6-184,-31 24 6,-20 19-46,7-23-5,-11 9 0,12-21-89,1 0 16,4-5-28,3 3 11,10-1-89,0-1-991,16 3 1170,4-3 0,-12-1 0,2-3 0</inkml:trace>
  <inkml:trace contextRef="#ctx0" brushRef="#br0" timeOffset="4327">8499 4810 13917,'44'43'1332,"-5"-5"-1040,-23-20-135,0 0 28,4 4-140,-6-6 16,6 5 51,-11-8 11,-1 0-22,-4-1-50,-8-2-1,-2 1-28,-26 17-22,9-9-190,-16 11-437,18-17-679,-1 0-4037,4-2 5343,1 0 0,8-5 0,2-2 0</inkml:trace>
  <inkml:trace contextRef="#ctx0" brushRef="#br0" timeOffset="5216">9094 5239 13665,'40'38'224,"1"0"0,-4-2 0,-3-6-180,-1-4-44,-2-2 0,-2-4-1136,8 0-4902,-5-7 6038,-5-2 0,-11-7 0,-12-4 0</inkml:trace>
  <inkml:trace contextRef="#ctx0" brushRef="#br0" timeOffset="5549">9522 5310 16213,'7'40'829,"-5"-1"-689,-8-6-62,-5 6-16,-4 6-56,-3 5-1,-3 4-5,-2 3-648,0 0 614,0-1 52,1-4-561,-2 5-1989,10-20 2532,12-44 0,2 7 0,10-37 0</inkml:trace>
  <inkml:trace contextRef="#ctx0" brushRef="#br0" timeOffset="6117">9403 4763 13961,'-31'20'1423,"-8"10"-1210,17-10-17,-12 17-229,16-7-18,4-4 18,8-3 21,9-11 12,2 0 6,5 3-6,4 1 6,2 1-12,2 1 6,1 0-236,8 5-133,-6-7-1373,12 5 1742,-11-12 0,-4-3 0,-8-4 0</inkml:trace>
  <inkml:trace contextRef="#ctx0" brushRef="#br0" timeOffset="6663">9594 4858 10668,'7'-3'1843,"-2"1"-1434,-5 2 756,0 0-818,32 1 375,-22 15-565,15 4-157,-32 7-78,-13 0-46,7-14 29,-3-1-174,10-8-100,2-2-118,3-1 487,7-6-34,0 3-5,11-3 50,-2 8-5,-1 3 117,-2 11 22,-8-4 91,-2 10-231,-5-12 46,-8 5-119,-1-10-128,-7 0-106,3-5-297,1-1-639,-1-6-1501,3-2 2739,2-6 0,5 6 0,4 2 0</inkml:trace>
  <inkml:trace contextRef="#ctx0" brushRef="#br0" timeOffset="7097">9832 4763 15518,'33'31'177,"1"1"1,-7-7 0,-2-2-173,3 7 35,-10-11-35,-3-3 1,-1-2 27,-4-2-21,-1-1 587,-4 0-476,-14 7-106,-29 17-17,4-6 0,-19 12-73,25-17-1131,-3 3-331,11-8-2783,2 2 4318,11-9 0,4-6 0,0-3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16:00:53.9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6785 7572 13390,'-27'-1'1322,"0"2"-992,8 3-39,-2 2 46,-12 10-247,6-1 10,-9 8-94,10 0 39,0 4-45,1 5 0,2 3-6,1 24-31,14-26 1,3 3-17,0 21 0,4 2-3,4-7 0,4-2-260,-2-1 0,2-1 268,5-7 0,2-4-58,4 1-107,19 7 151,-11-28 62,9-2-5,-7-11-175,12-2-268,-8-5-2347,27-10-2195,-24 0 4939,11-8 1,-29 13 0,-6 1 0</inkml:trace>
  <inkml:trace contextRef="#ctx0" brushRef="#br0" timeOffset="995">7189 8072 14230,'-33'15'431,"4"2"-386,21 4-45,0 3 0,3 3 0,2 1-33,2 1-1,1-1-56,5-3-246,9 3 196,1-12-50,15 0 123,-5-22 67,0-4 45,0-28-17,-12 8-12,2-14 1,-8 10-11,-3 1 33,-2 1 17,-1 3 0,-5 3 101,-6-3-12,1 12 79,-3 2-224,9 21 0,10 39 0,10 10-764,0-11 0,4 0-1399,12 4 2163,15-7 0,-30-35 0,1-4 0</inkml:trace>
  <inkml:trace contextRef="#ctx0" brushRef="#br0" timeOffset="1481">7737 7549 14986,'7'37'278,"0"1"1,-1-2-1,-1 1-163,-1 17 0,-2 1-113,3-7 1,0 1-28,0 10 0,1-2-73,1-17 0,-1-4-183,3 5-55,0-8-772,0-6-18,-3-12-247,-2-4-609,-3-9-1888,-3-5 3870,-1-1 0,1 1 0,-1-1 0</inkml:trace>
  <inkml:trace contextRef="#ctx0" brushRef="#br0" timeOffset="1711">7594 7882 11547,'14'-9'3366,"19"10"-3181,9 5-143,-5 2 0,3 1-865,-2-3 0,0 0-1460,-1-1 0,0 1 2173,0 0 1,-5-2 0,-7 0 0,-7-1 0</inkml:trace>
  <inkml:trace contextRef="#ctx0" brushRef="#br0" timeOffset="2719">8951 7930 13452,'-24'39'181,"-1"1"0,5-7 0,4-3-181,-1 15 6,12-14-1,5 11-83,8-13-264,11 6 269,6-24 62,0-4 6,3-24 10,-8-16-8,-6-1 1,-1-2 2,1-16-6,-3-11-33,-10 33 39,-2 3 101,-7 1 33,3 12-100,-4 2-23,6 17 50,2 23 1,7 4-29,0 5 1,5 5-737,8 7 1,5-1 702,-2-3 0,0-1 0,-2-6 0,-1-5 0,1-7 0</inkml:trace>
  <inkml:trace contextRef="#ctx0" brushRef="#br0" timeOffset="3372">9213 7930 14807,'17'47'694,"0"-1"-531,-1-8-107,2 0-22,0 0-28,0-4-6,-1-3 22,-1-5-22,-2-6 0,-3-6-6,0-5 12,-1-4 0,-1-18-6,0-4 61,3-37-61,-3 9 0,0 1 0,1 0-1306,5-7 684,4-12-241,-4 34-4985,7 14 5848,-7 11 0,1 5 0,-11 2 0</inkml:trace>
  <inkml:trace contextRef="#ctx0" brushRef="#br0" timeOffset="3834">9784 8025 12489,'36'27'210,"0"0"1,-3-3 0,-5-10-65,-5-20-73,-7-8-40,-8-3 46,-4-1 229,-1-8-118,-5 7-44,-6-6-23,-5 11 398,-34-5-376,6 16-100,-17 21 45,28 13 33,19 5 0,5 5-11,5 13 20,8-5 0,4-1-1505,10 6 1353,-2-21 1,3-5-1311,17-4 434,17-17-2212,3-17 3108,-24-1 0,-2-2 0,3-4 0,-9 2 0</inkml:trace>
  <inkml:trace contextRef="#ctx0" brushRef="#br0" timeOffset="4497">10117 7882 14460,'16'49'733,"-3"-3"-615,-7-14-62,0 1-39,2 10-62,0-5 56,-1-10 0,0-17 1,2-34-7,-2-4-5,5-17 0,-2 7-50,9-19-1,-2 18-55,7-7-135,-4 26-151,0 10-1333,11 11 218,-7 8-3617,23 19 5124,-21-7 0,1 1 0,-18-14 0</inkml:trace>
  <inkml:trace contextRef="#ctx0" brushRef="#br0" timeOffset="4919">10594 7906 15227,'-20'31'129,"1"1"0,-11 25-129,26-26-51,3 0 46,4-1-1,2-4-106,4-4-62,2-7 34,1-6 45,0-5 95,4-15 6,2-18-1,3-21 1,-6-1-6,-8 19 0,-3-2-90,-3-28 90,-2 15 34,-4 7-45,2 42 11,1 13 5,4 15 1,2 12 0,4 7-6,5 4 0,1-1-504,4-6-1473,12-13 1977,18-12 0,-20-13 0,6-5 0</inkml:trace>
  <inkml:trace contextRef="#ctx0" brushRef="#br0" timeOffset="5766">10808 7906 14320,'-11'40'113,"1"1"1,0-3 0,3-4-74,7-1-40,5-2-51,4-5 12,8-6-101,2-7 90,3-7 38,0-7 29,14-36 0,-12-4 22,3-15-33,-18 11-6,-7 18 11,-4 3 0,-3 4-5,-3 4 27,-1 6-33,1 4-5,2 5 5,2 6 0,2 5 33,1 10 46,1 18 38,5-6 141,6 25-140,9-11-65,-5-15 0,2-1-14,6 7-5,1-1-34,-13-21 73,-3 1 22,0 11-27,-3-2 55,2 25-84,-5-15 34,-1 26 67,-3-11 112,-9 11-129,0-18-56,-16-5-67,0-23-1871,-23-24-234,10-18 2105,10-6 0,4-1 0,6 0 0,-2-5 0</inkml:trace>
  <inkml:trace contextRef="#ctx0" brushRef="#br0" timeOffset="6232">11308 8120 13513,'57'11'342,"-2"-12"-185,-35-17-124,-2-4 119,-6-4 44,-10 7-6,0 2 124,-9-4-253,-1 5 12,-17-5 112,-4 14-135,2 5 73,1 32 74,18 2-23,2 23-12,12-9-81,9-8 0,4-1-120,8 3-174,-3-11 1,1-7-735,9-20-1560,-2-12 2507,-1-8 0,-15 5 0,-5 1 0</inkml:trace>
  <inkml:trace contextRef="#ctx0" brushRef="#br0" timeOffset="7412">12236 8168 15575,'40'-15'-678,"-6"3"678,0 10 0,-21 1 0,12 1 0</inkml:trace>
  <inkml:trace contextRef="#ctx0" brushRef="#br0" timeOffset="7594">12593 8120 14085,'34'0'-20,"0"0"0,24 0-640,-42 1-831,1 4-777,0 3 2268,-2 2 0,-6-4 0,-4-1 0</inkml:trace>
  <inkml:trace contextRef="#ctx0" brushRef="#br0" timeOffset="7760">12927 8168 14012,'31'-20'-317,"1"-1"1,18-9-3582,-45 29 3898,-3 6 0,-1-1 0,-1 1 0</inkml:trace>
  <inkml:trace contextRef="#ctx0" brushRef="#br0" timeOffset="9458">6856 6429 13424,'-8'45'1277,"1"1"-958,-1-7-121,-1 9 1,-1 3-174,2-18 1,1 2 10,-5 20 1,0 0-32,-2 8-668,5-20 0,0 0 669,-3 20 265,4-23 1,1-2-267,-1 8 34,2-8-33,2-9-6,2-7 233,2-7-256,0-5 35,0-3-7,0-3 759,0-1-753,0-2 101,0 0-162,-5-11 39,2 1-29,-10-22 35,4 8-102,-13-27 74,5 14 27,-6-10 1,6 15 10,-3 2 1,9 12-6,0 3-45,9 11 39,1 7 6,4 6 0,5 8 6,14 24-6,-1-6-3,-2-5 0,0 0-2,3 4-29,12 14 34,-16-29-5,3 2-46,-8-17 51,-1-3 5,1-3-251,9-21-404,-7 7-655,11-25-2498,-11 14 3803,2-4 0,-8 14 0,-2 4 0</inkml:trace>
  <inkml:trace contextRef="#ctx0" brushRef="#br0" timeOffset="10827">7785 6287 13026,'-22'32'295,"0"0"0,1-1 0,2-3-99,-3 3-17,-1 4-59,5-5 1,1 1-31,-9 19-74,8-16 1,1 0-6,-3 16-5,0-1 33,2-2-33,1-3-1,1-3 35,-7 10-29,0-3 22,-1-2-21,-6 9 77,12-20-64,0-2 1,0 1-1036,-2 8 1105,-7 14-809,10-20 725,2-1 22,2-4 1,3 2-34,4-11-6,2 2 12,3-6-6,1-5 995,0 8-961,0-5 885,0 5-919,0-7 0,0-2 0,0-9 0,0-1 39,0 1-39,0 0-5,-1 0-1,0-1 6,0 1 0,-2-2 28,2 0-33,0-1-57,-1-23 45,0-9 17,-1-10-45,-2-1-44,-2 12 16,-5-10 73,3 13 6,-3-11 27,6 23 12,0 1-11,5 10-29,-1 3 34,2 2-27,0 5-12,0 5 56,3 19-40,5 8-16,1 2-11,8 7 6,-6-23-35,5 4 35,-4-16 5,1-4-6,0-4 1,2-5-1,2-6-285,12-16-1921,13-8-1552,-2 0 3633,5 3 0,-28 19 1,-3 3-1</inkml:trace>
  <inkml:trace contextRef="#ctx0" brushRef="#br0" timeOffset="12214">9237 6310 12191,'-31'30'396,"1"1"0,1-3 0,3-1-82,-1 3-124,-1 3-78,-2 2-45,0 0-5,-11 16-57,9-13 35,-8 10-35,12-17 68,2-4 0,-2 1 117,-20 19-112,19-20 1,1 2-26,1-3 0,1 0-36,-19 20 11,1 1-25,15-17 0,1-2-950,-4 6 1026,-10 8-103,16-16 30,-8 8-6,9-10 0,-6 6 0,3-4 6,0 0-6,1-1 0,-3 2 0,7-4 985,0-1-985,4-2 6,1 0-12,7-7 23,-12 16-12,7-11 63,-4 8-29,6-9 35,2-3 21,3-3-22,2-5-12,3-2-61,3-7 6,7-12-6,0-3 6,10-20-6,-5 13 0,6-18 5,-10 19-5,0-8 6,-5 12 5,-1-11 28,-1 10 56,-6-3-89,3 17-6,-5 4 0,4 8-6,-1 4-27,1 7 33,2 3-6,0 4 1,2 0-1,0 3-39,2-3 34,3 0-23,5-3-16,12 2 50,9-10-6,2-1-514,17-13 520,12-19 0,-26 11 0,8-10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30T20:24:31.5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7094 1762 14370,'29'-14'140,"9"4"-140,-15 12 28,17-1-33,-9-1 10,0 0 18,-6 0-23,2-3-476,0 2 196,-2-2-180,-5 3-139,-12 0-3628,-2 0 2760,1 2 1467,-3 1 0,-1 0 0,-2-1 0</inkml:trace>
  <inkml:trace contextRef="#ctx0" brushRef="#br0" timeOffset="339">7308 1691 10528,'-4'65'280,"-1"1"0,1-13 0,0-2-286,1-2 1,1-5-574,-1 3 523,3-26-199,0-10-2422,3-5 2700,-1-2 1,1-2 0,-2-2 0</inkml:trace>
  <inkml:trace contextRef="#ctx0" brushRef="#br0" timeOffset="992">7547 1715 9100,'10'0'1540,"-2"1"-286,-8 45-1158,-1-19 21,0 30 1,0 7-116,0-28 1,1 0-3,-1 9 0,0-2-44,1 4-29,0-36 6,0-3 167,0-10 181,3-20-74,7-17-207,10-17-179,14 9 196,-1 28 123,-5 19-3347,-9 28 3291,-15-7-84,1 9-917,-8 15-64,2-22-2150,-2 13 3131,2-31 0,1-2 0,0-3 0</inkml:trace>
  <inkml:trace contextRef="#ctx0" brushRef="#br0" timeOffset="1428">7808 2024 11295,'52'9'1815,"-7"-14"-1613,-33-14 268,-2-12 297,-8 8-464,-3 5 324,-6 3-571,0 13-50,-3 3-6,2 6 0,-7 42-146,13 15-173,-2 0-4759,25-10 3610,4-46-1551,8-4 2532,-3-9 0,-13 2 0,-5-2 0</inkml:trace>
  <inkml:trace contextRef="#ctx0" brushRef="#br0" timeOffset="2374">8689 1929 13592,'-43'12'980,"-3"7"-919,29-5 12,-3 6-39,8 4 27,5-4-61,2 8-476,28 23-151,-9-28-1177,30 22-2598,-8-40 4402,-3-2 0,-8-3 0,-16-2 0</inkml:trace>
  <inkml:trace contextRef="#ctx0" brushRef="#br0" timeOffset="2922">8880 2000 13513,'-21'27'249,"0"0"1,-7 21-250,18-12-258,24 0 79,-6-22 179,13 4 0,-9-16 84,5-3-84,-5-6 50,5-4 6,-7-5 90,2-21-17,-5-16-90,0 9 11,-7 1-318,-1 37 228,1 10 40,-2 9 185,2 40-1809,15 1 72,-3 1-3516,29-22 5068,-18-29 0,4-4 0,-18 0 0</inkml:trace>
  <inkml:trace contextRef="#ctx0" brushRef="#br0" timeOffset="3222">9165 1738 13553,'3'38'313,"0"0"1,0-2-1,-2-3-184,-3 4 28,1 3-227,7 10 0,3 1-456,-1-8-1158,4 5 1,2-13 1683,-5-37 0,0 4 0,-6-10 0</inkml:trace>
  <inkml:trace contextRef="#ctx0" brushRef="#br0" timeOffset="3403">9118 1881 11060,'-10'-7'2392,"3"1"-2224,51 33-420,-3-16 252,13 4 0,0-1 0,-9-9 0,10-3 0</inkml:trace>
  <inkml:trace contextRef="#ctx0" brushRef="#br0" timeOffset="4230">9665 1905 12623,'12'36'280,"1"1"0,1 3 0,0-2-358,5 18-785,1-10 863,-12-41 337,1-5-197,-1-7 70,3-6-121,-1-8 152,9-30-230,-9 19 34,4-16-342,-8 33 613,0 26-75,2 18-781,-1 11 551,2 4-78,1-12-224,-1-12 291,4-3 560,17-49-622,-15 2 1,0-2-522,17-25-929,-10-3-1435,-17 49 2947,-1 6 0,-2 3 0,-1 2 0</inkml:trace>
  <inkml:trace contextRef="#ctx0" brushRef="#br0" timeOffset="4727">10284 1643 13844,'1'56'1361,"-1"-1"-1199,-5-20 0,-1-1-83,-1 21-79,3-20 0,0 2-20,2 4 1,1-3-49,0 7-794,6 21 1047,13-72-180,-2 2-5,9-31 0,-3 0-112,3 8 51,0 13 139,-6 18-22,-9 22-218,-4 32-5540,-1-2 5620,-1-1 0,-2-23 0,-1-28 1</inkml:trace>
  <inkml:trace contextRef="#ctx0" brushRef="#br0" timeOffset="4914">10617 1976 10567,'4'37'425,"-1"-1"1,-1 4 0,-1-5-622,-3-7-885,0 4-375,2-22-353,3-4 1809,0-6 0,1 0 0,-1 0 0</inkml:trace>
  <inkml:trace contextRef="#ctx0" brushRef="#br0" timeOffset="5063">10641 1810 11278,'7'4'-3506,"10"-1"3506,-11 5 0,6-6 0,-9 5 0</inkml:trace>
  <inkml:trace contextRef="#ctx0" brushRef="#br0" timeOffset="5558">10927 1953 16224,'-51'18'76,"27"6"0,8 6-289,16 18 101,9 14-297,21-32-2529,7-25 0,3-7 2938,-1-1 0,27-5 0,-56 1 0</inkml:trace>
  <inkml:trace contextRef="#ctx0" brushRef="#br0" timeOffset="6413">11189 1619 13637,'-4'35'753,"0"0"0,-4 30-636,4-25 1,0-1-118,0 10-56,1 3 0,0-3-442,3-20 195,0 13 208,0-39 196,0-3-336,0 2 420,1 9-174,-1 0-45,0 2-44,0-2-40,0-8-89,1 1 403,7-11-28,3-9 28,9-13-106,-3 1-34,0 1-3353,0 4 3297,-4 9 33,2-1 29,-5 11 476,9 37-454,-12 7 0,-3 4-177,4-10 1,-1 1-2832,-2 18 1,-1-6 2923,0-27 0,1 0 0,-2-20 0</inkml:trace>
  <inkml:trace contextRef="#ctx0" brushRef="#br0" timeOffset="7310">12141 1881 14723,'-54'15'257,"20"8"1,7 4-202,11 3-106,-7 27-152,42-14-39,35-19 331,-8-14-45,16-34 33,-43-14-67,-10-13 96,-8 24-1,-3-10 40,-1 23-353,-1 4 167,1 16 40,3 7 56,3 21 0,4 4-644,3 1-2445,12 4 0,5-6 3033,1-21 0,11-1 0,-27-15 0</inkml:trace>
  <inkml:trace contextRef="#ctx0" brushRef="#br0" timeOffset="8846">12569 1905 16292,'-35'26'67,"9"13"-84,15-5 0,4 1-212,10 21-40,12-1-493,15-31-1456,4-18-1327,-1-7 2482,0-11 0,-21 3 0,-3 1 0</inkml:trace>
  <inkml:trace contextRef="#ctx0" brushRef="#br0" timeOffset="9305">12879 1595 14857,'0'34'232,"0"0"1,0 15 0,0 6 0,0-5-270,2-9 1,0-1-26,-1 28 1,2-5-304,7-21-1013,2-21 275,-3-11-421,1-4 1524,-5-19 0,-3 9 0,0-9 0</inkml:trace>
  <inkml:trace contextRef="#ctx0" brushRef="#br0" timeOffset="9519">12784 1786 9083,'-5'-7'1496,"2"2"-753,33 16 0,14 8-1331,-9-7 588,26 11 0,-3-1 0,-32-14 0,15 5 0</inkml:trace>
  <inkml:trace contextRef="#ctx0" brushRef="#br0" timeOffset="9958">13141 1881 13625,'-4'67'650,"2"-8"-644,-1-30-6,2-2-6,1-3-162,3-5-347,11-3 515,-2-7 61,10-9-49,0-18 212,6-23-6,-3-2-112,-3 1 29,-14 21 134,-5 15 44,-2 3 242,1 31-392,-2-5-163,2 26-2381,10-15 0,1-2 2381,3 0 0,9 16 0,-16-44 0</inkml:trace>
  <inkml:trace contextRef="#ctx0" brushRef="#br0" timeOffset="10578">13569 1905 13424,'-30'60'277,"17"-26"0,4-1-277,7-2-61,6 9 72,12-5 67,9-20 40,6-11-51,-5-17-67,-7-39-101,-13 7 101,1-7 107,-12 13-46,3 26 236,-3 54-5024,35 18 4727,-22-25 0,1 0 0,25 12 0,-24-41 0</inkml:trace>
  <inkml:trace contextRef="#ctx0" brushRef="#br0" timeOffset="15595">13807 1619 13340,'10'60'498,"-2"-12"-417,-7 5 1,-2 0-71,1-7-11,0-3 0,1 0-107,3 1 102,-1-18-51,2 13-336,0-15-45,0-6 112,1-1-975,0-6 673,-3-8-274,2 2-271,0-4 1172,3 1 0,-4-1 0,1-1 0</inkml:trace>
  <inkml:trace contextRef="#ctx0" brushRef="#br0" timeOffset="16133">14045 1905 11922,'10'34'981,"12"10"-796,-9-26-45,20 22-140,-17-26-6,7 7-285,-13-13-1250,3-1 1541,4-4 0,-7 0 0,1-3 0</inkml:trace>
  <inkml:trace contextRef="#ctx0" brushRef="#br0" timeOffset="16418">14283 1929 13670,'-12'28'947,"-2"1"-746,-1-4-10,-11 21-124,-3 13-2848,-2 1 2781,3 1 223,5-5-1191,9-16-472,0 9 831,10-16 1,3-16-1,1-1 1</inkml:trace>
  <inkml:trace contextRef="#ctx0" brushRef="#br0" timeOffset="17259">14974 1834 12589,'-32'51'208,"8"-5"-175,20-5-44,3-16-118,5 11 17,6-21 140,11-6 17,-3-3 17,4-10-62,-11-5 50,-1-5 73,3-24-123,-8 11-3397,2-30 3335,-9 26 62,-1-5-199,-5 12 64,4 12-77,0 2 212,4 14 492,4 27-301,1-6-116,1 7 1,3 3-815,8 8-2230,5 0 2969,-5-20 0,-7-20 0,-7-3 0</inkml:trace>
  <inkml:trace contextRef="#ctx0" brushRef="#br0" timeOffset="17704">15307 1595 13424,'1'56'481,"1"0"1,-1 2 0,0 1-508,0 5 1,0-3-110,0-17 1,1-4-246,3 14-2768,6-38 3148,-4-21 0,2 7 0,-6-14 0</inkml:trace>
  <inkml:trace contextRef="#ctx0" brushRef="#br0" timeOffset="17920">15236 1738 8942,'0'10'1771,"0"-3"-1676,46 14-95,-17-1 0,0 1 0,28 9 0,-11 5 0</inkml:trace>
  <inkml:trace contextRef="#ctx0" brushRef="#br0" timeOffset="18309">15569 1976 11295,'58'-21'2196,"-13"2"-1664,-41-4-437,-7 8 336,-11-19-218,2 22-123,-8-6-135,3 15-67,5 5 101,-8 15 50,11 3 28,-2 14-61,8-3 44,5 26-89,5-23-34,28 18 73,-8-41 0,18-15 0,0-5 0,-17 3 0,28-18 0</inkml:trace>
  <inkml:trace contextRef="#ctx0" brushRef="#br0" timeOffset="20994">16259 2096 11771,'34'-2'79,"-5"1"-1754,-4-3 196,-10 2 1479,11-2 0,-19 3 0,-1 0 0</inkml:trace>
  <inkml:trace contextRef="#ctx0" brushRef="#br0" timeOffset="21219">16569 2048 8562,'4'11'3136,"-1"-1"-2474,-3-10-606,0 0-56,29 0-1138,-7 0-245,22 0 1383,-11 1 0,-17-1 0,1 2 0</inkml:trace>
  <inkml:trace contextRef="#ctx0" brushRef="#br0" timeOffset="21368">16902 2072 12169,'49'-10'762,"-8"3"-717,-32 4-45,0 2-2078,19-1 100,-7 1 1978,15 0 0,-24 0 0,-3 1 0</inkml:trace>
  <inkml:trace contextRef="#ctx0" brushRef="#br0" timeOffset="21515">17235 2024 10752,'33'11'-399,"-1"-1"0,16 7 0,-41-16 0</inkml:trace>
  <inkml:trace contextRef="#ctx0" brushRef="#br0" timeOffset="21643">17569 2048 9178,'5'7'616,"-1"-2"-610,-4-5-1429,32-4 1423,-16 2 0,19-2 0,-27 3 0</inkml:trace>
  <inkml:trace contextRef="#ctx0" brushRef="#br0" timeOffset="22163">18021 2167 13995,'-1'34'593,"1"-1"1,-3 27-482,-8-25 0,-3-4-532,0 3-806,-14 23-2224,16-44 3450,-1-7 0,7-2 0,2-4 0</inkml:trace>
  <inkml:trace contextRef="#ctx0" brushRef="#br0" timeOffset="23316">18259 1810 12578,'17'42'121,"0"0"1,0-3-1,-3-5-121,-3-1 62,0-13-57,-7-19 169,5-7-118,-2-3 168,14-45-218,-11 25 13,2-7 1,-1 2-20,-6 17-84,3-5 207,-3 29 235,10 24-290,-4-5 10,1 8 0,1-1-218,0-7 185,1 10 655,-3-37-442,-4-9-107,2-10 118,3-18-236,-1-1 1,0 0-90,4-8-325,4-18-4934,-7 64 5315,-6 6 0,3 1 0,-7 0 0</inkml:trace>
  <inkml:trace contextRef="#ctx0" brushRef="#br0" timeOffset="23918">18878 1857 13513,'-23'62'-11,"9"-18"0,11 3-51,14-28 68,-1-16-6,4-5 56,0-17-56,-5 2-50,5-23-46,-10 2 600,0 8-504,-3 10 34,-1 23 134,0 14 62,5 27-236,-1-15-208,6 15-110,0-25-220,2-4-307,1-6-852,7-4 1703,12-12 0,-14 4 0,3-6 0</inkml:trace>
  <inkml:trace contextRef="#ctx0" brushRef="#br0" timeOffset="24380">19259 1881 13922,'-39'5'157,"0"2"-163,29-3-44,-1 17-12,19 8-10,-1-1 72,7 4 0,-3-16 11,-2-1-22,0-2 67,3 5 308,-7-7-107,3 2-78,-7-10-61,-2 0-62,-4 0-67,1 0-258,-3 1-579,-5-3 0,8 0 0,-4-1 0</inkml:trace>
  <inkml:trace contextRef="#ctx0" brushRef="#br0" timeOffset="27229">20140 1595 15294,'-14'-1'320,"-8"24"-314,-1 21-9,10 0 0,4 5-3,5 2 1,4 0-40,0-6 0,2-1 19,1-3 1,4-3-546,12 20 190,-7-24-44,6 12-3787,-6-27 2570,-7-10 1642,2-1 0,-6-8 0,-1-2 0</inkml:trace>
  <inkml:trace contextRef="#ctx0" brushRef="#br0" timeOffset="27548">19973 1810 8181,'4'13'3736,"-1"-3"-3196,27 2 1,8-2-502,1-2-1511,6 4 0,-2 0-1726,-12-9 3198,-13-2 0,-13-1 0,-3 0 0</inkml:trace>
  <inkml:trace contextRef="#ctx0" brushRef="#br0" timeOffset="28163">20425 1857 12813,'5'62'191,"-1"-10"-236,-2-27-129,3-11 286,17-9-112,-4-19 101,8-9-34,-8-8 6,-9 13 73,1-3 100,-5 11 135,-2 4-415,-2 4 376,1 26-168,3 17-432,0 2-6838,31 4 7096,-17-43 0,14 5 0,-25-15 0</inkml:trace>
  <inkml:trace contextRef="#ctx0" brushRef="#br0" timeOffset="28547">20735 1667 12701,'6'47'1697,"-1"-3"-1442,-5 4 0,0 0-406,1-6-73,-1 4 0,1-4-2056,2-24 2280,0-7 0,0-2 0,-1-7 0</inkml:trace>
  <inkml:trace contextRef="#ctx0" brushRef="#br0" timeOffset="28918">20925 1572 9940,'5'12'2470,"-1"-3"-2106,-4-9 1008,0 0-453,8 60-656,-5-5-221,1-12 0,1 4 11,-4 5 0,-1-3-53,0 1-524,2-2 1,3-5-4310,7-23 4833,-1 5 0,-1-29 0,-8-1 0</inkml:trace>
  <inkml:trace contextRef="#ctx0" brushRef="#br0" timeOffset="29331">21139 2000 9979,'24'0'0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2103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28423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4390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596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51849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90912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889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1378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0853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76921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4119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1670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43350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28781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75578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3238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8578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413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525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103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861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8035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649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83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96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26.11.22.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84.png"/><Relationship Id="rId18" Type="http://schemas.openxmlformats.org/officeDocument/2006/relationships/customXml" Target="../ink/ink56.xml"/><Relationship Id="rId3" Type="http://schemas.openxmlformats.org/officeDocument/2006/relationships/image" Target="../media/image460.png"/><Relationship Id="rId21" Type="http://schemas.openxmlformats.org/officeDocument/2006/relationships/image" Target="../media/image88.png"/><Relationship Id="rId7" Type="http://schemas.openxmlformats.org/officeDocument/2006/relationships/image" Target="../media/image81.png"/><Relationship Id="rId12" Type="http://schemas.openxmlformats.org/officeDocument/2006/relationships/customXml" Target="../ink/ink53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83.png"/><Relationship Id="rId24" Type="http://schemas.openxmlformats.org/officeDocument/2006/relationships/customXml" Target="../ink/ink59.xml"/><Relationship Id="rId5" Type="http://schemas.openxmlformats.org/officeDocument/2006/relationships/image" Target="../media/image80.pn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10" Type="http://schemas.openxmlformats.org/officeDocument/2006/relationships/customXml" Target="../ink/ink52.xml"/><Relationship Id="rId19" Type="http://schemas.openxmlformats.org/officeDocument/2006/relationships/image" Target="../media/image87.png"/><Relationship Id="rId4" Type="http://schemas.openxmlformats.org/officeDocument/2006/relationships/customXml" Target="../ink/ink49.xml"/><Relationship Id="rId9" Type="http://schemas.openxmlformats.org/officeDocument/2006/relationships/image" Target="../media/image82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18" Type="http://schemas.openxmlformats.org/officeDocument/2006/relationships/image" Target="../media/image620.png"/><Relationship Id="rId26" Type="http://schemas.openxmlformats.org/officeDocument/2006/relationships/image" Target="../media/image700.png"/><Relationship Id="rId21" Type="http://schemas.openxmlformats.org/officeDocument/2006/relationships/image" Target="../media/image650.png"/><Relationship Id="rId34" Type="http://schemas.openxmlformats.org/officeDocument/2006/relationships/image" Target="../media/image94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17" Type="http://schemas.openxmlformats.org/officeDocument/2006/relationships/image" Target="../media/image610.png"/><Relationship Id="rId25" Type="http://schemas.openxmlformats.org/officeDocument/2006/relationships/image" Target="../media/image690.png"/><Relationship Id="rId33" Type="http://schemas.openxmlformats.org/officeDocument/2006/relationships/customXml" Target="../ink/ink63.xml"/><Relationship Id="rId38" Type="http://schemas.openxmlformats.org/officeDocument/2006/relationships/image" Target="../media/image9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00.png"/><Relationship Id="rId20" Type="http://schemas.openxmlformats.org/officeDocument/2006/relationships/image" Target="../media/image640.png"/><Relationship Id="rId29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24" Type="http://schemas.openxmlformats.org/officeDocument/2006/relationships/image" Target="../media/image680.png"/><Relationship Id="rId32" Type="http://schemas.openxmlformats.org/officeDocument/2006/relationships/image" Target="../media/image93.png"/><Relationship Id="rId37" Type="http://schemas.openxmlformats.org/officeDocument/2006/relationships/customXml" Target="../ink/ink65.xml"/><Relationship Id="rId5" Type="http://schemas.openxmlformats.org/officeDocument/2006/relationships/image" Target="../media/image490.png"/><Relationship Id="rId15" Type="http://schemas.openxmlformats.org/officeDocument/2006/relationships/image" Target="../media/image590.png"/><Relationship Id="rId23" Type="http://schemas.openxmlformats.org/officeDocument/2006/relationships/image" Target="../media/image670.png"/><Relationship Id="rId28" Type="http://schemas.openxmlformats.org/officeDocument/2006/relationships/image" Target="../media/image91.png"/><Relationship Id="rId36" Type="http://schemas.openxmlformats.org/officeDocument/2006/relationships/image" Target="../media/image95.png"/><Relationship Id="rId10" Type="http://schemas.openxmlformats.org/officeDocument/2006/relationships/image" Target="../media/image540.png"/><Relationship Id="rId19" Type="http://schemas.openxmlformats.org/officeDocument/2006/relationships/image" Target="../media/image630.png"/><Relationship Id="rId31" Type="http://schemas.openxmlformats.org/officeDocument/2006/relationships/customXml" Target="../ink/ink62.xml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0.png"/><Relationship Id="rId22" Type="http://schemas.openxmlformats.org/officeDocument/2006/relationships/image" Target="../media/image660.png"/><Relationship Id="rId27" Type="http://schemas.openxmlformats.org/officeDocument/2006/relationships/customXml" Target="../ink/ink60.xml"/><Relationship Id="rId30" Type="http://schemas.openxmlformats.org/officeDocument/2006/relationships/image" Target="../media/image92.png"/><Relationship Id="rId35" Type="http://schemas.openxmlformats.org/officeDocument/2006/relationships/customXml" Target="../ink/ink64.xml"/><Relationship Id="rId8" Type="http://schemas.openxmlformats.org/officeDocument/2006/relationships/image" Target="../media/image520.png"/><Relationship Id="rId3" Type="http://schemas.openxmlformats.org/officeDocument/2006/relationships/image" Target="../media/image4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0.png"/><Relationship Id="rId5" Type="http://schemas.openxmlformats.org/officeDocument/2006/relationships/customXml" Target="../ink/ink67.xml"/><Relationship Id="rId4" Type="http://schemas.openxmlformats.org/officeDocument/2006/relationships/image" Target="../media/image9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customXml" Target="../ink/ink74.xml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customXml" Target="../ink/ink73.xml"/><Relationship Id="rId5" Type="http://schemas.openxmlformats.org/officeDocument/2006/relationships/customXml" Target="../ink/ink70.xml"/><Relationship Id="rId10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customXml" Target="../ink/ink72.xml"/><Relationship Id="rId14" Type="http://schemas.openxmlformats.org/officeDocument/2006/relationships/image" Target="../media/image10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customXml" Target="../ink/ink80.xml"/><Relationship Id="rId18" Type="http://schemas.openxmlformats.org/officeDocument/2006/relationships/image" Target="../media/image110.png"/><Relationship Id="rId26" Type="http://schemas.openxmlformats.org/officeDocument/2006/relationships/image" Target="../media/image115.png"/><Relationship Id="rId3" Type="http://schemas.openxmlformats.org/officeDocument/2006/relationships/customXml" Target="../ink/ink75.xml"/><Relationship Id="rId21" Type="http://schemas.openxmlformats.org/officeDocument/2006/relationships/customXml" Target="../ink/ink83.xml"/><Relationship Id="rId7" Type="http://schemas.openxmlformats.org/officeDocument/2006/relationships/customXml" Target="../ink/ink77.xml"/><Relationship Id="rId12" Type="http://schemas.openxmlformats.org/officeDocument/2006/relationships/image" Target="../media/image107.png"/><Relationship Id="rId17" Type="http://schemas.openxmlformats.org/officeDocument/2006/relationships/customXml" Target="../ink/ink82.xml"/><Relationship Id="rId25" Type="http://schemas.openxmlformats.org/officeDocument/2006/relationships/customXml" Target="../ink/ink85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9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customXml" Target="../ink/ink79.xml"/><Relationship Id="rId24" Type="http://schemas.openxmlformats.org/officeDocument/2006/relationships/image" Target="../media/image114.png"/><Relationship Id="rId5" Type="http://schemas.openxmlformats.org/officeDocument/2006/relationships/customXml" Target="../ink/ink76.xml"/><Relationship Id="rId15" Type="http://schemas.openxmlformats.org/officeDocument/2006/relationships/customXml" Target="../ink/ink81.xml"/><Relationship Id="rId23" Type="http://schemas.openxmlformats.org/officeDocument/2006/relationships/customXml" Target="../ink/ink84.xml"/><Relationship Id="rId10" Type="http://schemas.openxmlformats.org/officeDocument/2006/relationships/image" Target="../media/image106.png"/><Relationship Id="rId19" Type="http://schemas.openxmlformats.org/officeDocument/2006/relationships/image" Target="../media/image111.png"/><Relationship Id="rId4" Type="http://schemas.openxmlformats.org/officeDocument/2006/relationships/image" Target="../media/image103.png"/><Relationship Id="rId9" Type="http://schemas.openxmlformats.org/officeDocument/2006/relationships/customXml" Target="../ink/ink78.xml"/><Relationship Id="rId14" Type="http://schemas.openxmlformats.org/officeDocument/2006/relationships/image" Target="../media/image108.png"/><Relationship Id="rId22" Type="http://schemas.openxmlformats.org/officeDocument/2006/relationships/image" Target="../media/image11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0.png"/><Relationship Id="rId18" Type="http://schemas.openxmlformats.org/officeDocument/2006/relationships/customXml" Target="../ink/ink87.xml"/><Relationship Id="rId26" Type="http://schemas.openxmlformats.org/officeDocument/2006/relationships/customXml" Target="../ink/ink91.xml"/><Relationship Id="rId3" Type="http://schemas.openxmlformats.org/officeDocument/2006/relationships/image" Target="../media/image960.png"/><Relationship Id="rId21" Type="http://schemas.openxmlformats.org/officeDocument/2006/relationships/image" Target="../media/image118.png"/><Relationship Id="rId34" Type="http://schemas.openxmlformats.org/officeDocument/2006/relationships/customXml" Target="../ink/ink95.xml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86.xml"/><Relationship Id="rId20" Type="http://schemas.openxmlformats.org/officeDocument/2006/relationships/customXml" Target="../ink/ink88.xml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11" Type="http://schemas.openxmlformats.org/officeDocument/2006/relationships/image" Target="../media/image1040.png"/><Relationship Id="rId24" Type="http://schemas.openxmlformats.org/officeDocument/2006/relationships/customXml" Target="../ink/ink90.xml"/><Relationship Id="rId32" Type="http://schemas.openxmlformats.org/officeDocument/2006/relationships/customXml" Target="../ink/ink94.xml"/><Relationship Id="rId5" Type="http://schemas.openxmlformats.org/officeDocument/2006/relationships/image" Target="../media/image980.png"/><Relationship Id="rId15" Type="http://schemas.openxmlformats.org/officeDocument/2006/relationships/image" Target="../media/image1080.png"/><Relationship Id="rId23" Type="http://schemas.openxmlformats.org/officeDocument/2006/relationships/image" Target="../media/image119.png"/><Relationship Id="rId28" Type="http://schemas.openxmlformats.org/officeDocument/2006/relationships/customXml" Target="../ink/ink92.xml"/><Relationship Id="rId10" Type="http://schemas.openxmlformats.org/officeDocument/2006/relationships/image" Target="../media/image1030.png"/><Relationship Id="rId19" Type="http://schemas.openxmlformats.org/officeDocument/2006/relationships/image" Target="../media/image117.png"/><Relationship Id="rId31" Type="http://schemas.openxmlformats.org/officeDocument/2006/relationships/image" Target="../media/image123.png"/><Relationship Id="rId4" Type="http://schemas.openxmlformats.org/officeDocument/2006/relationships/image" Target="../media/image97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Relationship Id="rId22" Type="http://schemas.openxmlformats.org/officeDocument/2006/relationships/customXml" Target="../ink/ink89.xml"/><Relationship Id="rId27" Type="http://schemas.openxmlformats.org/officeDocument/2006/relationships/image" Target="../media/image121.png"/><Relationship Id="rId30" Type="http://schemas.openxmlformats.org/officeDocument/2006/relationships/customXml" Target="../ink/ink93.xml"/><Relationship Id="rId35" Type="http://schemas.openxmlformats.org/officeDocument/2006/relationships/image" Target="../media/image125.png"/><Relationship Id="rId8" Type="http://schemas.openxmlformats.org/officeDocument/2006/relationships/image" Target="../media/image10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13" Type="http://schemas.openxmlformats.org/officeDocument/2006/relationships/image" Target="../media/image1190.png"/><Relationship Id="rId18" Type="http://schemas.openxmlformats.org/officeDocument/2006/relationships/customXml" Target="../ink/ink97.xml"/><Relationship Id="rId3" Type="http://schemas.openxmlformats.org/officeDocument/2006/relationships/image" Target="../media/image1090.png"/><Relationship Id="rId21" Type="http://schemas.openxmlformats.org/officeDocument/2006/relationships/image" Target="../media/image128.png"/><Relationship Id="rId7" Type="http://schemas.openxmlformats.org/officeDocument/2006/relationships/image" Target="../media/image1130.png"/><Relationship Id="rId12" Type="http://schemas.openxmlformats.org/officeDocument/2006/relationships/image" Target="../media/image1180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96.xml"/><Relationship Id="rId20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11" Type="http://schemas.openxmlformats.org/officeDocument/2006/relationships/image" Target="../media/image1170.png"/><Relationship Id="rId5" Type="http://schemas.openxmlformats.org/officeDocument/2006/relationships/image" Target="../media/image1110.png"/><Relationship Id="rId15" Type="http://schemas.openxmlformats.org/officeDocument/2006/relationships/image" Target="../media/image1210.png"/><Relationship Id="rId10" Type="http://schemas.openxmlformats.org/officeDocument/2006/relationships/image" Target="../media/image1160.png"/><Relationship Id="rId19" Type="http://schemas.openxmlformats.org/officeDocument/2006/relationships/image" Target="../media/image127.png"/><Relationship Id="rId4" Type="http://schemas.openxmlformats.org/officeDocument/2006/relationships/image" Target="../media/image1100.png"/><Relationship Id="rId9" Type="http://schemas.openxmlformats.org/officeDocument/2006/relationships/image" Target="../media/image1150.png"/><Relationship Id="rId14" Type="http://schemas.openxmlformats.org/officeDocument/2006/relationships/image" Target="../media/image12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0.png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21" Type="http://schemas.openxmlformats.org/officeDocument/2006/relationships/image" Target="../media/image134.png"/><Relationship Id="rId34" Type="http://schemas.openxmlformats.org/officeDocument/2006/relationships/customXml" Target="../ink/ink107.xml"/><Relationship Id="rId7" Type="http://schemas.openxmlformats.org/officeDocument/2006/relationships/image" Target="../media/image1220.png"/><Relationship Id="rId12" Type="http://schemas.openxmlformats.org/officeDocument/2006/relationships/image" Target="../media/image1270.png"/><Relationship Id="rId17" Type="http://schemas.openxmlformats.org/officeDocument/2006/relationships/image" Target="../media/image132.png"/><Relationship Id="rId25" Type="http://schemas.openxmlformats.org/officeDocument/2006/relationships/image" Target="../media/image136.png"/><Relationship Id="rId33" Type="http://schemas.openxmlformats.org/officeDocument/2006/relationships/image" Target="../media/image14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1.png"/><Relationship Id="rId20" Type="http://schemas.openxmlformats.org/officeDocument/2006/relationships/customXml" Target="../ink/ink100.xml"/><Relationship Id="rId29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11" Type="http://schemas.openxmlformats.org/officeDocument/2006/relationships/image" Target="../media/image1260.png"/><Relationship Id="rId24" Type="http://schemas.openxmlformats.org/officeDocument/2006/relationships/customXml" Target="../ink/ink102.xml"/><Relationship Id="rId32" Type="http://schemas.openxmlformats.org/officeDocument/2006/relationships/customXml" Target="../ink/ink106.xml"/><Relationship Id="rId37" Type="http://schemas.openxmlformats.org/officeDocument/2006/relationships/image" Target="../media/image142.png"/><Relationship Id="rId5" Type="http://schemas.openxmlformats.org/officeDocument/2006/relationships/image" Target="../media/image980.png"/><Relationship Id="rId15" Type="http://schemas.openxmlformats.org/officeDocument/2006/relationships/image" Target="../media/image130.png"/><Relationship Id="rId23" Type="http://schemas.openxmlformats.org/officeDocument/2006/relationships/image" Target="../media/image135.png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10" Type="http://schemas.openxmlformats.org/officeDocument/2006/relationships/image" Target="../media/image1250.png"/><Relationship Id="rId19" Type="http://schemas.openxmlformats.org/officeDocument/2006/relationships/image" Target="../media/image133.png"/><Relationship Id="rId31" Type="http://schemas.openxmlformats.org/officeDocument/2006/relationships/image" Target="../media/image139.png"/><Relationship Id="rId4" Type="http://schemas.openxmlformats.org/officeDocument/2006/relationships/image" Target="../media/image970.png"/><Relationship Id="rId9" Type="http://schemas.openxmlformats.org/officeDocument/2006/relationships/image" Target="../media/image1240.png"/><Relationship Id="rId14" Type="http://schemas.openxmlformats.org/officeDocument/2006/relationships/image" Target="../media/image129.png"/><Relationship Id="rId22" Type="http://schemas.openxmlformats.org/officeDocument/2006/relationships/customXml" Target="../ink/ink101.xml"/><Relationship Id="rId27" Type="http://schemas.openxmlformats.org/officeDocument/2006/relationships/image" Target="../media/image137.png"/><Relationship Id="rId30" Type="http://schemas.openxmlformats.org/officeDocument/2006/relationships/customXml" Target="../ink/ink105.xml"/><Relationship Id="rId35" Type="http://schemas.openxmlformats.org/officeDocument/2006/relationships/image" Target="../media/image141.png"/><Relationship Id="rId8" Type="http://schemas.openxmlformats.org/officeDocument/2006/relationships/image" Target="../media/image1230.png"/><Relationship Id="rId3" Type="http://schemas.openxmlformats.org/officeDocument/2006/relationships/image" Target="../media/image9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3" Type="http://schemas.openxmlformats.org/officeDocument/2006/relationships/image" Target="../media/image1330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.xml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0" Type="http://schemas.openxmlformats.org/officeDocument/2006/relationships/customXml" Target="../ink/ink112.xml"/><Relationship Id="rId4" Type="http://schemas.openxmlformats.org/officeDocument/2006/relationships/customXml" Target="../ink/ink109.xml"/><Relationship Id="rId9" Type="http://schemas.openxmlformats.org/officeDocument/2006/relationships/image" Target="../media/image1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8.xml"/><Relationship Id="rId18" Type="http://schemas.openxmlformats.org/officeDocument/2006/relationships/image" Target="../media/image154.png"/><Relationship Id="rId26" Type="http://schemas.openxmlformats.org/officeDocument/2006/relationships/image" Target="../media/image158.png"/><Relationship Id="rId3" Type="http://schemas.openxmlformats.org/officeDocument/2006/relationships/customXml" Target="../ink/ink113.xml"/><Relationship Id="rId21" Type="http://schemas.openxmlformats.org/officeDocument/2006/relationships/customXml" Target="../ink/ink122.xml"/><Relationship Id="rId34" Type="http://schemas.openxmlformats.org/officeDocument/2006/relationships/image" Target="../media/image162.png"/><Relationship Id="rId7" Type="http://schemas.openxmlformats.org/officeDocument/2006/relationships/customXml" Target="../ink/ink115.xml"/><Relationship Id="rId12" Type="http://schemas.openxmlformats.org/officeDocument/2006/relationships/image" Target="../media/image151.png"/><Relationship Id="rId17" Type="http://schemas.openxmlformats.org/officeDocument/2006/relationships/customXml" Target="../ink/ink120.xml"/><Relationship Id="rId25" Type="http://schemas.openxmlformats.org/officeDocument/2006/relationships/customXml" Target="../ink/ink124.xml"/><Relationship Id="rId33" Type="http://schemas.openxmlformats.org/officeDocument/2006/relationships/customXml" Target="../ink/ink128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53.png"/><Relationship Id="rId20" Type="http://schemas.openxmlformats.org/officeDocument/2006/relationships/image" Target="../media/image155.png"/><Relationship Id="rId29" Type="http://schemas.openxmlformats.org/officeDocument/2006/relationships/customXml" Target="../ink/ink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customXml" Target="../ink/ink117.xml"/><Relationship Id="rId24" Type="http://schemas.openxmlformats.org/officeDocument/2006/relationships/image" Target="../media/image157.png"/><Relationship Id="rId32" Type="http://schemas.openxmlformats.org/officeDocument/2006/relationships/image" Target="../media/image161.png"/><Relationship Id="rId5" Type="http://schemas.openxmlformats.org/officeDocument/2006/relationships/customXml" Target="../ink/ink114.xml"/><Relationship Id="rId15" Type="http://schemas.openxmlformats.org/officeDocument/2006/relationships/customXml" Target="../ink/ink119.xml"/><Relationship Id="rId23" Type="http://schemas.openxmlformats.org/officeDocument/2006/relationships/customXml" Target="../ink/ink123.xml"/><Relationship Id="rId28" Type="http://schemas.openxmlformats.org/officeDocument/2006/relationships/image" Target="../media/image159.png"/><Relationship Id="rId36" Type="http://schemas.openxmlformats.org/officeDocument/2006/relationships/image" Target="../media/image163.png"/><Relationship Id="rId10" Type="http://schemas.openxmlformats.org/officeDocument/2006/relationships/image" Target="../media/image150.png"/><Relationship Id="rId19" Type="http://schemas.openxmlformats.org/officeDocument/2006/relationships/customXml" Target="../ink/ink121.xml"/><Relationship Id="rId31" Type="http://schemas.openxmlformats.org/officeDocument/2006/relationships/customXml" Target="../ink/ink127.xml"/><Relationship Id="rId4" Type="http://schemas.openxmlformats.org/officeDocument/2006/relationships/image" Target="../media/image147.png"/><Relationship Id="rId9" Type="http://schemas.openxmlformats.org/officeDocument/2006/relationships/customXml" Target="../ink/ink116.xml"/><Relationship Id="rId14" Type="http://schemas.openxmlformats.org/officeDocument/2006/relationships/image" Target="../media/image152.png"/><Relationship Id="rId22" Type="http://schemas.openxmlformats.org/officeDocument/2006/relationships/image" Target="../media/image156.png"/><Relationship Id="rId27" Type="http://schemas.openxmlformats.org/officeDocument/2006/relationships/customXml" Target="../ink/ink125.xml"/><Relationship Id="rId30" Type="http://schemas.openxmlformats.org/officeDocument/2006/relationships/image" Target="../media/image160.png"/><Relationship Id="rId35" Type="http://schemas.openxmlformats.org/officeDocument/2006/relationships/customXml" Target="../ink/ink129.xml"/><Relationship Id="rId8" Type="http://schemas.openxmlformats.org/officeDocument/2006/relationships/image" Target="../media/image1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3" Type="http://schemas.openxmlformats.org/officeDocument/2006/relationships/image" Target="../media/image1340.png"/><Relationship Id="rId7" Type="http://schemas.openxmlformats.org/officeDocument/2006/relationships/image" Target="../media/image1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11" Type="http://schemas.openxmlformats.org/officeDocument/2006/relationships/image" Target="../media/image166.png"/><Relationship Id="rId5" Type="http://schemas.openxmlformats.org/officeDocument/2006/relationships/image" Target="../media/image1360.png"/><Relationship Id="rId10" Type="http://schemas.openxmlformats.org/officeDocument/2006/relationships/customXml" Target="../ink/ink132.xml"/><Relationship Id="rId4" Type="http://schemas.openxmlformats.org/officeDocument/2006/relationships/image" Target="../media/image1350.png"/><Relationship Id="rId9" Type="http://schemas.openxmlformats.org/officeDocument/2006/relationships/image" Target="../media/image1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.xml"/><Relationship Id="rId13" Type="http://schemas.openxmlformats.org/officeDocument/2006/relationships/image" Target="../media/image169.png"/><Relationship Id="rId18" Type="http://schemas.openxmlformats.org/officeDocument/2006/relationships/customXml" Target="../ink/ink138.xml"/><Relationship Id="rId3" Type="http://schemas.openxmlformats.org/officeDocument/2006/relationships/image" Target="../media/image1370.png"/><Relationship Id="rId7" Type="http://schemas.openxmlformats.org/officeDocument/2006/relationships/image" Target="../media/image1410.png"/><Relationship Id="rId12" Type="http://schemas.openxmlformats.org/officeDocument/2006/relationships/customXml" Target="../ink/ink135.xml"/><Relationship Id="rId17" Type="http://schemas.openxmlformats.org/officeDocument/2006/relationships/image" Target="../media/image171.png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0.png"/><Relationship Id="rId11" Type="http://schemas.openxmlformats.org/officeDocument/2006/relationships/image" Target="../media/image168.png"/><Relationship Id="rId5" Type="http://schemas.openxmlformats.org/officeDocument/2006/relationships/image" Target="../media/image1390.png"/><Relationship Id="rId15" Type="http://schemas.openxmlformats.org/officeDocument/2006/relationships/image" Target="../media/image170.png"/><Relationship Id="rId10" Type="http://schemas.openxmlformats.org/officeDocument/2006/relationships/customXml" Target="../ink/ink134.xml"/><Relationship Id="rId19" Type="http://schemas.openxmlformats.org/officeDocument/2006/relationships/image" Target="../media/image172.png"/><Relationship Id="rId4" Type="http://schemas.openxmlformats.org/officeDocument/2006/relationships/image" Target="../media/image1380.png"/><Relationship Id="rId9" Type="http://schemas.openxmlformats.org/officeDocument/2006/relationships/image" Target="../media/image167.png"/><Relationship Id="rId14" Type="http://schemas.openxmlformats.org/officeDocument/2006/relationships/customXml" Target="../ink/ink13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0.png"/><Relationship Id="rId13" Type="http://schemas.openxmlformats.org/officeDocument/2006/relationships/image" Target="../media/image1470.png"/><Relationship Id="rId3" Type="http://schemas.openxmlformats.org/officeDocument/2006/relationships/image" Target="../media/image1370.png"/><Relationship Id="rId7" Type="http://schemas.openxmlformats.org/officeDocument/2006/relationships/image" Target="../media/image1410.png"/><Relationship Id="rId12" Type="http://schemas.openxmlformats.org/officeDocument/2006/relationships/image" Target="../media/image14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0.png"/><Relationship Id="rId11" Type="http://schemas.openxmlformats.org/officeDocument/2006/relationships/image" Target="../media/image1450.png"/><Relationship Id="rId5" Type="http://schemas.openxmlformats.org/officeDocument/2006/relationships/image" Target="../media/image1390.png"/><Relationship Id="rId10" Type="http://schemas.openxmlformats.org/officeDocument/2006/relationships/image" Target="../media/image1440.png"/><Relationship Id="rId4" Type="http://schemas.openxmlformats.org/officeDocument/2006/relationships/image" Target="../media/image1380.png"/><Relationship Id="rId9" Type="http://schemas.openxmlformats.org/officeDocument/2006/relationships/image" Target="../media/image143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0.png"/><Relationship Id="rId18" Type="http://schemas.openxmlformats.org/officeDocument/2006/relationships/image" Target="../media/image1630.png"/><Relationship Id="rId26" Type="http://schemas.openxmlformats.org/officeDocument/2006/relationships/image" Target="../media/image1690.png"/><Relationship Id="rId39" Type="http://schemas.openxmlformats.org/officeDocument/2006/relationships/image" Target="../media/image181.png"/><Relationship Id="rId34" Type="http://schemas.openxmlformats.org/officeDocument/2006/relationships/image" Target="../media/image177.png"/><Relationship Id="rId42" Type="http://schemas.openxmlformats.org/officeDocument/2006/relationships/customXml" Target="../ink/ink141.xml"/><Relationship Id="rId47" Type="http://schemas.openxmlformats.org/officeDocument/2006/relationships/image" Target="../media/image185.png"/><Relationship Id="rId50" Type="http://schemas.openxmlformats.org/officeDocument/2006/relationships/customXml" Target="../ink/ink145.xml"/><Relationship Id="rId7" Type="http://schemas.openxmlformats.org/officeDocument/2006/relationships/image" Target="../media/image152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610.png"/><Relationship Id="rId29" Type="http://schemas.openxmlformats.org/officeDocument/2006/relationships/image" Target="../media/image1720.png"/><Relationship Id="rId11" Type="http://schemas.openxmlformats.org/officeDocument/2006/relationships/image" Target="../media/image1560.png"/><Relationship Id="rId24" Type="http://schemas.openxmlformats.org/officeDocument/2006/relationships/image" Target="../media/image1660.png"/><Relationship Id="rId32" Type="http://schemas.openxmlformats.org/officeDocument/2006/relationships/image" Target="../media/image175.png"/><Relationship Id="rId37" Type="http://schemas.openxmlformats.org/officeDocument/2006/relationships/image" Target="../media/image180.png"/><Relationship Id="rId40" Type="http://schemas.openxmlformats.org/officeDocument/2006/relationships/customXml" Target="../ink/ink140.xml"/><Relationship Id="rId45" Type="http://schemas.openxmlformats.org/officeDocument/2006/relationships/image" Target="../media/image184.png"/><Relationship Id="rId5" Type="http://schemas.openxmlformats.org/officeDocument/2006/relationships/image" Target="../media/image1500.png"/><Relationship Id="rId15" Type="http://schemas.openxmlformats.org/officeDocument/2006/relationships/image" Target="../media/image1600.png"/><Relationship Id="rId23" Type="http://schemas.openxmlformats.org/officeDocument/2006/relationships/image" Target="../media/image1680.png"/><Relationship Id="rId28" Type="http://schemas.openxmlformats.org/officeDocument/2006/relationships/image" Target="../media/image1710.png"/><Relationship Id="rId36" Type="http://schemas.openxmlformats.org/officeDocument/2006/relationships/image" Target="../media/image179.png"/><Relationship Id="rId49" Type="http://schemas.openxmlformats.org/officeDocument/2006/relationships/image" Target="../media/image186.png"/><Relationship Id="rId10" Type="http://schemas.openxmlformats.org/officeDocument/2006/relationships/image" Target="../media/image1550.png"/><Relationship Id="rId19" Type="http://schemas.openxmlformats.org/officeDocument/2006/relationships/image" Target="../media/image1640.png"/><Relationship Id="rId31" Type="http://schemas.openxmlformats.org/officeDocument/2006/relationships/image" Target="../media/image174.png"/><Relationship Id="rId44" Type="http://schemas.openxmlformats.org/officeDocument/2006/relationships/customXml" Target="../ink/ink142.xml"/><Relationship Id="rId4" Type="http://schemas.openxmlformats.org/officeDocument/2006/relationships/image" Target="../media/image1490.png"/><Relationship Id="rId9" Type="http://schemas.openxmlformats.org/officeDocument/2006/relationships/image" Target="../media/image1540.png"/><Relationship Id="rId14" Type="http://schemas.openxmlformats.org/officeDocument/2006/relationships/image" Target="../media/image1590.png"/><Relationship Id="rId27" Type="http://schemas.openxmlformats.org/officeDocument/2006/relationships/image" Target="../media/image1700.png"/><Relationship Id="rId30" Type="http://schemas.openxmlformats.org/officeDocument/2006/relationships/image" Target="../media/image173.png"/><Relationship Id="rId35" Type="http://schemas.openxmlformats.org/officeDocument/2006/relationships/image" Target="../media/image178.png"/><Relationship Id="rId43" Type="http://schemas.openxmlformats.org/officeDocument/2006/relationships/image" Target="../media/image183.png"/><Relationship Id="rId48" Type="http://schemas.openxmlformats.org/officeDocument/2006/relationships/customXml" Target="../ink/ink144.xml"/><Relationship Id="rId8" Type="http://schemas.openxmlformats.org/officeDocument/2006/relationships/image" Target="../media/image1530.png"/><Relationship Id="rId51" Type="http://schemas.openxmlformats.org/officeDocument/2006/relationships/image" Target="../media/image187.png"/><Relationship Id="rId3" Type="http://schemas.openxmlformats.org/officeDocument/2006/relationships/image" Target="../media/image1480.png"/><Relationship Id="rId12" Type="http://schemas.openxmlformats.org/officeDocument/2006/relationships/image" Target="../media/image1570.png"/><Relationship Id="rId17" Type="http://schemas.openxmlformats.org/officeDocument/2006/relationships/image" Target="../media/image1620.png"/><Relationship Id="rId25" Type="http://schemas.openxmlformats.org/officeDocument/2006/relationships/image" Target="../media/image1670.png"/><Relationship Id="rId33" Type="http://schemas.openxmlformats.org/officeDocument/2006/relationships/image" Target="../media/image176.png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20" Type="http://schemas.openxmlformats.org/officeDocument/2006/relationships/image" Target="../media/image1650.png"/><Relationship Id="rId41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0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customXml" Target="../ink/ink146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1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customXml" Target="../ink/ink14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customXml" Target="../ink/ink153.xml"/><Relationship Id="rId18" Type="http://schemas.openxmlformats.org/officeDocument/2006/relationships/image" Target="../media/image219.png"/><Relationship Id="rId3" Type="http://schemas.openxmlformats.org/officeDocument/2006/relationships/customXml" Target="../ink/ink148.xml"/><Relationship Id="rId21" Type="http://schemas.openxmlformats.org/officeDocument/2006/relationships/customXml" Target="../ink/ink157.xml"/><Relationship Id="rId7" Type="http://schemas.openxmlformats.org/officeDocument/2006/relationships/customXml" Target="../ink/ink150.xml"/><Relationship Id="rId12" Type="http://schemas.openxmlformats.org/officeDocument/2006/relationships/image" Target="../media/image216.png"/><Relationship Id="rId17" Type="http://schemas.openxmlformats.org/officeDocument/2006/relationships/customXml" Target="../ink/ink155.xm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18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11" Type="http://schemas.openxmlformats.org/officeDocument/2006/relationships/customXml" Target="../ink/ink152.xml"/><Relationship Id="rId24" Type="http://schemas.openxmlformats.org/officeDocument/2006/relationships/image" Target="../media/image222.png"/><Relationship Id="rId5" Type="http://schemas.openxmlformats.org/officeDocument/2006/relationships/customXml" Target="../ink/ink149.xml"/><Relationship Id="rId15" Type="http://schemas.openxmlformats.org/officeDocument/2006/relationships/customXml" Target="../ink/ink154.xml"/><Relationship Id="rId23" Type="http://schemas.openxmlformats.org/officeDocument/2006/relationships/customXml" Target="../ink/ink158.xml"/><Relationship Id="rId10" Type="http://schemas.openxmlformats.org/officeDocument/2006/relationships/image" Target="../media/image215.png"/><Relationship Id="rId19" Type="http://schemas.openxmlformats.org/officeDocument/2006/relationships/customXml" Target="../ink/ink156.xml"/><Relationship Id="rId4" Type="http://schemas.openxmlformats.org/officeDocument/2006/relationships/image" Target="../media/image212.png"/><Relationship Id="rId9" Type="http://schemas.openxmlformats.org/officeDocument/2006/relationships/customXml" Target="../ink/ink151.xml"/><Relationship Id="rId14" Type="http://schemas.openxmlformats.org/officeDocument/2006/relationships/image" Target="../media/image217.png"/><Relationship Id="rId22" Type="http://schemas.openxmlformats.org/officeDocument/2006/relationships/image" Target="../media/image221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3.png"/><Relationship Id="rId18" Type="http://schemas.openxmlformats.org/officeDocument/2006/relationships/image" Target="../media/image238.png"/><Relationship Id="rId26" Type="http://schemas.openxmlformats.org/officeDocument/2006/relationships/customXml" Target="../ink/ink161.xml"/><Relationship Id="rId3" Type="http://schemas.openxmlformats.org/officeDocument/2006/relationships/image" Target="../media/image223.png"/><Relationship Id="rId21" Type="http://schemas.openxmlformats.org/officeDocument/2006/relationships/image" Target="../media/image241.png"/><Relationship Id="rId34" Type="http://schemas.openxmlformats.org/officeDocument/2006/relationships/customXml" Target="../ink/ink165.xml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237.png"/><Relationship Id="rId25" Type="http://schemas.openxmlformats.org/officeDocument/2006/relationships/image" Target="../media/image243.png"/><Relationship Id="rId33" Type="http://schemas.openxmlformats.org/officeDocument/2006/relationships/image" Target="../media/image24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36.png"/><Relationship Id="rId20" Type="http://schemas.openxmlformats.org/officeDocument/2006/relationships/image" Target="../media/image240.png"/><Relationship Id="rId29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24" Type="http://schemas.openxmlformats.org/officeDocument/2006/relationships/customXml" Target="../ink/ink160.xml"/><Relationship Id="rId32" Type="http://schemas.openxmlformats.org/officeDocument/2006/relationships/customXml" Target="../ink/ink164.xml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23" Type="http://schemas.openxmlformats.org/officeDocument/2006/relationships/image" Target="../media/image242.png"/><Relationship Id="rId28" Type="http://schemas.openxmlformats.org/officeDocument/2006/relationships/customXml" Target="../ink/ink162.xml"/><Relationship Id="rId10" Type="http://schemas.openxmlformats.org/officeDocument/2006/relationships/image" Target="../media/image230.png"/><Relationship Id="rId19" Type="http://schemas.openxmlformats.org/officeDocument/2006/relationships/image" Target="../media/image239.png"/><Relationship Id="rId31" Type="http://schemas.openxmlformats.org/officeDocument/2006/relationships/image" Target="../media/image246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Relationship Id="rId22" Type="http://schemas.openxmlformats.org/officeDocument/2006/relationships/customXml" Target="../ink/ink159.xml"/><Relationship Id="rId27" Type="http://schemas.openxmlformats.org/officeDocument/2006/relationships/image" Target="../media/image244.png"/><Relationship Id="rId30" Type="http://schemas.openxmlformats.org/officeDocument/2006/relationships/customXml" Target="../ink/ink163.xml"/><Relationship Id="rId35" Type="http://schemas.openxmlformats.org/officeDocument/2006/relationships/image" Target="../media/image248.png"/><Relationship Id="rId8" Type="http://schemas.openxmlformats.org/officeDocument/2006/relationships/image" Target="../media/image2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0.png"/><Relationship Id="rId1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5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4.xm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customXml" Target="../ink/ink13.xml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0.png"/><Relationship Id="rId13" Type="http://schemas.openxmlformats.org/officeDocument/2006/relationships/customXml" Target="../ink/ink21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4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0.png"/><Relationship Id="rId11" Type="http://schemas.openxmlformats.org/officeDocument/2006/relationships/customXml" Target="../ink/ink20.xml"/><Relationship Id="rId24" Type="http://schemas.openxmlformats.org/officeDocument/2006/relationships/image" Target="../media/image30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10" Type="http://schemas.openxmlformats.org/officeDocument/2006/relationships/image" Target="../media/image23.png"/><Relationship Id="rId19" Type="http://schemas.openxmlformats.org/officeDocument/2006/relationships/customXml" Target="../ink/ink24.xml"/><Relationship Id="rId4" Type="http://schemas.openxmlformats.org/officeDocument/2006/relationships/image" Target="../media/image2010.png"/><Relationship Id="rId9" Type="http://schemas.openxmlformats.org/officeDocument/2006/relationships/customXml" Target="../ink/ink19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" Type="http://schemas.openxmlformats.org/officeDocument/2006/relationships/image" Target="../media/image310.png"/><Relationship Id="rId21" Type="http://schemas.openxmlformats.org/officeDocument/2006/relationships/image" Target="../media/image46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customXml" Target="../ink/ink32.xml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34.xml"/><Relationship Id="rId10" Type="http://schemas.openxmlformats.org/officeDocument/2006/relationships/image" Target="../media/image38.png"/><Relationship Id="rId19" Type="http://schemas.openxmlformats.org/officeDocument/2006/relationships/image" Target="../media/image45.png"/><Relationship Id="rId31" Type="http://schemas.openxmlformats.org/officeDocument/2006/relationships/image" Target="../media/image51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customXml" Target="../ink/ink31.xml"/><Relationship Id="rId27" Type="http://schemas.openxmlformats.org/officeDocument/2006/relationships/image" Target="../media/image49.png"/><Relationship Id="rId30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customXml" Target="../ink/ink40.xml"/><Relationship Id="rId3" Type="http://schemas.openxmlformats.org/officeDocument/2006/relationships/image" Target="../media/image52.png"/><Relationship Id="rId7" Type="http://schemas.openxmlformats.org/officeDocument/2006/relationships/customXml" Target="../ink/ink37.xm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38.xml"/><Relationship Id="rId1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6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customXml" Target="../ink/ink46.xml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48.xml"/><Relationship Id="rId10" Type="http://schemas.openxmlformats.org/officeDocument/2006/relationships/image" Target="../media/image67.png"/><Relationship Id="rId19" Type="http://schemas.openxmlformats.org/officeDocument/2006/relationships/image" Target="../media/image74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customXml" Target="../ink/ink45.xml"/><Relationship Id="rId27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Recurrent Neural Networks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 and backward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0287-67B6-F321-DCCB-33C2711081EB}"/>
                  </a:ext>
                </a:extLst>
              </p:cNvPr>
              <p:cNvSpPr txBox="1"/>
              <p:nvPr/>
            </p:nvSpPr>
            <p:spPr>
              <a:xfrm>
                <a:off x="251520" y="5055567"/>
                <a:ext cx="28021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hr-HR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0287-67B6-F321-DCCB-33C27110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55567"/>
                <a:ext cx="2802114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4860032" y="5733256"/>
            <a:ext cx="399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Backpropagation through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EC9B94-0B4A-0D86-D317-B1AE280323A5}"/>
                  </a:ext>
                </a:extLst>
              </p14:cNvPr>
              <p14:cNvContentPartPr/>
              <p14:nvPr/>
            </p14:nvContentPartPr>
            <p14:xfrm>
              <a:off x="815760" y="3034800"/>
              <a:ext cx="7173000" cy="119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EC9B94-0B4A-0D86-D317-B1AE280323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400" y="3025440"/>
                <a:ext cx="719172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5D3635-1B37-3A36-FA06-07AF10F309FA}"/>
                  </a:ext>
                </a:extLst>
              </p14:cNvPr>
              <p14:cNvContentPartPr/>
              <p14:nvPr/>
            </p14:nvContentPartPr>
            <p14:xfrm>
              <a:off x="1276920" y="2804040"/>
              <a:ext cx="6708600" cy="102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5D3635-1B37-3A36-FA06-07AF10F309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7560" y="2794680"/>
                <a:ext cx="672732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EA5C36-5122-707F-C571-70497B52D82A}"/>
                  </a:ext>
                </a:extLst>
              </p14:cNvPr>
              <p14:cNvContentPartPr/>
              <p14:nvPr/>
            </p14:nvContentPartPr>
            <p14:xfrm>
              <a:off x="702720" y="3319920"/>
              <a:ext cx="6617160" cy="120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EA5C36-5122-707F-C571-70497B52D8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360" y="3310560"/>
                <a:ext cx="6635880" cy="12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66AEC8-F832-C332-96C5-A34CBD5A93DA}"/>
                  </a:ext>
                </a:extLst>
              </p14:cNvPr>
              <p14:cNvContentPartPr/>
              <p14:nvPr/>
            </p14:nvContentPartPr>
            <p14:xfrm>
              <a:off x="1551240" y="1960920"/>
              <a:ext cx="6441840" cy="952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66AEC8-F832-C332-96C5-A34CBD5A93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41880" y="1951560"/>
                <a:ext cx="646056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FF5925-9643-768D-58C2-307B714B11B2}"/>
                  </a:ext>
                </a:extLst>
              </p14:cNvPr>
              <p14:cNvContentPartPr/>
              <p14:nvPr/>
            </p14:nvContentPartPr>
            <p14:xfrm>
              <a:off x="797040" y="1585800"/>
              <a:ext cx="6674400" cy="49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FF5925-9643-768D-58C2-307B714B11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7680" y="1576440"/>
                <a:ext cx="66931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343266-F668-C6FB-BF0A-6AB2073CB298}"/>
                  </a:ext>
                </a:extLst>
              </p14:cNvPr>
              <p14:cNvContentPartPr/>
              <p14:nvPr/>
            </p14:nvContentPartPr>
            <p14:xfrm>
              <a:off x="3068280" y="4663440"/>
              <a:ext cx="5120280" cy="768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343266-F668-C6FB-BF0A-6AB2073CB2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58920" y="4654080"/>
                <a:ext cx="51390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E4A498-24B8-B8A3-8A4D-FD6767DF4A54}"/>
                  </a:ext>
                </a:extLst>
              </p14:cNvPr>
              <p14:cNvContentPartPr/>
              <p14:nvPr/>
            </p14:nvContentPartPr>
            <p14:xfrm>
              <a:off x="515520" y="5632200"/>
              <a:ext cx="3895920" cy="765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E4A498-24B8-B8A3-8A4D-FD6767DF4A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6160" y="5622840"/>
                <a:ext cx="391464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951C571-E238-D608-E872-BF730F72149D}"/>
                  </a:ext>
                </a:extLst>
              </p14:cNvPr>
              <p14:cNvContentPartPr/>
              <p14:nvPr/>
            </p14:nvContentPartPr>
            <p14:xfrm>
              <a:off x="1517040" y="886320"/>
              <a:ext cx="6307920" cy="1094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951C571-E238-D608-E872-BF730F7214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7680" y="876960"/>
                <a:ext cx="632664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7D9DD6-CBF4-FAFA-45FD-8C3E20E1AA7A}"/>
                  </a:ext>
                </a:extLst>
              </p14:cNvPr>
              <p14:cNvContentPartPr/>
              <p14:nvPr/>
            </p14:nvContentPartPr>
            <p14:xfrm>
              <a:off x="1945440" y="572040"/>
              <a:ext cx="6495120" cy="414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7D9DD6-CBF4-FAFA-45FD-8C3E20E1AA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36080" y="562680"/>
                <a:ext cx="65138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42D819A-86E2-E7CE-8ECC-786324A88F90}"/>
                  </a:ext>
                </a:extLst>
              </p14:cNvPr>
              <p14:cNvContentPartPr/>
              <p14:nvPr/>
            </p14:nvContentPartPr>
            <p14:xfrm>
              <a:off x="736920" y="462240"/>
              <a:ext cx="7387920" cy="3807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42D819A-86E2-E7CE-8ECC-786324A88F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560" y="452880"/>
                <a:ext cx="7406640" cy="38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3E8F71-95EE-620E-3D74-055E4933D0F6}"/>
                  </a:ext>
                </a:extLst>
              </p14:cNvPr>
              <p14:cNvContentPartPr/>
              <p14:nvPr/>
            </p14:nvContentPartPr>
            <p14:xfrm>
              <a:off x="2002320" y="2775240"/>
              <a:ext cx="6804720" cy="343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3E8F71-95EE-620E-3D74-055E4933D0F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92960" y="2765880"/>
                <a:ext cx="6823440" cy="34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5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RNN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34474-2588-717D-704C-F43C01200DE9}"/>
              </a:ext>
            </a:extLst>
          </p:cNvPr>
          <p:cNvSpPr/>
          <p:nvPr/>
        </p:nvSpPr>
        <p:spPr>
          <a:xfrm>
            <a:off x="974362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EFF39-8833-02DD-CC80-EAFAA64952A3}"/>
                  </a:ext>
                </a:extLst>
              </p:cNvPr>
              <p:cNvSpPr txBox="1"/>
              <p:nvPr/>
            </p:nvSpPr>
            <p:spPr>
              <a:xfrm>
                <a:off x="892240" y="224928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EFF39-8833-02DD-CC80-EAFAA6495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0" y="2249286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3DECE-FE74-3073-90B5-102DB50D596E}"/>
                  </a:ext>
                </a:extLst>
              </p:cNvPr>
              <p:cNvSpPr txBox="1"/>
              <p:nvPr/>
            </p:nvSpPr>
            <p:spPr>
              <a:xfrm>
                <a:off x="904289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3DECE-FE74-3073-90B5-102DB50D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89" y="83671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37EDD5-B1CE-2DB5-498A-949912D8EB05}"/>
              </a:ext>
            </a:extLst>
          </p:cNvPr>
          <p:cNvCxnSpPr>
            <a:cxnSpLocks/>
          </p:cNvCxnSpPr>
          <p:nvPr/>
        </p:nvCxnSpPr>
        <p:spPr>
          <a:xfrm flipV="1">
            <a:off x="1206023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305231-BE4F-78FA-5B49-D5DAD69C9E8A}"/>
                  </a:ext>
                </a:extLst>
              </p:cNvPr>
              <p:cNvSpPr txBox="1"/>
              <p:nvPr/>
            </p:nvSpPr>
            <p:spPr>
              <a:xfrm>
                <a:off x="35496" y="159156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305231-BE4F-78FA-5B49-D5DAD69C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59156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BB501-7BF4-031F-52A4-12E1EB7CE039}"/>
              </a:ext>
            </a:extLst>
          </p:cNvPr>
          <p:cNvCxnSpPr>
            <a:cxnSpLocks/>
          </p:cNvCxnSpPr>
          <p:nvPr/>
        </p:nvCxnSpPr>
        <p:spPr>
          <a:xfrm>
            <a:off x="614322" y="1776230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B6AE21-34DB-714B-7352-A8071F51109D}"/>
              </a:ext>
            </a:extLst>
          </p:cNvPr>
          <p:cNvCxnSpPr>
            <a:cxnSpLocks/>
          </p:cNvCxnSpPr>
          <p:nvPr/>
        </p:nvCxnSpPr>
        <p:spPr>
          <a:xfrm flipV="1">
            <a:off x="1209194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890AE9-3EC7-F0C6-B9B5-22AF5CFD25B0}"/>
              </a:ext>
            </a:extLst>
          </p:cNvPr>
          <p:cNvSpPr/>
          <p:nvPr/>
        </p:nvSpPr>
        <p:spPr>
          <a:xfrm>
            <a:off x="2627784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2EFD5-602A-68D2-6447-A57634E68484}"/>
                  </a:ext>
                </a:extLst>
              </p:cNvPr>
              <p:cNvSpPr txBox="1"/>
              <p:nvPr/>
            </p:nvSpPr>
            <p:spPr>
              <a:xfrm>
                <a:off x="2545662" y="224928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2EFD5-602A-68D2-6447-A57634E68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62" y="2249286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FCDE6-E975-030D-355C-B1B3A7AE0CD6}"/>
                  </a:ext>
                </a:extLst>
              </p:cNvPr>
              <p:cNvSpPr txBox="1"/>
              <p:nvPr/>
            </p:nvSpPr>
            <p:spPr>
              <a:xfrm>
                <a:off x="2557711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FCDE6-E975-030D-355C-B1B3A7AE0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11" y="836712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2CD660-41EA-30F7-569F-EB2D0EB97E14}"/>
              </a:ext>
            </a:extLst>
          </p:cNvPr>
          <p:cNvCxnSpPr>
            <a:cxnSpLocks/>
          </p:cNvCxnSpPr>
          <p:nvPr/>
        </p:nvCxnSpPr>
        <p:spPr>
          <a:xfrm flipV="1">
            <a:off x="2859445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D5819B-B35B-FB66-4F00-024C9C3D9DAC}"/>
              </a:ext>
            </a:extLst>
          </p:cNvPr>
          <p:cNvCxnSpPr>
            <a:cxnSpLocks/>
          </p:cNvCxnSpPr>
          <p:nvPr/>
        </p:nvCxnSpPr>
        <p:spPr>
          <a:xfrm flipV="1">
            <a:off x="2862616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A86215-CE12-9AC5-8D9D-1E36AA8C689D}"/>
              </a:ext>
            </a:extLst>
          </p:cNvPr>
          <p:cNvSpPr/>
          <p:nvPr/>
        </p:nvSpPr>
        <p:spPr>
          <a:xfrm>
            <a:off x="3394843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FFBA88-48C0-2FB3-A854-67C15D21F936}"/>
                  </a:ext>
                </a:extLst>
              </p:cNvPr>
              <p:cNvSpPr txBox="1"/>
              <p:nvPr/>
            </p:nvSpPr>
            <p:spPr>
              <a:xfrm>
                <a:off x="3324770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FFBA88-48C0-2FB3-A854-67C15D21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770" y="836712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6A2132-3B77-83D4-5561-812C371CEB1C}"/>
              </a:ext>
            </a:extLst>
          </p:cNvPr>
          <p:cNvCxnSpPr>
            <a:cxnSpLocks/>
          </p:cNvCxnSpPr>
          <p:nvPr/>
        </p:nvCxnSpPr>
        <p:spPr>
          <a:xfrm flipV="1">
            <a:off x="3626504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5E3122-A423-06BC-515C-5B734E737CA4}"/>
              </a:ext>
            </a:extLst>
          </p:cNvPr>
          <p:cNvCxnSpPr>
            <a:cxnSpLocks/>
          </p:cNvCxnSpPr>
          <p:nvPr/>
        </p:nvCxnSpPr>
        <p:spPr>
          <a:xfrm flipV="1">
            <a:off x="3629675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1E235966-BE86-0613-3987-D7EB31A20AC9}"/>
              </a:ext>
            </a:extLst>
          </p:cNvPr>
          <p:cNvSpPr/>
          <p:nvPr/>
        </p:nvSpPr>
        <p:spPr>
          <a:xfrm>
            <a:off x="2883757" y="1238865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65CFF0-0CA4-FC33-9386-0D86FBE5B193}"/>
              </a:ext>
            </a:extLst>
          </p:cNvPr>
          <p:cNvSpPr/>
          <p:nvPr/>
        </p:nvSpPr>
        <p:spPr>
          <a:xfrm>
            <a:off x="4846835" y="1540810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998663-9D9D-57B0-3043-1B96A0EC4012}"/>
                  </a:ext>
                </a:extLst>
              </p:cNvPr>
              <p:cNvSpPr txBox="1"/>
              <p:nvPr/>
            </p:nvSpPr>
            <p:spPr>
              <a:xfrm>
                <a:off x="4776762" y="811335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998663-9D9D-57B0-3043-1B96A0EC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62" y="811335"/>
                <a:ext cx="625910" cy="374590"/>
              </a:xfrm>
              <a:prstGeom prst="rect">
                <a:avLst/>
              </a:prstGeom>
              <a:blipFill>
                <a:blip r:embed="rId9"/>
                <a:stretch>
                  <a:fillRect r="-14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D6CB39-CB7C-B020-A7DD-023093F7B7D8}"/>
              </a:ext>
            </a:extLst>
          </p:cNvPr>
          <p:cNvCxnSpPr>
            <a:cxnSpLocks/>
          </p:cNvCxnSpPr>
          <p:nvPr/>
        </p:nvCxnSpPr>
        <p:spPr>
          <a:xfrm flipV="1">
            <a:off x="5078496" y="200632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BB084B-1CC9-AF08-0838-0C51D3822CC1}"/>
              </a:ext>
            </a:extLst>
          </p:cNvPr>
          <p:cNvCxnSpPr>
            <a:cxnSpLocks/>
          </p:cNvCxnSpPr>
          <p:nvPr/>
        </p:nvCxnSpPr>
        <p:spPr>
          <a:xfrm flipV="1">
            <a:off x="5081667" y="12250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>
            <a:extLst>
              <a:ext uri="{FF2B5EF4-FFF2-40B4-BE49-F238E27FC236}">
                <a16:creationId xmlns:a16="http://schemas.microsoft.com/office/drawing/2014/main" id="{16BE68AE-B6D6-C040-F814-899349E7E73D}"/>
              </a:ext>
            </a:extLst>
          </p:cNvPr>
          <p:cNvSpPr/>
          <p:nvPr/>
        </p:nvSpPr>
        <p:spPr>
          <a:xfrm>
            <a:off x="4335749" y="1213488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C564113-0AF2-A0D8-16B4-D9B4F5467AB6}"/>
              </a:ext>
            </a:extLst>
          </p:cNvPr>
          <p:cNvSpPr/>
          <p:nvPr/>
        </p:nvSpPr>
        <p:spPr>
          <a:xfrm>
            <a:off x="3616840" y="1224827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8BB92F-E3EF-15AD-6787-0CEC4741EDEA}"/>
              </a:ext>
            </a:extLst>
          </p:cNvPr>
          <p:cNvCxnSpPr>
            <a:cxnSpLocks/>
          </p:cNvCxnSpPr>
          <p:nvPr/>
        </p:nvCxnSpPr>
        <p:spPr>
          <a:xfrm flipV="1">
            <a:off x="4364092" y="202240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5944D35-3F85-2CC6-49B3-29151ECC8C47}"/>
              </a:ext>
            </a:extLst>
          </p:cNvPr>
          <p:cNvSpPr/>
          <p:nvPr/>
        </p:nvSpPr>
        <p:spPr>
          <a:xfrm>
            <a:off x="6277400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A442B8-99A3-0956-57E9-84C4AC446F9B}"/>
                  </a:ext>
                </a:extLst>
              </p:cNvPr>
              <p:cNvSpPr txBox="1"/>
              <p:nvPr/>
            </p:nvSpPr>
            <p:spPr>
              <a:xfrm>
                <a:off x="6195278" y="216357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A442B8-99A3-0956-57E9-84C4AC446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78" y="2163574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7647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E856FA-BB57-8EB6-539E-B0737B04C740}"/>
              </a:ext>
            </a:extLst>
          </p:cNvPr>
          <p:cNvCxnSpPr>
            <a:cxnSpLocks/>
          </p:cNvCxnSpPr>
          <p:nvPr/>
        </p:nvCxnSpPr>
        <p:spPr>
          <a:xfrm flipV="1">
            <a:off x="6509061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1977009-16AD-19EB-C084-83C3583FB101}"/>
              </a:ext>
            </a:extLst>
          </p:cNvPr>
          <p:cNvSpPr/>
          <p:nvPr/>
        </p:nvSpPr>
        <p:spPr>
          <a:xfrm>
            <a:off x="7044459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CE6540-28BF-1AD0-38E9-EBADEAFE7D5A}"/>
              </a:ext>
            </a:extLst>
          </p:cNvPr>
          <p:cNvCxnSpPr>
            <a:cxnSpLocks/>
          </p:cNvCxnSpPr>
          <p:nvPr/>
        </p:nvCxnSpPr>
        <p:spPr>
          <a:xfrm flipV="1">
            <a:off x="7276120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1335-A456-9E23-782D-04F81CC780AE}"/>
                  </a:ext>
                </a:extLst>
              </p:cNvPr>
              <p:cNvSpPr txBox="1"/>
              <p:nvPr/>
            </p:nvSpPr>
            <p:spPr>
              <a:xfrm>
                <a:off x="6921491" y="21474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1335-A456-9E23-782D-04F81CC78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1" y="2147489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r="-17647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A8DD6A-6EBB-F3FE-BE19-9490E27B920F}"/>
              </a:ext>
            </a:extLst>
          </p:cNvPr>
          <p:cNvCxnSpPr>
            <a:cxnSpLocks/>
          </p:cNvCxnSpPr>
          <p:nvPr/>
        </p:nvCxnSpPr>
        <p:spPr>
          <a:xfrm>
            <a:off x="6781456" y="1690518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34D7F9-4D0F-EF07-6AAB-572F054A084D}"/>
              </a:ext>
            </a:extLst>
          </p:cNvPr>
          <p:cNvCxnSpPr>
            <a:cxnSpLocks/>
          </p:cNvCxnSpPr>
          <p:nvPr/>
        </p:nvCxnSpPr>
        <p:spPr>
          <a:xfrm>
            <a:off x="7550362" y="1690518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0C83EC0-1B5A-329F-7A77-FC8120C35ECE}"/>
              </a:ext>
            </a:extLst>
          </p:cNvPr>
          <p:cNvSpPr txBox="1"/>
          <p:nvPr/>
        </p:nvSpPr>
        <p:spPr>
          <a:xfrm>
            <a:off x="4108773" y="1475428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74F452-3139-ED50-DB65-F2B96C408B24}"/>
              </a:ext>
            </a:extLst>
          </p:cNvPr>
          <p:cNvSpPr txBox="1"/>
          <p:nvPr/>
        </p:nvSpPr>
        <p:spPr>
          <a:xfrm>
            <a:off x="7717560" y="1412716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2257A5-46AF-39E1-4E76-E61E7B30FC38}"/>
              </a:ext>
            </a:extLst>
          </p:cNvPr>
          <p:cNvSpPr/>
          <p:nvPr/>
        </p:nvSpPr>
        <p:spPr>
          <a:xfrm>
            <a:off x="8375746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BA4F59-D4F3-258E-7546-7B54CDED04F0}"/>
                  </a:ext>
                </a:extLst>
              </p:cNvPr>
              <p:cNvSpPr txBox="1"/>
              <p:nvPr/>
            </p:nvSpPr>
            <p:spPr>
              <a:xfrm>
                <a:off x="8293624" y="216357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BA4F59-D4F3-258E-7546-7B54CDED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624" y="2163574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r="-30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B0EA81-52AA-DDE3-70EF-D3B99D79C285}"/>
              </a:ext>
            </a:extLst>
          </p:cNvPr>
          <p:cNvCxnSpPr>
            <a:cxnSpLocks/>
          </p:cNvCxnSpPr>
          <p:nvPr/>
        </p:nvCxnSpPr>
        <p:spPr>
          <a:xfrm flipV="1">
            <a:off x="8607407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A83D33-8F9C-50DB-D50C-689095280D52}"/>
              </a:ext>
            </a:extLst>
          </p:cNvPr>
          <p:cNvCxnSpPr>
            <a:cxnSpLocks/>
          </p:cNvCxnSpPr>
          <p:nvPr/>
        </p:nvCxnSpPr>
        <p:spPr>
          <a:xfrm>
            <a:off x="8087373" y="16896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2897BCC-DBE2-86FD-5DE6-B96E52E3BD53}"/>
                  </a:ext>
                </a:extLst>
              </p:cNvPr>
              <p:cNvSpPr txBox="1"/>
              <p:nvPr/>
            </p:nvSpPr>
            <p:spPr>
              <a:xfrm>
                <a:off x="8281765" y="78010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2897BCC-DBE2-86FD-5DE6-B96E52E3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65" y="780109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97227F9-479F-218A-D275-0B7D345414E4}"/>
              </a:ext>
            </a:extLst>
          </p:cNvPr>
          <p:cNvCxnSpPr>
            <a:cxnSpLocks/>
          </p:cNvCxnSpPr>
          <p:nvPr/>
        </p:nvCxnSpPr>
        <p:spPr>
          <a:xfrm flipV="1">
            <a:off x="8586670" y="119386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556D828-1FD8-9FE4-C340-9D429EAB9D38}"/>
              </a:ext>
            </a:extLst>
          </p:cNvPr>
          <p:cNvSpPr/>
          <p:nvPr/>
        </p:nvSpPr>
        <p:spPr>
          <a:xfrm>
            <a:off x="897637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98BDD1-36E1-7B79-C4BA-9ADFE75F3B15}"/>
                  </a:ext>
                </a:extLst>
              </p:cNvPr>
              <p:cNvSpPr txBox="1"/>
              <p:nvPr/>
            </p:nvSpPr>
            <p:spPr>
              <a:xfrm>
                <a:off x="815515" y="485203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98BDD1-36E1-7B79-C4BA-9ADFE75F3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5" y="4852035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 r="-1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8E49E1B-04C8-9CAB-F86F-6A90B3884FDA}"/>
              </a:ext>
            </a:extLst>
          </p:cNvPr>
          <p:cNvCxnSpPr>
            <a:cxnSpLocks/>
          </p:cNvCxnSpPr>
          <p:nvPr/>
        </p:nvCxnSpPr>
        <p:spPr>
          <a:xfrm flipV="1">
            <a:off x="1129298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6B2AE29-5E58-8AA7-E9A6-7E4826EB58D1}"/>
              </a:ext>
            </a:extLst>
          </p:cNvPr>
          <p:cNvSpPr/>
          <p:nvPr/>
        </p:nvSpPr>
        <p:spPr>
          <a:xfrm>
            <a:off x="1664696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4C241F-983F-CB5B-F0EE-46E76E6B1B3B}"/>
              </a:ext>
            </a:extLst>
          </p:cNvPr>
          <p:cNvCxnSpPr>
            <a:cxnSpLocks/>
          </p:cNvCxnSpPr>
          <p:nvPr/>
        </p:nvCxnSpPr>
        <p:spPr>
          <a:xfrm flipV="1">
            <a:off x="1896357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C0A90B8-49F2-1815-C5F7-DDFE6B592D42}"/>
                  </a:ext>
                </a:extLst>
              </p:cNvPr>
              <p:cNvSpPr txBox="1"/>
              <p:nvPr/>
            </p:nvSpPr>
            <p:spPr>
              <a:xfrm>
                <a:off x="1541728" y="483595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C0A90B8-49F2-1815-C5F7-DDFE6B592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28" y="4835950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1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38C000-09F4-A04A-8858-90D74E4CA3DE}"/>
              </a:ext>
            </a:extLst>
          </p:cNvPr>
          <p:cNvCxnSpPr>
            <a:cxnSpLocks/>
          </p:cNvCxnSpPr>
          <p:nvPr/>
        </p:nvCxnSpPr>
        <p:spPr>
          <a:xfrm>
            <a:off x="1401693" y="43789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5F5402-B55B-F1DD-DAD4-98F89BCD0118}"/>
              </a:ext>
            </a:extLst>
          </p:cNvPr>
          <p:cNvCxnSpPr>
            <a:cxnSpLocks/>
          </p:cNvCxnSpPr>
          <p:nvPr/>
        </p:nvCxnSpPr>
        <p:spPr>
          <a:xfrm>
            <a:off x="2170599" y="43789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4DBE07-4E06-58B5-8D2E-60D2EC666A52}"/>
              </a:ext>
            </a:extLst>
          </p:cNvPr>
          <p:cNvSpPr txBox="1"/>
          <p:nvPr/>
        </p:nvSpPr>
        <p:spPr>
          <a:xfrm>
            <a:off x="2337797" y="4101177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48412B8-3783-3FD0-1A0F-32B5F9ADEC8E}"/>
              </a:ext>
            </a:extLst>
          </p:cNvPr>
          <p:cNvSpPr/>
          <p:nvPr/>
        </p:nvSpPr>
        <p:spPr>
          <a:xfrm>
            <a:off x="2995983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28E2884-EDB1-6674-DA41-470B67569295}"/>
                  </a:ext>
                </a:extLst>
              </p:cNvPr>
              <p:cNvSpPr txBox="1"/>
              <p:nvPr/>
            </p:nvSpPr>
            <p:spPr>
              <a:xfrm>
                <a:off x="2913861" y="485203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28E2884-EDB1-6674-DA41-470B6756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61" y="4852035"/>
                <a:ext cx="625910" cy="369332"/>
              </a:xfrm>
              <a:prstGeom prst="rect">
                <a:avLst/>
              </a:prstGeom>
              <a:blipFill>
                <a:blip r:embed="rId16"/>
                <a:stretch>
                  <a:fillRect r="-32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A7650E2-6712-DEC8-8643-852A24F5B66C}"/>
              </a:ext>
            </a:extLst>
          </p:cNvPr>
          <p:cNvCxnSpPr>
            <a:cxnSpLocks/>
          </p:cNvCxnSpPr>
          <p:nvPr/>
        </p:nvCxnSpPr>
        <p:spPr>
          <a:xfrm flipV="1">
            <a:off x="3227644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77D950A-B447-6FE9-2DA2-37C814434D3C}"/>
              </a:ext>
            </a:extLst>
          </p:cNvPr>
          <p:cNvCxnSpPr>
            <a:cxnSpLocks/>
          </p:cNvCxnSpPr>
          <p:nvPr/>
        </p:nvCxnSpPr>
        <p:spPr>
          <a:xfrm>
            <a:off x="2707610" y="4378140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9010CA-D6F9-A2A4-ECF3-EF5F7A2FEDA6}"/>
                  </a:ext>
                </a:extLst>
              </p:cNvPr>
              <p:cNvSpPr txBox="1"/>
              <p:nvPr/>
            </p:nvSpPr>
            <p:spPr>
              <a:xfrm>
                <a:off x="816342" y="34822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9010CA-D6F9-A2A4-ECF3-EF5F7A2FE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2" y="3482289"/>
                <a:ext cx="625910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8A3D93A-7E96-3C7E-1FA8-802CA12ED2F1}"/>
              </a:ext>
            </a:extLst>
          </p:cNvPr>
          <p:cNvCxnSpPr>
            <a:cxnSpLocks/>
          </p:cNvCxnSpPr>
          <p:nvPr/>
        </p:nvCxnSpPr>
        <p:spPr>
          <a:xfrm flipV="1">
            <a:off x="1121247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A5548B4-D07E-4AF6-9EB7-BAEDEB1527E4}"/>
                  </a:ext>
                </a:extLst>
              </p:cNvPr>
              <p:cNvSpPr txBox="1"/>
              <p:nvPr/>
            </p:nvSpPr>
            <p:spPr>
              <a:xfrm>
                <a:off x="1583401" y="34822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A5548B4-D07E-4AF6-9EB7-BAEDEB152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01" y="3482289"/>
                <a:ext cx="625910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FC52B49-68F5-D9C2-CEF9-2883EDD0B050}"/>
              </a:ext>
            </a:extLst>
          </p:cNvPr>
          <p:cNvCxnSpPr>
            <a:cxnSpLocks/>
          </p:cNvCxnSpPr>
          <p:nvPr/>
        </p:nvCxnSpPr>
        <p:spPr>
          <a:xfrm flipV="1">
            <a:off x="1888306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252740-44BD-049F-ADF0-C9502BBAD39B}"/>
                  </a:ext>
                </a:extLst>
              </p:cNvPr>
              <p:cNvSpPr txBox="1"/>
              <p:nvPr/>
            </p:nvSpPr>
            <p:spPr>
              <a:xfrm>
                <a:off x="2915385" y="348228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252740-44BD-049F-ADF0-C9502BBAD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385" y="3482289"/>
                <a:ext cx="625910" cy="374590"/>
              </a:xfrm>
              <a:prstGeom prst="rect">
                <a:avLst/>
              </a:prstGeom>
              <a:blipFill>
                <a:blip r:embed="rId19"/>
                <a:stretch>
                  <a:fillRect r="-14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CF6A6F2-D252-FA78-2BF0-348BB17B6DEB}"/>
              </a:ext>
            </a:extLst>
          </p:cNvPr>
          <p:cNvCxnSpPr>
            <a:cxnSpLocks/>
          </p:cNvCxnSpPr>
          <p:nvPr/>
        </p:nvCxnSpPr>
        <p:spPr>
          <a:xfrm flipV="1">
            <a:off x="3220290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847701D-13A8-CD10-A543-6CF42BEAB84A}"/>
              </a:ext>
            </a:extLst>
          </p:cNvPr>
          <p:cNvSpPr/>
          <p:nvPr/>
        </p:nvSpPr>
        <p:spPr>
          <a:xfrm>
            <a:off x="4841317" y="4088053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BC26AB-C211-C817-E360-51BBF6A6A348}"/>
              </a:ext>
            </a:extLst>
          </p:cNvPr>
          <p:cNvCxnSpPr>
            <a:cxnSpLocks/>
          </p:cNvCxnSpPr>
          <p:nvPr/>
        </p:nvCxnSpPr>
        <p:spPr>
          <a:xfrm flipV="1">
            <a:off x="5072978" y="455356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4D930B5-D71F-213A-D26D-9B9E29E729D6}"/>
                  </a:ext>
                </a:extLst>
              </p:cNvPr>
              <p:cNvSpPr txBox="1"/>
              <p:nvPr/>
            </p:nvSpPr>
            <p:spPr>
              <a:xfrm>
                <a:off x="4718349" y="475506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4D930B5-D71F-213A-D26D-9B9E29E7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349" y="4755067"/>
                <a:ext cx="625910" cy="369332"/>
              </a:xfrm>
              <a:prstGeom prst="rect">
                <a:avLst/>
              </a:prstGeom>
              <a:blipFill>
                <a:blip r:embed="rId20"/>
                <a:stretch>
                  <a:fillRect r="-20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428F642-18F8-9139-3A6E-A3F1BD1E9EC4}"/>
              </a:ext>
            </a:extLst>
          </p:cNvPr>
          <p:cNvCxnSpPr>
            <a:cxnSpLocks/>
          </p:cNvCxnSpPr>
          <p:nvPr/>
        </p:nvCxnSpPr>
        <p:spPr>
          <a:xfrm>
            <a:off x="5347220" y="4298096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9FCDE96-D734-FB04-D3BC-CFC782FAA804}"/>
              </a:ext>
            </a:extLst>
          </p:cNvPr>
          <p:cNvSpPr txBox="1"/>
          <p:nvPr/>
        </p:nvSpPr>
        <p:spPr>
          <a:xfrm>
            <a:off x="5514418" y="4020294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85F65B1-D748-C250-9065-630E5485C4E0}"/>
              </a:ext>
            </a:extLst>
          </p:cNvPr>
          <p:cNvSpPr/>
          <p:nvPr/>
        </p:nvSpPr>
        <p:spPr>
          <a:xfrm>
            <a:off x="6172604" y="4088053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773991-2194-4C84-E8EE-F5C576767859}"/>
                  </a:ext>
                </a:extLst>
              </p:cNvPr>
              <p:cNvSpPr txBox="1"/>
              <p:nvPr/>
            </p:nvSpPr>
            <p:spPr>
              <a:xfrm>
                <a:off x="6090482" y="477115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773991-2194-4C84-E8EE-F5C576767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82" y="4771152"/>
                <a:ext cx="625910" cy="369332"/>
              </a:xfrm>
              <a:prstGeom prst="rect">
                <a:avLst/>
              </a:prstGeom>
              <a:blipFill>
                <a:blip r:embed="rId21"/>
                <a:stretch>
                  <a:fillRect r="-32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CECDD7D-4DEF-A684-CD12-2C38385AD374}"/>
              </a:ext>
            </a:extLst>
          </p:cNvPr>
          <p:cNvCxnSpPr>
            <a:cxnSpLocks/>
          </p:cNvCxnSpPr>
          <p:nvPr/>
        </p:nvCxnSpPr>
        <p:spPr>
          <a:xfrm flipV="1">
            <a:off x="6404265" y="455356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A04B52-11DD-C847-82A5-9F98AE23D61E}"/>
              </a:ext>
            </a:extLst>
          </p:cNvPr>
          <p:cNvCxnSpPr>
            <a:cxnSpLocks/>
          </p:cNvCxnSpPr>
          <p:nvPr/>
        </p:nvCxnSpPr>
        <p:spPr>
          <a:xfrm>
            <a:off x="5884231" y="4297257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49667AD-44C6-669D-25EC-B57FC1584976}"/>
              </a:ext>
            </a:extLst>
          </p:cNvPr>
          <p:cNvCxnSpPr>
            <a:cxnSpLocks/>
          </p:cNvCxnSpPr>
          <p:nvPr/>
        </p:nvCxnSpPr>
        <p:spPr>
          <a:xfrm>
            <a:off x="6671509" y="4297257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8C093D9-10E0-8C31-C8EF-7E2F29CA7521}"/>
              </a:ext>
            </a:extLst>
          </p:cNvPr>
          <p:cNvSpPr/>
          <p:nvPr/>
        </p:nvSpPr>
        <p:spPr>
          <a:xfrm>
            <a:off x="6943873" y="4077128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0CDC7BA-0283-EBF1-AE19-5DFF79ABBBFC}"/>
              </a:ext>
            </a:extLst>
          </p:cNvPr>
          <p:cNvCxnSpPr>
            <a:cxnSpLocks/>
          </p:cNvCxnSpPr>
          <p:nvPr/>
        </p:nvCxnSpPr>
        <p:spPr>
          <a:xfrm>
            <a:off x="7449776" y="4287171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C36E7F5-DF13-9A0F-0D51-CE8AD0E7A101}"/>
              </a:ext>
            </a:extLst>
          </p:cNvPr>
          <p:cNvSpPr txBox="1"/>
          <p:nvPr/>
        </p:nvSpPr>
        <p:spPr>
          <a:xfrm>
            <a:off x="7616974" y="4009369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6DB6F52-74C7-D761-1196-B5E4E9C774D5}"/>
              </a:ext>
            </a:extLst>
          </p:cNvPr>
          <p:cNvSpPr/>
          <p:nvPr/>
        </p:nvSpPr>
        <p:spPr>
          <a:xfrm>
            <a:off x="8275160" y="4077128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7902D15-3942-9A74-FA33-883D16F3C1FF}"/>
              </a:ext>
            </a:extLst>
          </p:cNvPr>
          <p:cNvCxnSpPr>
            <a:cxnSpLocks/>
          </p:cNvCxnSpPr>
          <p:nvPr/>
        </p:nvCxnSpPr>
        <p:spPr>
          <a:xfrm>
            <a:off x="7986787" y="4286332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979190A-876C-52CA-9B51-275D6CE3B72B}"/>
                  </a:ext>
                </a:extLst>
              </p:cNvPr>
              <p:cNvSpPr txBox="1"/>
              <p:nvPr/>
            </p:nvSpPr>
            <p:spPr>
              <a:xfrm>
                <a:off x="6862578" y="33904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979190A-876C-52CA-9B51-275D6CE3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578" y="339048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05A5F58-8D7A-9667-2D94-5E25F7899897}"/>
              </a:ext>
            </a:extLst>
          </p:cNvPr>
          <p:cNvCxnSpPr>
            <a:cxnSpLocks/>
          </p:cNvCxnSpPr>
          <p:nvPr/>
        </p:nvCxnSpPr>
        <p:spPr>
          <a:xfrm flipV="1">
            <a:off x="7167483" y="380423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8242C4-7DF3-206A-5E49-86F510716107}"/>
                  </a:ext>
                </a:extLst>
              </p:cNvPr>
              <p:cNvSpPr txBox="1"/>
              <p:nvPr/>
            </p:nvSpPr>
            <p:spPr>
              <a:xfrm>
                <a:off x="8194562" y="339048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8242C4-7DF3-206A-5E49-86F510716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562" y="3390481"/>
                <a:ext cx="625910" cy="374590"/>
              </a:xfrm>
              <a:prstGeom prst="rect">
                <a:avLst/>
              </a:prstGeom>
              <a:blipFill>
                <a:blip r:embed="rId22"/>
                <a:stretch>
                  <a:fillRect r="-14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619362-5426-58C7-3143-D95BFAF8830A}"/>
              </a:ext>
            </a:extLst>
          </p:cNvPr>
          <p:cNvCxnSpPr>
            <a:cxnSpLocks/>
          </p:cNvCxnSpPr>
          <p:nvPr/>
        </p:nvCxnSpPr>
        <p:spPr>
          <a:xfrm flipV="1">
            <a:off x="8499467" y="380423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B9C2C3C-5A90-BAB1-AAA8-2C2D05C21785}"/>
                  </a:ext>
                </a:extLst>
              </p:cNvPr>
              <p:cNvSpPr txBox="1"/>
              <p:nvPr/>
            </p:nvSpPr>
            <p:spPr>
              <a:xfrm>
                <a:off x="-36512" y="420718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B9C2C3C-5A90-BAB1-AAA8-2C2D05C2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207187"/>
                <a:ext cx="6259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070D3AB-2981-D581-F3C7-74570E04844E}"/>
              </a:ext>
            </a:extLst>
          </p:cNvPr>
          <p:cNvCxnSpPr>
            <a:cxnSpLocks/>
          </p:cNvCxnSpPr>
          <p:nvPr/>
        </p:nvCxnSpPr>
        <p:spPr>
          <a:xfrm>
            <a:off x="542314" y="439185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A943063-6CF2-3136-CFF1-D94601ADEC66}"/>
                  </a:ext>
                </a:extLst>
              </p:cNvPr>
              <p:cNvSpPr txBox="1"/>
              <p:nvPr/>
            </p:nvSpPr>
            <p:spPr>
              <a:xfrm>
                <a:off x="1712323" y="161368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A943063-6CF2-3136-CFF1-D94601AD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23" y="1613683"/>
                <a:ext cx="62591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ECD7453-5981-D519-5E32-0C3C5B16DF26}"/>
              </a:ext>
            </a:extLst>
          </p:cNvPr>
          <p:cNvCxnSpPr>
            <a:cxnSpLocks/>
          </p:cNvCxnSpPr>
          <p:nvPr/>
        </p:nvCxnSpPr>
        <p:spPr>
          <a:xfrm>
            <a:off x="2291149" y="179834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1329DED-AE77-C431-701F-BBB5CC258BE4}"/>
                  </a:ext>
                </a:extLst>
              </p:cNvPr>
              <p:cNvSpPr txBox="1"/>
              <p:nvPr/>
            </p:nvSpPr>
            <p:spPr>
              <a:xfrm>
                <a:off x="5384201" y="150501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1329DED-AE77-C431-701F-BBB5CC258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01" y="1505013"/>
                <a:ext cx="62591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164B70D-7A15-7071-FB11-DF68362FCEAF}"/>
              </a:ext>
            </a:extLst>
          </p:cNvPr>
          <p:cNvCxnSpPr>
            <a:cxnSpLocks/>
          </p:cNvCxnSpPr>
          <p:nvPr/>
        </p:nvCxnSpPr>
        <p:spPr>
          <a:xfrm>
            <a:off x="5963027" y="168967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0F9D2-185C-F34C-6122-3502DFA6A256}"/>
                  </a:ext>
                </a:extLst>
              </p:cNvPr>
              <p:cNvSpPr txBox="1"/>
              <p:nvPr/>
            </p:nvSpPr>
            <p:spPr>
              <a:xfrm>
                <a:off x="3922620" y="412292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0F9D2-185C-F34C-6122-3502DFA6A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620" y="4122920"/>
                <a:ext cx="62591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3F1E5B5-B688-5629-AB53-788AA525CFC7}"/>
              </a:ext>
            </a:extLst>
          </p:cNvPr>
          <p:cNvCxnSpPr>
            <a:cxnSpLocks/>
          </p:cNvCxnSpPr>
          <p:nvPr/>
        </p:nvCxnSpPr>
        <p:spPr>
          <a:xfrm>
            <a:off x="4501446" y="4307586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F104867-4B12-950E-B099-5FE930DED622}"/>
              </a:ext>
            </a:extLst>
          </p:cNvPr>
          <p:cNvSpPr txBox="1"/>
          <p:nvPr/>
        </p:nvSpPr>
        <p:spPr>
          <a:xfrm>
            <a:off x="583660" y="2723745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One to one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128BC09-43AD-8221-7CEC-C5491BBC8A63}"/>
              </a:ext>
            </a:extLst>
          </p:cNvPr>
          <p:cNvSpPr txBox="1"/>
          <p:nvPr/>
        </p:nvSpPr>
        <p:spPr>
          <a:xfrm>
            <a:off x="2957327" y="2720678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One to many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4EA672D-27B4-3AA6-9B71-D0F1DEABAA9E}"/>
              </a:ext>
            </a:extLst>
          </p:cNvPr>
          <p:cNvSpPr txBox="1"/>
          <p:nvPr/>
        </p:nvSpPr>
        <p:spPr>
          <a:xfrm>
            <a:off x="6588224" y="2717611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one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EF44B6-ABA8-0733-9EF7-1D23254C6ADF}"/>
              </a:ext>
            </a:extLst>
          </p:cNvPr>
          <p:cNvSpPr txBox="1"/>
          <p:nvPr/>
        </p:nvSpPr>
        <p:spPr>
          <a:xfrm>
            <a:off x="1221125" y="5363309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many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9F597EA-C4EF-BB75-09A2-94B1381E5BCB}"/>
              </a:ext>
            </a:extLst>
          </p:cNvPr>
          <p:cNvSpPr txBox="1"/>
          <p:nvPr/>
        </p:nvSpPr>
        <p:spPr>
          <a:xfrm>
            <a:off x="5916599" y="5261386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many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877060-9624-F43A-6A70-D414C9231991}"/>
                  </a:ext>
                </a:extLst>
              </p14:cNvPr>
              <p14:cNvContentPartPr/>
              <p14:nvPr/>
            </p14:nvContentPartPr>
            <p14:xfrm>
              <a:off x="1499760" y="5827320"/>
              <a:ext cx="877680" cy="33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877060-9624-F43A-6A70-D414C923199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90400" y="5817960"/>
                <a:ext cx="8964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DCE143-713D-C39A-DF6B-7A7A0E41E210}"/>
                  </a:ext>
                </a:extLst>
              </p14:cNvPr>
              <p14:cNvContentPartPr/>
              <p14:nvPr/>
            </p14:nvContentPartPr>
            <p14:xfrm>
              <a:off x="6033240" y="5737680"/>
              <a:ext cx="1086120" cy="3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DCE143-713D-C39A-DF6B-7A7A0E41E21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23880" y="5728320"/>
                <a:ext cx="110484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AC20D1-F251-440E-EA11-8EB08CB8A658}"/>
                  </a:ext>
                </a:extLst>
              </p14:cNvPr>
              <p14:cNvContentPartPr/>
              <p14:nvPr/>
            </p14:nvContentPartPr>
            <p14:xfrm>
              <a:off x="3051360" y="574200"/>
              <a:ext cx="1280160" cy="339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AC20D1-F251-440E-EA11-8EB08CB8A65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42000" y="564840"/>
                <a:ext cx="12988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074B85-5B32-E024-2A72-F0094AF8892B}"/>
                  </a:ext>
                </a:extLst>
              </p14:cNvPr>
              <p14:cNvContentPartPr/>
              <p14:nvPr/>
            </p14:nvContentPartPr>
            <p14:xfrm>
              <a:off x="6789960" y="651600"/>
              <a:ext cx="1559160" cy="266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074B85-5B32-E024-2A72-F0094AF889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80600" y="642240"/>
                <a:ext cx="1577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95E294-3DEA-E738-C347-EB589CE65D90}"/>
                  </a:ext>
                </a:extLst>
              </p14:cNvPr>
              <p14:cNvContentPartPr/>
              <p14:nvPr/>
            </p14:nvContentPartPr>
            <p14:xfrm>
              <a:off x="4979160" y="3206160"/>
              <a:ext cx="1157760" cy="54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95E294-3DEA-E738-C347-EB589CE65D9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69800" y="3196800"/>
                <a:ext cx="11764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A3C172-A43D-33D1-8B18-27845C370E19}"/>
                  </a:ext>
                </a:extLst>
              </p14:cNvPr>
              <p14:cNvContentPartPr/>
              <p14:nvPr/>
            </p14:nvContentPartPr>
            <p14:xfrm>
              <a:off x="3877560" y="3194280"/>
              <a:ext cx="5226120" cy="1928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A3C172-A43D-33D1-8B18-27845C370E1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68200" y="3184920"/>
                <a:ext cx="5244840" cy="19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23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8806-14F2-E9CB-5C7C-0CE2C8DCC1F3}"/>
              </a:ext>
            </a:extLst>
          </p:cNvPr>
          <p:cNvSpPr txBox="1"/>
          <p:nvPr/>
        </p:nvSpPr>
        <p:spPr>
          <a:xfrm>
            <a:off x="395536" y="980728"/>
            <a:ext cx="4680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Speech recognition</a:t>
            </a:r>
          </a:p>
          <a:p>
            <a:endParaRPr lang="en-HR" sz="2000" dirty="0"/>
          </a:p>
          <a:p>
            <a:r>
              <a:rPr lang="en-HR" sz="2000" dirty="0"/>
              <a:t>	The apple and pair salad.</a:t>
            </a:r>
          </a:p>
          <a:p>
            <a:endParaRPr lang="en-HR" sz="2000" dirty="0"/>
          </a:p>
          <a:p>
            <a:r>
              <a:rPr lang="en-HR" sz="2000" dirty="0"/>
              <a:t>	The applea and pear salad.</a:t>
            </a:r>
          </a:p>
          <a:p>
            <a:endParaRPr lang="en-HR" sz="2000" dirty="0"/>
          </a:p>
          <a:p>
            <a:r>
              <a:rPr lang="en-HR" sz="2000" dirty="0"/>
              <a:t>	</a:t>
            </a:r>
            <a:r>
              <a:rPr lang="en-HR" sz="2000" i="1" dirty="0"/>
              <a:t>P</a:t>
            </a:r>
            <a:r>
              <a:rPr lang="en-HR" sz="2000" dirty="0"/>
              <a:t>(The apple and pair salad) = </a:t>
            </a:r>
          </a:p>
          <a:p>
            <a:r>
              <a:rPr lang="en-HR" sz="2000" dirty="0"/>
              <a:t>	</a:t>
            </a:r>
          </a:p>
          <a:p>
            <a:r>
              <a:rPr lang="en-HR" sz="2000" dirty="0"/>
              <a:t>	</a:t>
            </a:r>
            <a:r>
              <a:rPr lang="en-HR" sz="2000" i="1" dirty="0"/>
              <a:t>P</a:t>
            </a:r>
            <a:r>
              <a:rPr lang="en-GB" sz="2000" dirty="0"/>
              <a:t>(The apple and pear salad) = </a:t>
            </a:r>
          </a:p>
          <a:p>
            <a:endParaRPr lang="en-GB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5AFFFD-C8EC-C4E9-C9E3-5B09081C25E9}"/>
                  </a:ext>
                </a:extLst>
              </p14:cNvPr>
              <p14:cNvContentPartPr/>
              <p14:nvPr/>
            </p14:nvContentPartPr>
            <p14:xfrm>
              <a:off x="2919600" y="1947600"/>
              <a:ext cx="636840" cy="64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5AFFFD-C8EC-C4E9-C9E3-5B09081C25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3400" y="1931400"/>
                <a:ext cx="66924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C4DD17-CCF1-DD11-8DDD-1B9D0D388F28}"/>
                  </a:ext>
                </a:extLst>
              </p14:cNvPr>
              <p14:cNvContentPartPr/>
              <p14:nvPr/>
            </p14:nvContentPartPr>
            <p14:xfrm>
              <a:off x="4468320" y="2728440"/>
              <a:ext cx="1282680" cy="102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C4DD17-CCF1-DD11-8DDD-1B9D0D388F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52120" y="2712240"/>
                <a:ext cx="1315080" cy="10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B3E2CA-BF94-94D6-D077-3C750D1B9E78}"/>
                  </a:ext>
                </a:extLst>
              </p14:cNvPr>
              <p14:cNvContentPartPr/>
              <p14:nvPr/>
            </p14:nvContentPartPr>
            <p14:xfrm>
              <a:off x="865440" y="4376880"/>
              <a:ext cx="5803560" cy="59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B3E2CA-BF94-94D6-D077-3C750D1B9E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240" y="4360680"/>
                <a:ext cx="5835960" cy="6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8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 with an 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8806-14F2-E9CB-5C7C-0CE2C8DCC1F3}"/>
              </a:ext>
            </a:extLst>
          </p:cNvPr>
          <p:cNvSpPr txBox="1"/>
          <p:nvPr/>
        </p:nvSpPr>
        <p:spPr>
          <a:xfrm>
            <a:off x="395536" y="980728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400" dirty="0"/>
              <a:t>Training set: large corpus of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ACD30-C0AE-246F-7237-52EF32143DCF}"/>
              </a:ext>
            </a:extLst>
          </p:cNvPr>
          <p:cNvSpPr txBox="1"/>
          <p:nvPr/>
        </p:nvSpPr>
        <p:spPr>
          <a:xfrm>
            <a:off x="1043608" y="342900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200" dirty="0"/>
              <a:t>Cats average 15 hours of sleep a day.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27509-1618-F01C-5A7C-F0C5BF60C6A7}"/>
              </a:ext>
            </a:extLst>
          </p:cNvPr>
          <p:cNvSpPr txBox="1"/>
          <p:nvPr/>
        </p:nvSpPr>
        <p:spPr>
          <a:xfrm>
            <a:off x="1043608" y="5148481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200" dirty="0"/>
              <a:t>The Egyptian Mau is a bread of cat. &lt;EOS&gt;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E7333D-2CFA-F3BB-B136-5D15B9BCDE0C}"/>
                  </a:ext>
                </a:extLst>
              </p14:cNvPr>
              <p14:cNvContentPartPr/>
              <p14:nvPr/>
            </p14:nvContentPartPr>
            <p14:xfrm>
              <a:off x="1626840" y="1389240"/>
              <a:ext cx="2043360" cy="74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E7333D-2CFA-F3BB-B136-5D15B9BCD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480" y="1379880"/>
                <a:ext cx="206208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422D8E-DF97-A939-1CA4-BBEC569E3525}"/>
                  </a:ext>
                </a:extLst>
              </p14:cNvPr>
              <p14:cNvContentPartPr/>
              <p14:nvPr/>
            </p14:nvContentPartPr>
            <p14:xfrm>
              <a:off x="1345680" y="3909240"/>
              <a:ext cx="5574240" cy="44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422D8E-DF97-A939-1CA4-BBEC569E35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6320" y="3899880"/>
                <a:ext cx="559296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075384-8B27-353B-F570-BEE9E5A45E79}"/>
                  </a:ext>
                </a:extLst>
              </p14:cNvPr>
              <p14:cNvContentPartPr/>
              <p14:nvPr/>
            </p14:nvContentPartPr>
            <p14:xfrm>
              <a:off x="7326360" y="3548880"/>
              <a:ext cx="932400" cy="755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075384-8B27-353B-F570-BEE9E5A45E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17000" y="3539520"/>
                <a:ext cx="95112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B1715D-8FEB-E073-6BEC-218E5FCFE5B1}"/>
                  </a:ext>
                </a:extLst>
              </p14:cNvPr>
              <p14:cNvContentPartPr/>
              <p14:nvPr/>
            </p14:nvContentPartPr>
            <p14:xfrm>
              <a:off x="214200" y="6152400"/>
              <a:ext cx="514800" cy="165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B1715D-8FEB-E073-6BEC-218E5FCFE5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4840" y="6143040"/>
                <a:ext cx="533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C26DA0-864F-EB94-34FC-B1D65CB2A5D8}"/>
                  </a:ext>
                </a:extLst>
              </p14:cNvPr>
              <p14:cNvContentPartPr/>
              <p14:nvPr/>
            </p14:nvContentPartPr>
            <p14:xfrm>
              <a:off x="3220560" y="5211000"/>
              <a:ext cx="1074960" cy="1076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C26DA0-864F-EB94-34FC-B1D65CB2A5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1200" y="5201640"/>
                <a:ext cx="1093680" cy="10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EDC4F6-4296-A7AF-4F8E-5614588C69A9}"/>
                  </a:ext>
                </a:extLst>
              </p14:cNvPr>
              <p14:cNvContentPartPr/>
              <p14:nvPr/>
            </p14:nvContentPartPr>
            <p14:xfrm>
              <a:off x="1039320" y="4560480"/>
              <a:ext cx="1098360" cy="567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EDC4F6-4296-A7AF-4F8E-5614588C69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9960" y="4551120"/>
                <a:ext cx="1117080" cy="5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85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ACD30-C0AE-246F-7237-52EF32143DCF}"/>
              </a:ext>
            </a:extLst>
          </p:cNvPr>
          <p:cNvSpPr txBox="1"/>
          <p:nvPr/>
        </p:nvSpPr>
        <p:spPr>
          <a:xfrm>
            <a:off x="467544" y="4428401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200" dirty="0"/>
              <a:t>Cats average 15 hours of sleep a day. &lt;EOS&gt;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4C6F26-7E06-752D-659D-B4B832D5F958}"/>
                  </a:ext>
                </a:extLst>
              </p14:cNvPr>
              <p14:cNvContentPartPr/>
              <p14:nvPr/>
            </p14:nvContentPartPr>
            <p14:xfrm>
              <a:off x="84240" y="1748880"/>
              <a:ext cx="1456560" cy="206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4C6F26-7E06-752D-659D-B4B832D5F9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80" y="1739520"/>
                <a:ext cx="1475280" cy="20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E767BD-EF41-FDF0-6ED8-10A4F632A5BE}"/>
                  </a:ext>
                </a:extLst>
              </p14:cNvPr>
              <p14:cNvContentPartPr/>
              <p14:nvPr/>
            </p14:nvContentPartPr>
            <p14:xfrm>
              <a:off x="42840" y="1011600"/>
              <a:ext cx="2737440" cy="622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E767BD-EF41-FDF0-6ED8-10A4F632A5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80" y="1002240"/>
                <a:ext cx="27561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7AAF68-9CA2-22A3-70AB-C891DE1DF55D}"/>
                  </a:ext>
                </a:extLst>
              </p14:cNvPr>
              <p14:cNvContentPartPr/>
              <p14:nvPr/>
            </p14:nvContentPartPr>
            <p14:xfrm>
              <a:off x="3046320" y="1045800"/>
              <a:ext cx="1814760" cy="650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7AAF68-9CA2-22A3-70AB-C891DE1DF5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36960" y="1036440"/>
                <a:ext cx="183348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8A133B9-BE33-FA94-A475-D7E05F09F753}"/>
                  </a:ext>
                </a:extLst>
              </p14:cNvPr>
              <p14:cNvContentPartPr/>
              <p14:nvPr/>
            </p14:nvContentPartPr>
            <p14:xfrm>
              <a:off x="565560" y="994320"/>
              <a:ext cx="6939000" cy="3979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8A133B9-BE33-FA94-A475-D7E05F09F7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200" y="984960"/>
                <a:ext cx="6957720" cy="39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9AB6877-3672-8567-240E-9C27B69F0CD2}"/>
                  </a:ext>
                </a:extLst>
              </p14:cNvPr>
              <p14:cNvContentPartPr/>
              <p14:nvPr/>
            </p14:nvContentPartPr>
            <p14:xfrm>
              <a:off x="1405440" y="1697400"/>
              <a:ext cx="2239920" cy="2566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9AB6877-3672-8567-240E-9C27B69F0C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96080" y="1688040"/>
                <a:ext cx="2258640" cy="25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8B9D3F-83CB-374C-4A7C-C0AB1EF8EC47}"/>
                  </a:ext>
                </a:extLst>
              </p14:cNvPr>
              <p14:cNvContentPartPr/>
              <p14:nvPr/>
            </p14:nvContentPartPr>
            <p14:xfrm>
              <a:off x="3470760" y="1697400"/>
              <a:ext cx="2376720" cy="2620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8B9D3F-83CB-374C-4A7C-C0AB1EF8EC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1400" y="1688040"/>
                <a:ext cx="2395440" cy="26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5B5D688-C0C7-4A9D-CCAA-C304A7A8805A}"/>
                  </a:ext>
                </a:extLst>
              </p14:cNvPr>
              <p14:cNvContentPartPr/>
              <p14:nvPr/>
            </p14:nvContentPartPr>
            <p14:xfrm>
              <a:off x="5553360" y="1706040"/>
              <a:ext cx="3367800" cy="3274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5B5D688-C0C7-4A9D-CCAA-C304A7A8805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44000" y="1696680"/>
                <a:ext cx="3386520" cy="32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34DD017-13D2-6233-8ED2-FFB166FDB3A9}"/>
                  </a:ext>
                </a:extLst>
              </p14:cNvPr>
              <p14:cNvContentPartPr/>
              <p14:nvPr/>
            </p14:nvContentPartPr>
            <p14:xfrm>
              <a:off x="7958160" y="1020240"/>
              <a:ext cx="1135080" cy="765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34DD017-13D2-6233-8ED2-FFB166FDB3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48800" y="1010880"/>
                <a:ext cx="1153800" cy="78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8E3AF62-E9AC-B696-C000-327B5B3734EE}"/>
              </a:ext>
            </a:extLst>
          </p:cNvPr>
          <p:cNvGrpSpPr/>
          <p:nvPr/>
        </p:nvGrpSpPr>
        <p:grpSpPr>
          <a:xfrm>
            <a:off x="251520" y="5055567"/>
            <a:ext cx="4597925" cy="1595902"/>
            <a:chOff x="251520" y="5055567"/>
            <a:chExt cx="4597925" cy="15959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5A85EDF-B13C-7395-22EA-5B6140B198AF}"/>
                    </a:ext>
                  </a:extLst>
                </p:cNvPr>
                <p:cNvSpPr txBox="1"/>
                <p:nvPr/>
              </p:nvSpPr>
              <p:spPr>
                <a:xfrm>
                  <a:off x="251520" y="5055567"/>
                  <a:ext cx="4597925" cy="8392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p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d>
                          <m:dPr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r-H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hr-HR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hr-H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</m:d>
                        <m:r>
                          <a:rPr lang="hr-H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r-H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hr-H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hr-H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HR" sz="20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5A85EDF-B13C-7395-22EA-5B6140B19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5055567"/>
                  <a:ext cx="4597925" cy="839269"/>
                </a:xfrm>
                <a:prstGeom prst="rect">
                  <a:avLst/>
                </a:prstGeom>
                <a:blipFill>
                  <a:blip r:embed="rId19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0DD8EE-2E31-B503-1A09-0EC181FEEE48}"/>
                    </a:ext>
                  </a:extLst>
                </p:cNvPr>
                <p:cNvSpPr txBox="1"/>
                <p:nvPr/>
              </p:nvSpPr>
              <p:spPr>
                <a:xfrm>
                  <a:off x="251520" y="5812200"/>
                  <a:ext cx="2981970" cy="8392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H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hr-H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hr-H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hr-HR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HR" sz="20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0DD8EE-2E31-B503-1A09-0EC181FEE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5812200"/>
                  <a:ext cx="2981970" cy="839269"/>
                </a:xfrm>
                <a:prstGeom prst="rect">
                  <a:avLst/>
                </a:prstGeom>
                <a:blipFill>
                  <a:blip r:embed="rId20"/>
                  <a:stretch>
                    <a:fillRect l="-11441" t="-125373" b="-17462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FB49EAD-335C-F87C-CB97-CE9C51D15CE4}"/>
                  </a:ext>
                </a:extLst>
              </p14:cNvPr>
              <p14:cNvContentPartPr/>
              <p14:nvPr/>
            </p14:nvContentPartPr>
            <p14:xfrm>
              <a:off x="5253480" y="4946400"/>
              <a:ext cx="1918800" cy="553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FB49EAD-335C-F87C-CB97-CE9C51D15CE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44120" y="4937040"/>
                <a:ext cx="193752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5B5546-E580-9033-036D-813FE91A5D33}"/>
                  </a:ext>
                </a:extLst>
              </p14:cNvPr>
              <p14:cNvContentPartPr/>
              <p14:nvPr/>
            </p14:nvContentPartPr>
            <p14:xfrm>
              <a:off x="4784040" y="5426280"/>
              <a:ext cx="3853800" cy="637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5B5546-E580-9033-036D-813FE91A5D3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74680" y="5416920"/>
                <a:ext cx="387252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437F559-411A-FD74-4EAC-302ECD9C2CF5}"/>
                  </a:ext>
                </a:extLst>
              </p14:cNvPr>
              <p14:cNvContentPartPr/>
              <p14:nvPr/>
            </p14:nvContentPartPr>
            <p14:xfrm>
              <a:off x="747720" y="1509840"/>
              <a:ext cx="5018760" cy="649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437F559-411A-FD74-4EAC-302ECD9C2CF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8360" y="1500480"/>
                <a:ext cx="5037480" cy="6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1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 sequence from a trained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1959B-8BFF-AC89-8F3D-648CB682CEBC}"/>
                  </a:ext>
                </a:extLst>
              </p:cNvPr>
              <p:cNvSpPr txBox="1"/>
              <p:nvPr/>
            </p:nvSpPr>
            <p:spPr>
              <a:xfrm>
                <a:off x="2483768" y="263847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1959B-8BFF-AC89-8F3D-648CB682C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38473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E26F3-DFA8-E34B-08A2-D5873F0F4154}"/>
              </a:ext>
            </a:extLst>
          </p:cNvPr>
          <p:cNvCxnSpPr>
            <a:cxnSpLocks/>
          </p:cNvCxnSpPr>
          <p:nvPr/>
        </p:nvCxnSpPr>
        <p:spPr>
          <a:xfrm flipV="1">
            <a:off x="2797551" y="2420888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2FF2E8-C0A5-2947-8743-5D6175E244F9}"/>
              </a:ext>
            </a:extLst>
          </p:cNvPr>
          <p:cNvSpPr txBox="1"/>
          <p:nvPr/>
        </p:nvSpPr>
        <p:spPr>
          <a:xfrm>
            <a:off x="5436096" y="1844239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1D6210-88B3-A876-96A9-1CED0D0BE68B}"/>
                  </a:ext>
                </a:extLst>
              </p:cNvPr>
              <p:cNvSpPr txBox="1"/>
              <p:nvPr/>
            </p:nvSpPr>
            <p:spPr>
              <a:xfrm>
                <a:off x="2484595" y="126876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1D6210-88B3-A876-96A9-1CED0D0B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95" y="1268760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6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CCA24-39DB-C6BB-50BE-C6BCD5907F05}"/>
              </a:ext>
            </a:extLst>
          </p:cNvPr>
          <p:cNvCxnSpPr>
            <a:cxnSpLocks/>
          </p:cNvCxnSpPr>
          <p:nvPr/>
        </p:nvCxnSpPr>
        <p:spPr>
          <a:xfrm flipV="1">
            <a:off x="2789500" y="161050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CADC1-9A99-909C-1EF9-E8CE038A090D}"/>
                  </a:ext>
                </a:extLst>
              </p:cNvPr>
              <p:cNvSpPr txBox="1"/>
              <p:nvPr/>
            </p:nvSpPr>
            <p:spPr>
              <a:xfrm>
                <a:off x="1563869" y="195024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CADC1-9A99-909C-1EF9-E8CE038A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69" y="195024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4E5DD9-2AD8-15DB-2A61-747BE5BDB765}"/>
              </a:ext>
            </a:extLst>
          </p:cNvPr>
          <p:cNvCxnSpPr>
            <a:cxnSpLocks/>
          </p:cNvCxnSpPr>
          <p:nvPr/>
        </p:nvCxnSpPr>
        <p:spPr>
          <a:xfrm>
            <a:off x="2142695" y="2134915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66C403-8409-CD3C-9BF8-14E68415FCCC}"/>
                  </a:ext>
                </a:extLst>
              </p:cNvPr>
              <p:cNvSpPr txBox="1"/>
              <p:nvPr/>
            </p:nvSpPr>
            <p:spPr>
              <a:xfrm>
                <a:off x="2516304" y="195024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66C403-8409-CD3C-9BF8-14E68415F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04" y="1950249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08949DFE-458A-A87A-7366-7A326151B9C4}"/>
              </a:ext>
            </a:extLst>
          </p:cNvPr>
          <p:cNvSpPr/>
          <p:nvPr/>
        </p:nvSpPr>
        <p:spPr>
          <a:xfrm>
            <a:off x="2491840" y="1868754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613F5-6953-E0AE-DF5F-A6EFA7CE69B7}"/>
                  </a:ext>
                </a:extLst>
              </p:cNvPr>
              <p:cNvSpPr txBox="1"/>
              <p:nvPr/>
            </p:nvSpPr>
            <p:spPr>
              <a:xfrm>
                <a:off x="3439047" y="263570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613F5-6953-E0AE-DF5F-A6EFA7CE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47" y="263570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9804" r="-5882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60D535-736E-0BE8-B674-A40EFABB9876}"/>
              </a:ext>
            </a:extLst>
          </p:cNvPr>
          <p:cNvCxnSpPr>
            <a:cxnSpLocks/>
          </p:cNvCxnSpPr>
          <p:nvPr/>
        </p:nvCxnSpPr>
        <p:spPr>
          <a:xfrm flipV="1">
            <a:off x="3752830" y="241811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2F480-FDFF-1EBA-3FE1-27B855BC7F1B}"/>
                  </a:ext>
                </a:extLst>
              </p:cNvPr>
              <p:cNvSpPr txBox="1"/>
              <p:nvPr/>
            </p:nvSpPr>
            <p:spPr>
              <a:xfrm>
                <a:off x="3439874" y="12659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2F480-FDFF-1EBA-3FE1-27B855BC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874" y="126598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5882" b="-10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22FADC-CB6E-2660-B8B8-031F418682A3}"/>
              </a:ext>
            </a:extLst>
          </p:cNvPr>
          <p:cNvCxnSpPr>
            <a:cxnSpLocks/>
          </p:cNvCxnSpPr>
          <p:nvPr/>
        </p:nvCxnSpPr>
        <p:spPr>
          <a:xfrm flipV="1">
            <a:off x="3744779" y="160773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DFBEF2-AB30-9960-9154-85867CA916A5}"/>
              </a:ext>
            </a:extLst>
          </p:cNvPr>
          <p:cNvCxnSpPr>
            <a:cxnSpLocks/>
          </p:cNvCxnSpPr>
          <p:nvPr/>
        </p:nvCxnSpPr>
        <p:spPr>
          <a:xfrm>
            <a:off x="3097974" y="2132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064B9B-7880-FCF3-5FC9-0D6190AD5A97}"/>
                  </a:ext>
                </a:extLst>
              </p:cNvPr>
              <p:cNvSpPr txBox="1"/>
              <p:nvPr/>
            </p:nvSpPr>
            <p:spPr>
              <a:xfrm>
                <a:off x="3471583" y="194747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064B9B-7880-FCF3-5FC9-0D6190AD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583" y="1947477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154DB14-9A27-FE2C-3C1C-DB8E193F42BC}"/>
              </a:ext>
            </a:extLst>
          </p:cNvPr>
          <p:cNvSpPr/>
          <p:nvPr/>
        </p:nvSpPr>
        <p:spPr>
          <a:xfrm>
            <a:off x="3447119" y="186598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DDEF33-1150-F70A-68C3-E092CE03768B}"/>
                  </a:ext>
                </a:extLst>
              </p:cNvPr>
              <p:cNvSpPr txBox="1"/>
              <p:nvPr/>
            </p:nvSpPr>
            <p:spPr>
              <a:xfrm>
                <a:off x="4394326" y="263570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DDEF33-1150-F70A-68C3-E092CE037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26" y="2635701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12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A0DBF4-DC3A-6FDC-355C-48E87C7FD945}"/>
              </a:ext>
            </a:extLst>
          </p:cNvPr>
          <p:cNvCxnSpPr>
            <a:cxnSpLocks/>
          </p:cNvCxnSpPr>
          <p:nvPr/>
        </p:nvCxnSpPr>
        <p:spPr>
          <a:xfrm flipV="1">
            <a:off x="4708109" y="241811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69ECC3-F691-4701-19CC-74413074D383}"/>
                  </a:ext>
                </a:extLst>
              </p:cNvPr>
              <p:cNvSpPr txBox="1"/>
              <p:nvPr/>
            </p:nvSpPr>
            <p:spPr>
              <a:xfrm>
                <a:off x="4395153" y="12659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69ECC3-F691-4701-19CC-74413074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53" y="1265988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8000" b="-10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95495B-AB8F-1E94-9F2C-988CB8A7A11A}"/>
              </a:ext>
            </a:extLst>
          </p:cNvPr>
          <p:cNvCxnSpPr>
            <a:cxnSpLocks/>
          </p:cNvCxnSpPr>
          <p:nvPr/>
        </p:nvCxnSpPr>
        <p:spPr>
          <a:xfrm flipV="1">
            <a:off x="4700058" y="160773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B94817-3D27-A6E4-DF49-8B16696325B4}"/>
              </a:ext>
            </a:extLst>
          </p:cNvPr>
          <p:cNvCxnSpPr>
            <a:cxnSpLocks/>
          </p:cNvCxnSpPr>
          <p:nvPr/>
        </p:nvCxnSpPr>
        <p:spPr>
          <a:xfrm>
            <a:off x="4053253" y="2132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8DC6B-5FA5-43AE-B2D1-F8C8E1BD23EA}"/>
                  </a:ext>
                </a:extLst>
              </p:cNvPr>
              <p:cNvSpPr txBox="1"/>
              <p:nvPr/>
            </p:nvSpPr>
            <p:spPr>
              <a:xfrm>
                <a:off x="4426862" y="194747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8DC6B-5FA5-43AE-B2D1-F8C8E1BD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62" y="1947477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8C6C51A-D942-2EC4-8016-496560849FD9}"/>
              </a:ext>
            </a:extLst>
          </p:cNvPr>
          <p:cNvSpPr/>
          <p:nvPr/>
        </p:nvSpPr>
        <p:spPr>
          <a:xfrm>
            <a:off x="4402398" y="186598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A2D3E4-AF88-7C1A-8C44-B22AF9241D30}"/>
              </a:ext>
            </a:extLst>
          </p:cNvPr>
          <p:cNvCxnSpPr>
            <a:cxnSpLocks/>
          </p:cNvCxnSpPr>
          <p:nvPr/>
        </p:nvCxnSpPr>
        <p:spPr>
          <a:xfrm>
            <a:off x="5020236" y="2132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764B16-561F-5633-05AE-FAAF29E65BF0}"/>
                  </a:ext>
                </a:extLst>
              </p:cNvPr>
              <p:cNvSpPr txBox="1"/>
              <p:nvPr/>
            </p:nvSpPr>
            <p:spPr>
              <a:xfrm>
                <a:off x="6284781" y="263647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764B16-561F-5633-05AE-FAAF29E6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81" y="2636478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33333" r="-29412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8758AF-EAF9-2CEA-4AD9-E44E7D785750}"/>
              </a:ext>
            </a:extLst>
          </p:cNvPr>
          <p:cNvCxnSpPr>
            <a:cxnSpLocks/>
          </p:cNvCxnSpPr>
          <p:nvPr/>
        </p:nvCxnSpPr>
        <p:spPr>
          <a:xfrm flipV="1">
            <a:off x="6598564" y="241889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75B42-F6BC-39C5-22E6-F353BC6BE6F4}"/>
                  </a:ext>
                </a:extLst>
              </p:cNvPr>
              <p:cNvSpPr txBox="1"/>
              <p:nvPr/>
            </p:nvSpPr>
            <p:spPr>
              <a:xfrm>
                <a:off x="6285608" y="1266765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75B42-F6BC-39C5-22E6-F353BC6B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08" y="1266765"/>
                <a:ext cx="625910" cy="374590"/>
              </a:xfrm>
              <a:prstGeom prst="rect">
                <a:avLst/>
              </a:prstGeom>
              <a:blipFill>
                <a:blip r:embed="rId14"/>
                <a:stretch>
                  <a:fillRect l="-11765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6D43CA-6A15-E1BC-C44F-7B4477DBBFE8}"/>
              </a:ext>
            </a:extLst>
          </p:cNvPr>
          <p:cNvCxnSpPr>
            <a:cxnSpLocks/>
          </p:cNvCxnSpPr>
          <p:nvPr/>
        </p:nvCxnSpPr>
        <p:spPr>
          <a:xfrm flipV="1">
            <a:off x="6590513" y="160851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11249F-D1BC-4122-3CBE-5AFC54A6A5A6}"/>
              </a:ext>
            </a:extLst>
          </p:cNvPr>
          <p:cNvCxnSpPr>
            <a:cxnSpLocks/>
          </p:cNvCxnSpPr>
          <p:nvPr/>
        </p:nvCxnSpPr>
        <p:spPr>
          <a:xfrm>
            <a:off x="5943708" y="2132920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B8E5BAB-06DA-428A-754E-4A1E58178F52}"/>
              </a:ext>
            </a:extLst>
          </p:cNvPr>
          <p:cNvSpPr/>
          <p:nvPr/>
        </p:nvSpPr>
        <p:spPr>
          <a:xfrm>
            <a:off x="6292852" y="1866759"/>
            <a:ext cx="624683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26EE4E-8D03-ACEA-558C-1305C2288FB7}"/>
                  </a:ext>
                </a:extLst>
              </p:cNvPr>
              <p:cNvSpPr txBox="1"/>
              <p:nvPr/>
            </p:nvSpPr>
            <p:spPr>
              <a:xfrm>
                <a:off x="6333446" y="194221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26EE4E-8D03-ACEA-558C-1305C228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46" y="1942219"/>
                <a:ext cx="625910" cy="374590"/>
              </a:xfrm>
              <a:prstGeom prst="rect">
                <a:avLst/>
              </a:prstGeom>
              <a:blipFill>
                <a:blip r:embed="rId15"/>
                <a:stretch>
                  <a:fillRect l="-11765" r="-11765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966363-88FB-0954-C3F4-40D43EABECAE}"/>
                  </a:ext>
                </a:extLst>
              </p14:cNvPr>
              <p14:cNvContentPartPr/>
              <p14:nvPr/>
            </p14:nvContentPartPr>
            <p14:xfrm>
              <a:off x="193320" y="780120"/>
              <a:ext cx="1861560" cy="50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966363-88FB-0954-C3F4-40D43EABEC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960" y="770760"/>
                <a:ext cx="18802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6FD582-F0A7-7D6A-511C-6FA822A8A72E}"/>
                  </a:ext>
                </a:extLst>
              </p14:cNvPr>
              <p14:cNvContentPartPr/>
              <p14:nvPr/>
            </p14:nvContentPartPr>
            <p14:xfrm>
              <a:off x="282960" y="2023200"/>
              <a:ext cx="1190880" cy="304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6FD582-F0A7-7D6A-511C-6FA822A8A7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600" y="2013840"/>
                <a:ext cx="1209600" cy="30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6ABE9-0BC7-D8B1-D7DB-541D974FFEE6}"/>
                  </a:ext>
                </a:extLst>
              </p14:cNvPr>
              <p14:cNvContentPartPr/>
              <p14:nvPr/>
            </p14:nvContentPartPr>
            <p14:xfrm>
              <a:off x="1713960" y="3986280"/>
              <a:ext cx="1257480" cy="200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6ABE9-0BC7-D8B1-D7DB-541D974FFE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4600" y="3976920"/>
                <a:ext cx="1276200" cy="20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300E4EF-84FF-63AC-D0BA-FBB025CBB629}"/>
                  </a:ext>
                </a:extLst>
              </p14:cNvPr>
              <p14:cNvContentPartPr/>
              <p14:nvPr/>
            </p14:nvContentPartPr>
            <p14:xfrm>
              <a:off x="265680" y="3737520"/>
              <a:ext cx="5639040" cy="2892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300E4EF-84FF-63AC-D0BA-FBB025CBB6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6320" y="3728160"/>
                <a:ext cx="5657760" cy="29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7E22FE-1EC6-4028-9BAA-262CCE427FEC}"/>
                  </a:ext>
                </a:extLst>
              </p14:cNvPr>
              <p14:cNvContentPartPr/>
              <p14:nvPr/>
            </p14:nvContentPartPr>
            <p14:xfrm>
              <a:off x="2939760" y="4380480"/>
              <a:ext cx="985320" cy="1330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7E22FE-1EC6-4028-9BAA-262CCE427F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30400" y="4371120"/>
                <a:ext cx="1004040" cy="13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E6CFB8-32F2-2525-282E-A25FE05C8ECA}"/>
                  </a:ext>
                </a:extLst>
              </p14:cNvPr>
              <p14:cNvContentPartPr/>
              <p14:nvPr/>
            </p14:nvContentPartPr>
            <p14:xfrm>
              <a:off x="2113920" y="3651840"/>
              <a:ext cx="2279880" cy="2400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E6CFB8-32F2-2525-282E-A25FE05C8E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4560" y="3642480"/>
                <a:ext cx="2298600" cy="24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3339AE-4427-DC08-FC31-57DFE6862ACF}"/>
                  </a:ext>
                </a:extLst>
              </p14:cNvPr>
              <p14:cNvContentPartPr/>
              <p14:nvPr/>
            </p14:nvContentPartPr>
            <p14:xfrm>
              <a:off x="3294000" y="3697560"/>
              <a:ext cx="1539720" cy="1965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3339AE-4427-DC08-FC31-57DFE6862AC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84640" y="3688200"/>
                <a:ext cx="1558440" cy="19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F6CE107-6F10-EFD3-7278-496203F1FEFC}"/>
                  </a:ext>
                </a:extLst>
              </p14:cNvPr>
              <p14:cNvContentPartPr/>
              <p14:nvPr/>
            </p14:nvContentPartPr>
            <p14:xfrm>
              <a:off x="4251960" y="3685680"/>
              <a:ext cx="3036240" cy="2126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F6CE107-6F10-EFD3-7278-496203F1FE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42600" y="3676320"/>
                <a:ext cx="3054960" cy="21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323BDD6-C6D5-6632-AE56-61525ECA204D}"/>
                  </a:ext>
                </a:extLst>
              </p14:cNvPr>
              <p14:cNvContentPartPr/>
              <p14:nvPr/>
            </p14:nvContentPartPr>
            <p14:xfrm>
              <a:off x="7796160" y="3591720"/>
              <a:ext cx="932760" cy="443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323BDD6-C6D5-6632-AE56-61525ECA20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86800" y="3582360"/>
                <a:ext cx="9514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B5E739-3D9A-D6FF-4577-E79EDEA803AF}"/>
                  </a:ext>
                </a:extLst>
              </p14:cNvPr>
              <p14:cNvContentPartPr/>
              <p14:nvPr/>
            </p14:nvContentPartPr>
            <p14:xfrm>
              <a:off x="7635960" y="4517640"/>
              <a:ext cx="1125360" cy="514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B5E739-3D9A-D6FF-4577-E79EDEA803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26600" y="4508280"/>
                <a:ext cx="1144080" cy="5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78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Character-level language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1959B-8BFF-AC89-8F3D-648CB682CEBC}"/>
                  </a:ext>
                </a:extLst>
              </p:cNvPr>
              <p:cNvSpPr txBox="1"/>
              <p:nvPr/>
            </p:nvSpPr>
            <p:spPr>
              <a:xfrm>
                <a:off x="2378506" y="563742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1959B-8BFF-AC89-8F3D-648CB682C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06" y="5637422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l="-8000" r="-8000" b="-1724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E26F3-DFA8-E34B-08A2-D5873F0F4154}"/>
              </a:ext>
            </a:extLst>
          </p:cNvPr>
          <p:cNvCxnSpPr>
            <a:cxnSpLocks/>
          </p:cNvCxnSpPr>
          <p:nvPr/>
        </p:nvCxnSpPr>
        <p:spPr>
          <a:xfrm flipV="1">
            <a:off x="2692289" y="541983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2FF2E8-C0A5-2947-8743-5D6175E244F9}"/>
              </a:ext>
            </a:extLst>
          </p:cNvPr>
          <p:cNvSpPr txBox="1"/>
          <p:nvPr/>
        </p:nvSpPr>
        <p:spPr>
          <a:xfrm>
            <a:off x="5364088" y="4843188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1D6210-88B3-A876-96A9-1CED0D0BE68B}"/>
                  </a:ext>
                </a:extLst>
              </p:cNvPr>
              <p:cNvSpPr txBox="1"/>
              <p:nvPr/>
            </p:nvSpPr>
            <p:spPr>
              <a:xfrm>
                <a:off x="2379333" y="426770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1D6210-88B3-A876-96A9-1CED0D0B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33" y="4267709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CCA24-39DB-C6BB-50BE-C6BCD5907F05}"/>
              </a:ext>
            </a:extLst>
          </p:cNvPr>
          <p:cNvCxnSpPr>
            <a:cxnSpLocks/>
          </p:cNvCxnSpPr>
          <p:nvPr/>
        </p:nvCxnSpPr>
        <p:spPr>
          <a:xfrm flipV="1">
            <a:off x="2684238" y="460945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CADC1-9A99-909C-1EF9-E8CE038A090D}"/>
                  </a:ext>
                </a:extLst>
              </p:cNvPr>
              <p:cNvSpPr txBox="1"/>
              <p:nvPr/>
            </p:nvSpPr>
            <p:spPr>
              <a:xfrm>
                <a:off x="1458607" y="494919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CADC1-9A99-909C-1EF9-E8CE038A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07" y="4949198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4E5DD9-2AD8-15DB-2A61-747BE5BDB765}"/>
              </a:ext>
            </a:extLst>
          </p:cNvPr>
          <p:cNvCxnSpPr>
            <a:cxnSpLocks/>
          </p:cNvCxnSpPr>
          <p:nvPr/>
        </p:nvCxnSpPr>
        <p:spPr>
          <a:xfrm>
            <a:off x="2037433" y="5133864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66C403-8409-CD3C-9BF8-14E68415FCCC}"/>
                  </a:ext>
                </a:extLst>
              </p:cNvPr>
              <p:cNvSpPr txBox="1"/>
              <p:nvPr/>
            </p:nvSpPr>
            <p:spPr>
              <a:xfrm>
                <a:off x="2411042" y="494919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66C403-8409-CD3C-9BF8-14E68415F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42" y="494919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6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08949DFE-458A-A87A-7366-7A326151B9C4}"/>
              </a:ext>
            </a:extLst>
          </p:cNvPr>
          <p:cNvSpPr/>
          <p:nvPr/>
        </p:nvSpPr>
        <p:spPr>
          <a:xfrm>
            <a:off x="2386578" y="4867703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613F5-6953-E0AE-DF5F-A6EFA7CE69B7}"/>
                  </a:ext>
                </a:extLst>
              </p:cNvPr>
              <p:cNvSpPr txBox="1"/>
              <p:nvPr/>
            </p:nvSpPr>
            <p:spPr>
              <a:xfrm>
                <a:off x="3333785" y="563465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613F5-6953-E0AE-DF5F-A6EFA7CE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85" y="5634650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12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60D535-736E-0BE8-B674-A40EFABB9876}"/>
              </a:ext>
            </a:extLst>
          </p:cNvPr>
          <p:cNvCxnSpPr>
            <a:cxnSpLocks/>
          </p:cNvCxnSpPr>
          <p:nvPr/>
        </p:nvCxnSpPr>
        <p:spPr>
          <a:xfrm flipV="1">
            <a:off x="3647568" y="541706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2F480-FDFF-1EBA-3FE1-27B855BC7F1B}"/>
                  </a:ext>
                </a:extLst>
              </p:cNvPr>
              <p:cNvSpPr txBox="1"/>
              <p:nvPr/>
            </p:nvSpPr>
            <p:spPr>
              <a:xfrm>
                <a:off x="3334612" y="426493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2F480-FDFF-1EBA-3FE1-27B855BC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12" y="4264937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6000" b="-1034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22FADC-CB6E-2660-B8B8-031F418682A3}"/>
              </a:ext>
            </a:extLst>
          </p:cNvPr>
          <p:cNvCxnSpPr>
            <a:cxnSpLocks/>
          </p:cNvCxnSpPr>
          <p:nvPr/>
        </p:nvCxnSpPr>
        <p:spPr>
          <a:xfrm flipV="1">
            <a:off x="3639517" y="460668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DFBEF2-AB30-9960-9154-85867CA916A5}"/>
              </a:ext>
            </a:extLst>
          </p:cNvPr>
          <p:cNvCxnSpPr>
            <a:cxnSpLocks/>
          </p:cNvCxnSpPr>
          <p:nvPr/>
        </p:nvCxnSpPr>
        <p:spPr>
          <a:xfrm>
            <a:off x="2992712" y="5131092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064B9B-7880-FCF3-5FC9-0D6190AD5A97}"/>
                  </a:ext>
                </a:extLst>
              </p:cNvPr>
              <p:cNvSpPr txBox="1"/>
              <p:nvPr/>
            </p:nvSpPr>
            <p:spPr>
              <a:xfrm>
                <a:off x="3366321" y="494642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064B9B-7880-FCF3-5FC9-0D6190AD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21" y="4946426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3922" r="-5882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154DB14-9A27-FE2C-3C1C-DB8E193F42BC}"/>
              </a:ext>
            </a:extLst>
          </p:cNvPr>
          <p:cNvSpPr/>
          <p:nvPr/>
        </p:nvSpPr>
        <p:spPr>
          <a:xfrm>
            <a:off x="3341857" y="4864931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DDEF33-1150-F70A-68C3-E092CE03768B}"/>
                  </a:ext>
                </a:extLst>
              </p:cNvPr>
              <p:cNvSpPr txBox="1"/>
              <p:nvPr/>
            </p:nvSpPr>
            <p:spPr>
              <a:xfrm>
                <a:off x="4289064" y="563465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DDEF33-1150-F70A-68C3-E092CE037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064" y="5634650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10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A0DBF4-DC3A-6FDC-355C-48E87C7FD945}"/>
              </a:ext>
            </a:extLst>
          </p:cNvPr>
          <p:cNvCxnSpPr>
            <a:cxnSpLocks/>
          </p:cNvCxnSpPr>
          <p:nvPr/>
        </p:nvCxnSpPr>
        <p:spPr>
          <a:xfrm flipV="1">
            <a:off x="4602847" y="541706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69ECC3-F691-4701-19CC-74413074D383}"/>
                  </a:ext>
                </a:extLst>
              </p:cNvPr>
              <p:cNvSpPr txBox="1"/>
              <p:nvPr/>
            </p:nvSpPr>
            <p:spPr>
              <a:xfrm>
                <a:off x="4289891" y="426493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69ECC3-F691-4701-19CC-74413074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91" y="4264937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6000" b="-1034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95495B-AB8F-1E94-9F2C-988CB8A7A11A}"/>
              </a:ext>
            </a:extLst>
          </p:cNvPr>
          <p:cNvCxnSpPr>
            <a:cxnSpLocks/>
          </p:cNvCxnSpPr>
          <p:nvPr/>
        </p:nvCxnSpPr>
        <p:spPr>
          <a:xfrm flipV="1">
            <a:off x="4594796" y="460668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B94817-3D27-A6E4-DF49-8B16696325B4}"/>
              </a:ext>
            </a:extLst>
          </p:cNvPr>
          <p:cNvCxnSpPr>
            <a:cxnSpLocks/>
          </p:cNvCxnSpPr>
          <p:nvPr/>
        </p:nvCxnSpPr>
        <p:spPr>
          <a:xfrm>
            <a:off x="3947991" y="5131092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8DC6B-5FA5-43AE-B2D1-F8C8E1BD23EA}"/>
                  </a:ext>
                </a:extLst>
              </p:cNvPr>
              <p:cNvSpPr txBox="1"/>
              <p:nvPr/>
            </p:nvSpPr>
            <p:spPr>
              <a:xfrm>
                <a:off x="4321600" y="494642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8DC6B-5FA5-43AE-B2D1-F8C8E1BD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00" y="4946426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8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8C6C51A-D942-2EC4-8016-496560849FD9}"/>
              </a:ext>
            </a:extLst>
          </p:cNvPr>
          <p:cNvSpPr/>
          <p:nvPr/>
        </p:nvSpPr>
        <p:spPr>
          <a:xfrm>
            <a:off x="4297136" y="4864931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A2D3E4-AF88-7C1A-8C44-B22AF9241D30}"/>
              </a:ext>
            </a:extLst>
          </p:cNvPr>
          <p:cNvCxnSpPr>
            <a:cxnSpLocks/>
          </p:cNvCxnSpPr>
          <p:nvPr/>
        </p:nvCxnSpPr>
        <p:spPr>
          <a:xfrm>
            <a:off x="4914974" y="5131092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764B16-561F-5633-05AE-FAAF29E65BF0}"/>
                  </a:ext>
                </a:extLst>
              </p:cNvPr>
              <p:cNvSpPr txBox="1"/>
              <p:nvPr/>
            </p:nvSpPr>
            <p:spPr>
              <a:xfrm>
                <a:off x="6179519" y="563542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764B16-561F-5633-05AE-FAAF29E6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19" y="5635427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34000" r="-32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8758AF-EAF9-2CEA-4AD9-E44E7D785750}"/>
              </a:ext>
            </a:extLst>
          </p:cNvPr>
          <p:cNvCxnSpPr>
            <a:cxnSpLocks/>
          </p:cNvCxnSpPr>
          <p:nvPr/>
        </p:nvCxnSpPr>
        <p:spPr>
          <a:xfrm flipV="1">
            <a:off x="6493302" y="5417842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75B42-F6BC-39C5-22E6-F353BC6BE6F4}"/>
                  </a:ext>
                </a:extLst>
              </p:cNvPr>
              <p:cNvSpPr txBox="1"/>
              <p:nvPr/>
            </p:nvSpPr>
            <p:spPr>
              <a:xfrm>
                <a:off x="6180346" y="4265714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75B42-F6BC-39C5-22E6-F353BC6B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346" y="4265714"/>
                <a:ext cx="625910" cy="374590"/>
              </a:xfrm>
              <a:prstGeom prst="rect">
                <a:avLst/>
              </a:prstGeom>
              <a:blipFill>
                <a:blip r:embed="rId14"/>
                <a:stretch>
                  <a:fillRect l="-11765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6D43CA-6A15-E1BC-C44F-7B4477DBBFE8}"/>
              </a:ext>
            </a:extLst>
          </p:cNvPr>
          <p:cNvCxnSpPr>
            <a:cxnSpLocks/>
          </p:cNvCxnSpPr>
          <p:nvPr/>
        </p:nvCxnSpPr>
        <p:spPr>
          <a:xfrm flipV="1">
            <a:off x="6485251" y="460746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11249F-D1BC-4122-3CBE-5AFC54A6A5A6}"/>
              </a:ext>
            </a:extLst>
          </p:cNvPr>
          <p:cNvCxnSpPr>
            <a:cxnSpLocks/>
          </p:cNvCxnSpPr>
          <p:nvPr/>
        </p:nvCxnSpPr>
        <p:spPr>
          <a:xfrm>
            <a:off x="5838446" y="513186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B8E5BAB-06DA-428A-754E-4A1E58178F52}"/>
              </a:ext>
            </a:extLst>
          </p:cNvPr>
          <p:cNvSpPr/>
          <p:nvPr/>
        </p:nvSpPr>
        <p:spPr>
          <a:xfrm>
            <a:off x="6187590" y="4865708"/>
            <a:ext cx="624683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26EE4E-8D03-ACEA-558C-1305C2288FB7}"/>
                  </a:ext>
                </a:extLst>
              </p:cNvPr>
              <p:cNvSpPr txBox="1"/>
              <p:nvPr/>
            </p:nvSpPr>
            <p:spPr>
              <a:xfrm>
                <a:off x="6228184" y="4941168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26EE4E-8D03-ACEA-558C-1305C228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941168"/>
                <a:ext cx="625910" cy="374590"/>
              </a:xfrm>
              <a:prstGeom prst="rect">
                <a:avLst/>
              </a:prstGeom>
              <a:blipFill>
                <a:blip r:embed="rId15"/>
                <a:stretch>
                  <a:fillRect l="-14000" r="-14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C8817FBF-4D98-04F4-0926-451BB4A36B7B}"/>
              </a:ext>
            </a:extLst>
          </p:cNvPr>
          <p:cNvSpPr/>
          <p:nvPr/>
        </p:nvSpPr>
        <p:spPr>
          <a:xfrm>
            <a:off x="2748987" y="4634269"/>
            <a:ext cx="840820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256B027-0906-D1AC-F2C4-74D731872C2D}"/>
              </a:ext>
            </a:extLst>
          </p:cNvPr>
          <p:cNvSpPr/>
          <p:nvPr/>
        </p:nvSpPr>
        <p:spPr>
          <a:xfrm>
            <a:off x="3737398" y="4634268"/>
            <a:ext cx="840820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273E37-A2AB-496A-0DA3-10D3D8268520}"/>
              </a:ext>
            </a:extLst>
          </p:cNvPr>
          <p:cNvCxnSpPr>
            <a:cxnSpLocks/>
          </p:cNvCxnSpPr>
          <p:nvPr/>
        </p:nvCxnSpPr>
        <p:spPr>
          <a:xfrm flipV="1">
            <a:off x="5521062" y="540898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744BC1FD-9086-69C4-AD7E-A57DFF61A609}"/>
              </a:ext>
            </a:extLst>
          </p:cNvPr>
          <p:cNvSpPr/>
          <p:nvPr/>
        </p:nvSpPr>
        <p:spPr>
          <a:xfrm>
            <a:off x="4655613" y="4626187"/>
            <a:ext cx="840820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3FC5831-C60A-BF50-3F39-5C531DA3BA6B}"/>
                  </a:ext>
                </a:extLst>
              </p14:cNvPr>
              <p14:cNvContentPartPr/>
              <p14:nvPr/>
            </p14:nvContentPartPr>
            <p14:xfrm>
              <a:off x="582840" y="1028880"/>
              <a:ext cx="7068240" cy="522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3FC5831-C60A-BF50-3F39-5C531DA3BA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480" y="1019520"/>
                <a:ext cx="708696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EA5A14-E6CC-9E57-C29D-79CB11183E4B}"/>
                  </a:ext>
                </a:extLst>
              </p14:cNvPr>
              <p14:cNvContentPartPr/>
              <p14:nvPr/>
            </p14:nvContentPartPr>
            <p14:xfrm>
              <a:off x="2356920" y="1714680"/>
              <a:ext cx="1261440" cy="491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EA5A14-E6CC-9E57-C29D-79CB11183E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47560" y="1705320"/>
                <a:ext cx="128016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DAF63B-39E8-D182-A047-8E6CAA3F8072}"/>
                  </a:ext>
                </a:extLst>
              </p14:cNvPr>
              <p14:cNvContentPartPr/>
              <p14:nvPr/>
            </p14:nvContentPartPr>
            <p14:xfrm>
              <a:off x="2323440" y="2263320"/>
              <a:ext cx="2374200" cy="862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DAF63B-39E8-D182-A047-8E6CAA3F80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14080" y="2253960"/>
                <a:ext cx="2392920" cy="8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9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9C2C6-440C-6717-8716-8B7E14EE89B8}"/>
              </a:ext>
            </a:extLst>
          </p:cNvPr>
          <p:cNvSpPr txBox="1"/>
          <p:nvPr/>
        </p:nvSpPr>
        <p:spPr>
          <a:xfrm>
            <a:off x="107504" y="1196752"/>
            <a:ext cx="4464496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ffectLst/>
                <a:latin typeface="CenturySchoolbook"/>
              </a:rPr>
              <a:t>News </a:t>
            </a:r>
            <a:endParaRPr lang="en-US" dirty="0">
              <a:effectLst/>
            </a:endParaRPr>
          </a:p>
          <a:p>
            <a:endParaRPr lang="en-US" sz="1800" dirty="0">
              <a:effectLst/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President </a:t>
            </a:r>
            <a:r>
              <a:rPr lang="en-US" sz="1800" dirty="0" err="1">
                <a:effectLst/>
                <a:latin typeface="CenturySchoolbook"/>
              </a:rPr>
              <a:t>enrique</a:t>
            </a:r>
            <a:r>
              <a:rPr lang="en-US" sz="1800" dirty="0">
                <a:effectLst/>
                <a:latin typeface="CenturySchoolbook"/>
              </a:rPr>
              <a:t> </a:t>
            </a:r>
            <a:r>
              <a:rPr lang="en-US" sz="1800" dirty="0" err="1">
                <a:effectLst/>
                <a:latin typeface="CenturySchoolbook"/>
              </a:rPr>
              <a:t>peña</a:t>
            </a:r>
            <a:r>
              <a:rPr lang="en-US" sz="1800" dirty="0">
                <a:effectLst/>
                <a:latin typeface="CenturySchoolbook"/>
              </a:rPr>
              <a:t> </a:t>
            </a:r>
            <a:r>
              <a:rPr lang="en-US" sz="1800" dirty="0" err="1">
                <a:effectLst/>
                <a:latin typeface="CenturySchoolbook"/>
              </a:rPr>
              <a:t>nieto</a:t>
            </a:r>
            <a:r>
              <a:rPr lang="en-US" sz="1800" dirty="0">
                <a:effectLst/>
                <a:latin typeface="CenturySchoolbook"/>
              </a:rPr>
              <a:t>, announced </a:t>
            </a:r>
            <a:r>
              <a:rPr lang="en-US" sz="1800" dirty="0" err="1">
                <a:effectLst/>
                <a:latin typeface="CenturySchoolbook"/>
              </a:rPr>
              <a:t>sench’s</a:t>
            </a:r>
            <a:r>
              <a:rPr lang="en-US" sz="1800" dirty="0">
                <a:effectLst/>
                <a:latin typeface="CenturySchoolbook"/>
              </a:rPr>
              <a:t> sulk former coming football </a:t>
            </a:r>
            <a:r>
              <a:rPr lang="en-US" sz="1800" dirty="0" err="1">
                <a:effectLst/>
                <a:latin typeface="CenturySchoolbook"/>
              </a:rPr>
              <a:t>langston</a:t>
            </a:r>
            <a:r>
              <a:rPr lang="en-US" sz="1800" dirty="0">
                <a:effectLst/>
                <a:latin typeface="CenturySchoolbook"/>
              </a:rPr>
              <a:t> paring. </a:t>
            </a:r>
          </a:p>
          <a:p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enturySchoolbook"/>
              </a:rPr>
              <a:t>“I was not at all surprised,” said </a:t>
            </a:r>
            <a:r>
              <a:rPr lang="en-US" sz="1800" dirty="0" err="1">
                <a:effectLst/>
                <a:latin typeface="CenturySchoolbook"/>
              </a:rPr>
              <a:t>hich</a:t>
            </a:r>
            <a:r>
              <a:rPr lang="en-US" sz="1800" dirty="0">
                <a:effectLst/>
                <a:latin typeface="CenturySchoolbook"/>
              </a:rPr>
              <a:t> </a:t>
            </a:r>
            <a:r>
              <a:rPr lang="en-US" sz="1800" dirty="0" err="1">
                <a:effectLst/>
                <a:latin typeface="CenturySchoolbook"/>
              </a:rPr>
              <a:t>langston</a:t>
            </a:r>
            <a:r>
              <a:rPr lang="en-US" sz="1800" dirty="0">
                <a:effectLst/>
                <a:latin typeface="CenturySchoolbook"/>
              </a:rPr>
              <a:t>. </a:t>
            </a:r>
          </a:p>
          <a:p>
            <a:endParaRPr lang="en-US" dirty="0"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“Concussion epidemic”, to be examined. </a:t>
            </a:r>
          </a:p>
          <a:p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enturySchoolbook"/>
              </a:rPr>
              <a:t>The gray football the told some and this has on the </a:t>
            </a:r>
            <a:r>
              <a:rPr lang="en-US" sz="1800" dirty="0" err="1">
                <a:effectLst/>
                <a:latin typeface="CenturySchoolbook"/>
              </a:rPr>
              <a:t>uefa</a:t>
            </a:r>
            <a:r>
              <a:rPr lang="en-US" sz="1800" dirty="0">
                <a:effectLst/>
                <a:latin typeface="CenturySchoolbook"/>
              </a:rPr>
              <a:t> icon, should money as. </a:t>
            </a:r>
            <a:endParaRPr lang="en-US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00FD3-A517-15F1-EF68-2A169FB2B31E}"/>
              </a:ext>
            </a:extLst>
          </p:cNvPr>
          <p:cNvSpPr txBox="1"/>
          <p:nvPr/>
        </p:nvSpPr>
        <p:spPr>
          <a:xfrm>
            <a:off x="4644008" y="1196752"/>
            <a:ext cx="439248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ffectLst/>
                <a:latin typeface="CenturySchoolbook"/>
              </a:rPr>
              <a:t>Shakespeare </a:t>
            </a:r>
          </a:p>
          <a:p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enturySchoolbook"/>
              </a:rPr>
              <a:t>The mortal moon hath her eclipse in love.</a:t>
            </a:r>
          </a:p>
          <a:p>
            <a:endParaRPr lang="en-US" sz="1800" dirty="0">
              <a:effectLst/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And subject of this thou art another this fold. </a:t>
            </a:r>
          </a:p>
          <a:p>
            <a:endParaRPr lang="en-US" sz="1800" dirty="0">
              <a:effectLst/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When </a:t>
            </a:r>
            <a:r>
              <a:rPr lang="en-US" sz="1800" dirty="0" err="1">
                <a:effectLst/>
                <a:latin typeface="CenturySchoolbook"/>
              </a:rPr>
              <a:t>besser</a:t>
            </a:r>
            <a:r>
              <a:rPr lang="en-US" sz="1800" dirty="0">
                <a:effectLst/>
                <a:latin typeface="CenturySchoolbook"/>
              </a:rPr>
              <a:t> be my love to me see </a:t>
            </a:r>
            <a:r>
              <a:rPr lang="en-US" sz="1800" dirty="0" err="1">
                <a:effectLst/>
                <a:latin typeface="CenturySchoolbook"/>
              </a:rPr>
              <a:t>sabl’s</a:t>
            </a:r>
            <a:r>
              <a:rPr lang="en-US" sz="1800" dirty="0">
                <a:effectLst/>
                <a:latin typeface="CenturySchoolbook"/>
              </a:rPr>
              <a:t>.</a:t>
            </a:r>
            <a:br>
              <a:rPr lang="en-US" sz="1800" dirty="0">
                <a:effectLst/>
                <a:latin typeface="CenturySchoolbook"/>
              </a:rPr>
            </a:br>
            <a:endParaRPr lang="en-US" sz="1800" dirty="0">
              <a:effectLst/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For whose are ruse of mine eyes heaves.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536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 with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A34658-CEC1-922C-7CC3-3A9D9AFE9CD1}"/>
                  </a:ext>
                </a:extLst>
              </p:cNvPr>
              <p:cNvSpPr txBox="1"/>
              <p:nvPr/>
            </p:nvSpPr>
            <p:spPr>
              <a:xfrm>
                <a:off x="2483768" y="271325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A34658-CEC1-922C-7CC3-3A9D9AFE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713253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D1C7D9-5F28-0E30-D89A-2E80A535EA3C}"/>
              </a:ext>
            </a:extLst>
          </p:cNvPr>
          <p:cNvCxnSpPr>
            <a:cxnSpLocks/>
          </p:cNvCxnSpPr>
          <p:nvPr/>
        </p:nvCxnSpPr>
        <p:spPr>
          <a:xfrm flipV="1">
            <a:off x="2797551" y="2495668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65481C-5308-7A39-C285-13DA0FD5CAE1}"/>
              </a:ext>
            </a:extLst>
          </p:cNvPr>
          <p:cNvSpPr txBox="1"/>
          <p:nvPr/>
        </p:nvSpPr>
        <p:spPr>
          <a:xfrm>
            <a:off x="5436096" y="1919019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03F7DA-AA85-E57B-8784-B3AD6FA77CB5}"/>
                  </a:ext>
                </a:extLst>
              </p:cNvPr>
              <p:cNvSpPr txBox="1"/>
              <p:nvPr/>
            </p:nvSpPr>
            <p:spPr>
              <a:xfrm>
                <a:off x="2484595" y="134354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03F7DA-AA85-E57B-8784-B3AD6FA7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95" y="1343540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6000" b="-10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98891F-D2EB-BC87-6BAC-3BAEBDCADCE1}"/>
              </a:ext>
            </a:extLst>
          </p:cNvPr>
          <p:cNvCxnSpPr>
            <a:cxnSpLocks/>
          </p:cNvCxnSpPr>
          <p:nvPr/>
        </p:nvCxnSpPr>
        <p:spPr>
          <a:xfrm flipV="1">
            <a:off x="2789500" y="168528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1717A3-E273-BDA9-8EC9-B6A35F579B66}"/>
                  </a:ext>
                </a:extLst>
              </p:cNvPr>
              <p:cNvSpPr txBox="1"/>
              <p:nvPr/>
            </p:nvSpPr>
            <p:spPr>
              <a:xfrm>
                <a:off x="1563869" y="202502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1717A3-E273-BDA9-8EC9-B6A35F57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69" y="202502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DE8409-A0FB-AC55-1563-B6714F01A1EB}"/>
              </a:ext>
            </a:extLst>
          </p:cNvPr>
          <p:cNvCxnSpPr>
            <a:cxnSpLocks/>
          </p:cNvCxnSpPr>
          <p:nvPr/>
        </p:nvCxnSpPr>
        <p:spPr>
          <a:xfrm>
            <a:off x="2142695" y="2209695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A0AAB1-6294-7D4F-4B65-427B2B25DBF6}"/>
                  </a:ext>
                </a:extLst>
              </p:cNvPr>
              <p:cNvSpPr txBox="1"/>
              <p:nvPr/>
            </p:nvSpPr>
            <p:spPr>
              <a:xfrm>
                <a:off x="2516304" y="202502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A0AAB1-6294-7D4F-4B65-427B2B25D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04" y="2025029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281BA7C-8A22-FB09-FB54-0B9F4CC4FC1E}"/>
              </a:ext>
            </a:extLst>
          </p:cNvPr>
          <p:cNvSpPr/>
          <p:nvPr/>
        </p:nvSpPr>
        <p:spPr>
          <a:xfrm>
            <a:off x="2491840" y="1943534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704126-28EA-7127-517E-AA955D21A3E2}"/>
                  </a:ext>
                </a:extLst>
              </p:cNvPr>
              <p:cNvSpPr txBox="1"/>
              <p:nvPr/>
            </p:nvSpPr>
            <p:spPr>
              <a:xfrm>
                <a:off x="3439047" y="27104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704126-28EA-7127-517E-AA955D21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47" y="271048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5882" r="-5882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1AA453-F956-E3C2-EB22-2DA596B76987}"/>
              </a:ext>
            </a:extLst>
          </p:cNvPr>
          <p:cNvCxnSpPr>
            <a:cxnSpLocks/>
          </p:cNvCxnSpPr>
          <p:nvPr/>
        </p:nvCxnSpPr>
        <p:spPr>
          <a:xfrm flipV="1">
            <a:off x="3752830" y="24928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5AE9F4-7F86-D7D4-F662-CF5709333585}"/>
                  </a:ext>
                </a:extLst>
              </p:cNvPr>
              <p:cNvSpPr txBox="1"/>
              <p:nvPr/>
            </p:nvSpPr>
            <p:spPr>
              <a:xfrm>
                <a:off x="3439874" y="13407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5AE9F4-7F86-D7D4-F662-CF5709333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874" y="134076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5882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2DE1D-7F74-0125-0066-C8040D3C9FEC}"/>
              </a:ext>
            </a:extLst>
          </p:cNvPr>
          <p:cNvCxnSpPr>
            <a:cxnSpLocks/>
          </p:cNvCxnSpPr>
          <p:nvPr/>
        </p:nvCxnSpPr>
        <p:spPr>
          <a:xfrm flipV="1">
            <a:off x="3744779" y="16825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F80731-B19F-5E87-8E8A-E0B6E68E93D4}"/>
              </a:ext>
            </a:extLst>
          </p:cNvPr>
          <p:cNvCxnSpPr>
            <a:cxnSpLocks/>
          </p:cNvCxnSpPr>
          <p:nvPr/>
        </p:nvCxnSpPr>
        <p:spPr>
          <a:xfrm>
            <a:off x="3097974" y="22069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C96FBE-086E-1879-8EC4-CE1297C01BB5}"/>
                  </a:ext>
                </a:extLst>
              </p:cNvPr>
              <p:cNvSpPr txBox="1"/>
              <p:nvPr/>
            </p:nvSpPr>
            <p:spPr>
              <a:xfrm>
                <a:off x="3471583" y="20222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C96FBE-086E-1879-8EC4-CE1297C0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583" y="2022257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47CED9DD-7D80-854C-F651-AF095870F910}"/>
              </a:ext>
            </a:extLst>
          </p:cNvPr>
          <p:cNvSpPr/>
          <p:nvPr/>
        </p:nvSpPr>
        <p:spPr>
          <a:xfrm>
            <a:off x="3447119" y="19407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01FBA2-A57F-E97F-71D4-FAF38F69A2B4}"/>
                  </a:ext>
                </a:extLst>
              </p:cNvPr>
              <p:cNvSpPr txBox="1"/>
              <p:nvPr/>
            </p:nvSpPr>
            <p:spPr>
              <a:xfrm>
                <a:off x="4394326" y="27104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01FBA2-A57F-E97F-71D4-FAF38F69A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26" y="2710481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8000" r="-6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2D77D4-B24E-FF2E-EDB2-DDCAF36F2DB7}"/>
              </a:ext>
            </a:extLst>
          </p:cNvPr>
          <p:cNvCxnSpPr>
            <a:cxnSpLocks/>
          </p:cNvCxnSpPr>
          <p:nvPr/>
        </p:nvCxnSpPr>
        <p:spPr>
          <a:xfrm flipV="1">
            <a:off x="4708109" y="24928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9D5983-D834-8AAD-69EA-B060ACAD8076}"/>
                  </a:ext>
                </a:extLst>
              </p:cNvPr>
              <p:cNvSpPr txBox="1"/>
              <p:nvPr/>
            </p:nvSpPr>
            <p:spPr>
              <a:xfrm>
                <a:off x="4395153" y="13407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9D5983-D834-8AAD-69EA-B060ACAD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53" y="1340768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EB318-23C6-7CBE-E51E-679F809766C6}"/>
              </a:ext>
            </a:extLst>
          </p:cNvPr>
          <p:cNvCxnSpPr>
            <a:cxnSpLocks/>
          </p:cNvCxnSpPr>
          <p:nvPr/>
        </p:nvCxnSpPr>
        <p:spPr>
          <a:xfrm flipV="1">
            <a:off x="4700058" y="16825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1296CF-3131-7353-4CB7-B31303047328}"/>
              </a:ext>
            </a:extLst>
          </p:cNvPr>
          <p:cNvCxnSpPr>
            <a:cxnSpLocks/>
          </p:cNvCxnSpPr>
          <p:nvPr/>
        </p:nvCxnSpPr>
        <p:spPr>
          <a:xfrm>
            <a:off x="4053253" y="22069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03A8FC-39F0-5C84-0AC2-8AD4B09DF69F}"/>
                  </a:ext>
                </a:extLst>
              </p:cNvPr>
              <p:cNvSpPr txBox="1"/>
              <p:nvPr/>
            </p:nvSpPr>
            <p:spPr>
              <a:xfrm>
                <a:off x="4426862" y="20222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03A8FC-39F0-5C84-0AC2-8AD4B09D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62" y="2022257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80E58EE3-9756-3557-E1B2-08CDAC9E9965}"/>
              </a:ext>
            </a:extLst>
          </p:cNvPr>
          <p:cNvSpPr/>
          <p:nvPr/>
        </p:nvSpPr>
        <p:spPr>
          <a:xfrm>
            <a:off x="4402398" y="19407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AD9884-80BE-9A8B-1C50-CA9D03C3CC79}"/>
              </a:ext>
            </a:extLst>
          </p:cNvPr>
          <p:cNvCxnSpPr>
            <a:cxnSpLocks/>
          </p:cNvCxnSpPr>
          <p:nvPr/>
        </p:nvCxnSpPr>
        <p:spPr>
          <a:xfrm>
            <a:off x="5020236" y="22069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B328F5-638A-45B7-8270-8FF6ECBBA71A}"/>
                  </a:ext>
                </a:extLst>
              </p:cNvPr>
              <p:cNvSpPr txBox="1"/>
              <p:nvPr/>
            </p:nvSpPr>
            <p:spPr>
              <a:xfrm>
                <a:off x="6284781" y="271125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B328F5-638A-45B7-8270-8FF6ECBB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81" y="2711258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11765" r="-13725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F31E07-31AD-56B1-EB83-1BBF7BAC0531}"/>
              </a:ext>
            </a:extLst>
          </p:cNvPr>
          <p:cNvCxnSpPr>
            <a:cxnSpLocks/>
          </p:cNvCxnSpPr>
          <p:nvPr/>
        </p:nvCxnSpPr>
        <p:spPr>
          <a:xfrm flipV="1">
            <a:off x="6598564" y="249367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4D195A-C5C5-2507-D28B-DC59348A7909}"/>
                  </a:ext>
                </a:extLst>
              </p:cNvPr>
              <p:cNvSpPr txBox="1"/>
              <p:nvPr/>
            </p:nvSpPr>
            <p:spPr>
              <a:xfrm>
                <a:off x="6285608" y="1341545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4D195A-C5C5-2507-D28B-DC59348A7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08" y="1341545"/>
                <a:ext cx="625910" cy="374590"/>
              </a:xfrm>
              <a:prstGeom prst="rect">
                <a:avLst/>
              </a:prstGeom>
              <a:blipFill>
                <a:blip r:embed="rId14"/>
                <a:stretch>
                  <a:fillRect l="-11765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533F7D-CF30-6063-E5DF-F0A6A11535F9}"/>
              </a:ext>
            </a:extLst>
          </p:cNvPr>
          <p:cNvCxnSpPr>
            <a:cxnSpLocks/>
          </p:cNvCxnSpPr>
          <p:nvPr/>
        </p:nvCxnSpPr>
        <p:spPr>
          <a:xfrm flipV="1">
            <a:off x="6590513" y="168329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031ADD-2419-5DEE-79D0-ED81AA39166B}"/>
              </a:ext>
            </a:extLst>
          </p:cNvPr>
          <p:cNvCxnSpPr>
            <a:cxnSpLocks/>
          </p:cNvCxnSpPr>
          <p:nvPr/>
        </p:nvCxnSpPr>
        <p:spPr>
          <a:xfrm>
            <a:off x="5943708" y="2207700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F98A59C-A5E5-2A50-4E4E-1482145587D7}"/>
              </a:ext>
            </a:extLst>
          </p:cNvPr>
          <p:cNvSpPr/>
          <p:nvPr/>
        </p:nvSpPr>
        <p:spPr>
          <a:xfrm>
            <a:off x="6292852" y="1941539"/>
            <a:ext cx="624683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B03DB7-BCBC-3B21-8EB5-653A4BDBC605}"/>
                  </a:ext>
                </a:extLst>
              </p:cNvPr>
              <p:cNvSpPr txBox="1"/>
              <p:nvPr/>
            </p:nvSpPr>
            <p:spPr>
              <a:xfrm>
                <a:off x="6333446" y="201699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B03DB7-BCBC-3B21-8EB5-653A4BDBC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46" y="2016999"/>
                <a:ext cx="625910" cy="374590"/>
              </a:xfrm>
              <a:prstGeom prst="rect">
                <a:avLst/>
              </a:prstGeom>
              <a:blipFill>
                <a:blip r:embed="rId15"/>
                <a:stretch>
                  <a:fillRect l="-11765" r="-11765" b="-1290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CAC7477-1657-B7D5-3DE8-D12A991B1197}"/>
              </a:ext>
            </a:extLst>
          </p:cNvPr>
          <p:cNvGrpSpPr/>
          <p:nvPr/>
        </p:nvGrpSpPr>
        <p:grpSpPr>
          <a:xfrm>
            <a:off x="1903312" y="4472467"/>
            <a:ext cx="306998" cy="1101324"/>
            <a:chOff x="2958205" y="1340768"/>
            <a:chExt cx="461667" cy="165618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EAE770-713B-60B7-9F35-102A1B8EF317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8817D6-3FDC-A271-74E4-6AF3606C0B76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D7103E-E2D7-83B7-FDA0-409004E50281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B7AE17-9A50-0E36-BED3-BF1E1F0D492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03E3D3E-1D1F-D4B3-D015-76EF82741016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DEC9D4-6B15-AEE1-7713-B56AE444AEF5}"/>
                  </a:ext>
                </a:extLst>
              </p:cNvPr>
              <p:cNvSpPr txBox="1"/>
              <p:nvPr/>
            </p:nvSpPr>
            <p:spPr>
              <a:xfrm>
                <a:off x="1259632" y="4806028"/>
                <a:ext cx="3069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DEC9D4-6B15-AEE1-7713-B56AE444A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806028"/>
                <a:ext cx="30699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60B30C-2265-43A1-8CC5-C9637AB45DBF}"/>
              </a:ext>
            </a:extLst>
          </p:cNvPr>
          <p:cNvCxnSpPr>
            <a:cxnSpLocks/>
          </p:cNvCxnSpPr>
          <p:nvPr/>
        </p:nvCxnSpPr>
        <p:spPr>
          <a:xfrm>
            <a:off x="1519546" y="4990694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C2E475-E1BB-C030-27D9-C037114010C8}"/>
              </a:ext>
            </a:extLst>
          </p:cNvPr>
          <p:cNvGrpSpPr/>
          <p:nvPr/>
        </p:nvGrpSpPr>
        <p:grpSpPr>
          <a:xfrm>
            <a:off x="2655252" y="4487916"/>
            <a:ext cx="306998" cy="1101324"/>
            <a:chOff x="2958205" y="1340768"/>
            <a:chExt cx="461667" cy="165618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05F98AB-6DEC-CC11-982A-5EABF423F100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95F8BB-F2ED-4972-BAD2-32DE9B01C6BF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514316E-B54B-BA18-BA97-807132718A84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7DDC47B-6926-9FC3-4779-F32208F6EF8A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AE853C8-51C2-6ABA-E9D7-6017070A381F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B751D9-83A8-FB9E-5C91-D9E504CC6B76}"/>
              </a:ext>
            </a:extLst>
          </p:cNvPr>
          <p:cNvCxnSpPr>
            <a:cxnSpLocks/>
          </p:cNvCxnSpPr>
          <p:nvPr/>
        </p:nvCxnSpPr>
        <p:spPr>
          <a:xfrm>
            <a:off x="227148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64A894-1BB9-42E0-3DFB-970CC521FB57}"/>
              </a:ext>
            </a:extLst>
          </p:cNvPr>
          <p:cNvGrpSpPr/>
          <p:nvPr/>
        </p:nvGrpSpPr>
        <p:grpSpPr>
          <a:xfrm>
            <a:off x="3407192" y="4487916"/>
            <a:ext cx="306998" cy="1101324"/>
            <a:chOff x="2958205" y="1340768"/>
            <a:chExt cx="461667" cy="165618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058A2C5-8FBE-F904-3080-1A86EE1133D8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C1CCB8-9AD5-3259-284C-C8C759C00CF8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303E01-0568-2DE3-6279-75BD532EE35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63EA396-70FC-7658-E127-E87752D08B2A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AA13F3-F4B8-FE95-CA51-52B859A95C7B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484EB2-9D4F-8EA7-5D02-C31E5FC27DB6}"/>
              </a:ext>
            </a:extLst>
          </p:cNvPr>
          <p:cNvCxnSpPr>
            <a:cxnSpLocks/>
          </p:cNvCxnSpPr>
          <p:nvPr/>
        </p:nvCxnSpPr>
        <p:spPr>
          <a:xfrm>
            <a:off x="302342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8F41C9-28E6-3D24-8343-E76EE1BDF11B}"/>
              </a:ext>
            </a:extLst>
          </p:cNvPr>
          <p:cNvGrpSpPr/>
          <p:nvPr/>
        </p:nvGrpSpPr>
        <p:grpSpPr>
          <a:xfrm>
            <a:off x="4159132" y="4487916"/>
            <a:ext cx="306998" cy="1101324"/>
            <a:chOff x="2958205" y="1340768"/>
            <a:chExt cx="461667" cy="165618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7E5172-CAAA-2A9D-0EAC-00A8822E1E2A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FEB29B3-E37B-AF25-62B5-9A4A33A0732A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B5C1DB3-C9DF-AB91-BD89-3D537AE10F13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DA1636F-989D-69A1-4669-1BBACD80082F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1DC0921-E845-2B38-34CB-2106EA92AAFB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65F703-5857-BF63-116B-56E4E6C3262A}"/>
              </a:ext>
            </a:extLst>
          </p:cNvPr>
          <p:cNvCxnSpPr>
            <a:cxnSpLocks/>
          </p:cNvCxnSpPr>
          <p:nvPr/>
        </p:nvCxnSpPr>
        <p:spPr>
          <a:xfrm>
            <a:off x="377536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3D0EB3-4EA7-4F0B-E023-124D353BE909}"/>
              </a:ext>
            </a:extLst>
          </p:cNvPr>
          <p:cNvCxnSpPr>
            <a:cxnSpLocks/>
          </p:cNvCxnSpPr>
          <p:nvPr/>
        </p:nvCxnSpPr>
        <p:spPr>
          <a:xfrm>
            <a:off x="452730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4340771-7DBB-16BC-04B9-581D672B94AB}"/>
              </a:ext>
            </a:extLst>
          </p:cNvPr>
          <p:cNvGrpSpPr/>
          <p:nvPr/>
        </p:nvGrpSpPr>
        <p:grpSpPr>
          <a:xfrm>
            <a:off x="5600712" y="4487916"/>
            <a:ext cx="306998" cy="1101324"/>
            <a:chOff x="2958205" y="1340768"/>
            <a:chExt cx="461667" cy="165618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37801C5-7C73-4284-BACC-4251B979DD7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426D4D-CD99-7EC0-0C70-23520BAEE112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EB026BA-28A5-9A8C-D90D-872E1B54C7D5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8B3D003-1B04-E5C1-B5CD-187A78F4B488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9FBD626-6196-66F8-9F25-BF6B02383F60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DFC63C-1CC5-B1CD-FB4E-435F89C5291B}"/>
              </a:ext>
            </a:extLst>
          </p:cNvPr>
          <p:cNvCxnSpPr>
            <a:cxnSpLocks/>
          </p:cNvCxnSpPr>
          <p:nvPr/>
        </p:nvCxnSpPr>
        <p:spPr>
          <a:xfrm>
            <a:off x="521694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630E6F6-CFC0-F538-8954-A598507532B0}"/>
              </a:ext>
            </a:extLst>
          </p:cNvPr>
          <p:cNvGrpSpPr/>
          <p:nvPr/>
        </p:nvGrpSpPr>
        <p:grpSpPr>
          <a:xfrm>
            <a:off x="6352652" y="4487916"/>
            <a:ext cx="306998" cy="1101324"/>
            <a:chOff x="2958205" y="1340768"/>
            <a:chExt cx="461667" cy="165618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1BE465B-908D-FFA4-6A0C-C51E31B1F15F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A72ADC4-A966-E08C-29C8-6E79D9F5BB8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E49F9F7-F778-CF57-E0ED-B2EB1D677F9E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CC08D61-D026-C5AD-BBBD-EDB37D1E4B48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9A7028F-AEAC-3423-EB4A-0580AB963757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B96F6E-56D9-1FEE-7379-4962A1EB82AD}"/>
              </a:ext>
            </a:extLst>
          </p:cNvPr>
          <p:cNvCxnSpPr>
            <a:cxnSpLocks/>
          </p:cNvCxnSpPr>
          <p:nvPr/>
        </p:nvCxnSpPr>
        <p:spPr>
          <a:xfrm>
            <a:off x="596888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2B953BE-EC8C-FCAC-B65B-E212FE5D59FE}"/>
              </a:ext>
            </a:extLst>
          </p:cNvPr>
          <p:cNvGrpSpPr/>
          <p:nvPr/>
        </p:nvGrpSpPr>
        <p:grpSpPr>
          <a:xfrm>
            <a:off x="7104592" y="4487916"/>
            <a:ext cx="306998" cy="1101324"/>
            <a:chOff x="2958205" y="1340768"/>
            <a:chExt cx="461667" cy="1656184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6AB76C5-0DFA-CD83-CE9E-C115EECF8987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0915708-DC5A-0BF5-41CE-61EC0B22A1A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95ECF63-77E4-BE25-11BF-57626BF1088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CAD90D9-2D48-59A3-1A29-B7D27C71451C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34985C1-BB0F-5487-0F35-8A7C20F736BF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CE242C0-123F-03B4-F6E7-985C897F5F9F}"/>
              </a:ext>
            </a:extLst>
          </p:cNvPr>
          <p:cNvCxnSpPr>
            <a:cxnSpLocks/>
          </p:cNvCxnSpPr>
          <p:nvPr/>
        </p:nvCxnSpPr>
        <p:spPr>
          <a:xfrm>
            <a:off x="672082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54F124F-5B11-AC8E-323C-A2FEB9DF7F47}"/>
              </a:ext>
            </a:extLst>
          </p:cNvPr>
          <p:cNvSpPr txBox="1"/>
          <p:nvPr/>
        </p:nvSpPr>
        <p:spPr>
          <a:xfrm>
            <a:off x="4798069" y="4757202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79ABCA3-0485-D3B3-6FB2-9F85D565ABB9}"/>
              </a:ext>
            </a:extLst>
          </p:cNvPr>
          <p:cNvCxnSpPr>
            <a:cxnSpLocks/>
          </p:cNvCxnSpPr>
          <p:nvPr/>
        </p:nvCxnSpPr>
        <p:spPr>
          <a:xfrm>
            <a:off x="7521202" y="5004884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9684E9B-B9E5-8957-BD34-BF1610168FD7}"/>
                  </a:ext>
                </a:extLst>
              </p:cNvPr>
              <p:cNvSpPr txBox="1"/>
              <p:nvPr/>
            </p:nvSpPr>
            <p:spPr>
              <a:xfrm>
                <a:off x="7810330" y="4795155"/>
                <a:ext cx="3374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9684E9B-B9E5-8957-BD34-BF161016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30" y="4795155"/>
                <a:ext cx="337419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B174CF4F-B759-6DD4-B821-F39F232D98D5}"/>
              </a:ext>
            </a:extLst>
          </p:cNvPr>
          <p:cNvSpPr txBox="1"/>
          <p:nvPr/>
        </p:nvSpPr>
        <p:spPr>
          <a:xfrm>
            <a:off x="776614" y="6325644"/>
            <a:ext cx="2294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Exploding gradients: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388A56-A983-7712-6BB9-31B4F39AA538}"/>
                  </a:ext>
                </a:extLst>
              </p14:cNvPr>
              <p14:cNvContentPartPr/>
              <p14:nvPr/>
            </p14:nvContentPartPr>
            <p14:xfrm>
              <a:off x="2553840" y="565920"/>
              <a:ext cx="5065200" cy="32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388A56-A983-7712-6BB9-31B4F39AA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44480" y="556560"/>
                <a:ext cx="50839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7F0D8A-B9A5-2D1B-6D79-0F13C1F5E0EC}"/>
                  </a:ext>
                </a:extLst>
              </p14:cNvPr>
              <p14:cNvContentPartPr/>
              <p14:nvPr/>
            </p14:nvContentPartPr>
            <p14:xfrm>
              <a:off x="2560680" y="857160"/>
              <a:ext cx="5202360" cy="31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7F0D8A-B9A5-2D1B-6D79-0F13C1F5E0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51320" y="847800"/>
                <a:ext cx="52210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86F3E6-CED1-CD9E-1CEF-D989F95A9996}"/>
                  </a:ext>
                </a:extLst>
              </p14:cNvPr>
              <p14:cNvContentPartPr/>
              <p14:nvPr/>
            </p14:nvContentPartPr>
            <p14:xfrm>
              <a:off x="2982960" y="550800"/>
              <a:ext cx="4285440" cy="619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86F3E6-CED1-CD9E-1CEF-D989F95A99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73600" y="541440"/>
                <a:ext cx="430416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3B58DF-6AB9-1104-2AEF-98D4ECE9DF1B}"/>
                  </a:ext>
                </a:extLst>
              </p14:cNvPr>
              <p14:cNvContentPartPr/>
              <p14:nvPr/>
            </p14:nvContentPartPr>
            <p14:xfrm>
              <a:off x="1834200" y="5614560"/>
              <a:ext cx="6334200" cy="312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3B58DF-6AB9-1104-2AEF-98D4ECE9DF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24840" y="5605200"/>
                <a:ext cx="63529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8157E47-2766-4C00-F619-693FB5FDE891}"/>
                  </a:ext>
                </a:extLst>
              </p14:cNvPr>
              <p14:cNvContentPartPr/>
              <p14:nvPr/>
            </p14:nvContentPartPr>
            <p14:xfrm>
              <a:off x="1778040" y="4312080"/>
              <a:ext cx="6397920" cy="1490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8157E47-2766-4C00-F619-693FB5FDE8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68680" y="4302720"/>
                <a:ext cx="6416640" cy="15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50A4F6D-F4B2-EA76-1881-6457C1A9A1FC}"/>
                  </a:ext>
                </a:extLst>
              </p14:cNvPr>
              <p14:cNvContentPartPr/>
              <p14:nvPr/>
            </p14:nvContentPartPr>
            <p14:xfrm>
              <a:off x="2588400" y="2037960"/>
              <a:ext cx="4073040" cy="396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50A4F6D-F4B2-EA76-1881-6457C1A9A1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79040" y="2028600"/>
                <a:ext cx="40917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45758CC-1B54-999B-D30C-2CDAB0B6830F}"/>
                  </a:ext>
                </a:extLst>
              </p14:cNvPr>
              <p14:cNvContentPartPr/>
              <p14:nvPr/>
            </p14:nvContentPartPr>
            <p14:xfrm>
              <a:off x="2404440" y="519840"/>
              <a:ext cx="4139640" cy="2091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45758CC-1B54-999B-D30C-2CDAB0B683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95080" y="510480"/>
                <a:ext cx="4158360" cy="21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0D55DDC-425D-BF86-7811-B91468A7CE74}"/>
                  </a:ext>
                </a:extLst>
              </p14:cNvPr>
              <p14:cNvContentPartPr/>
              <p14:nvPr/>
            </p14:nvContentPartPr>
            <p14:xfrm>
              <a:off x="2397600" y="1298880"/>
              <a:ext cx="4640040" cy="1879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0D55DDC-425D-BF86-7811-B91468A7CE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88240" y="1289520"/>
                <a:ext cx="4658760" cy="18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3CEA19-DAB2-8B63-E3C9-962BF366BAE5}"/>
                  </a:ext>
                </a:extLst>
              </p14:cNvPr>
              <p14:cNvContentPartPr/>
              <p14:nvPr/>
            </p14:nvContentPartPr>
            <p14:xfrm>
              <a:off x="3368160" y="6296400"/>
              <a:ext cx="4028040" cy="401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3CEA19-DAB2-8B63-E3C9-962BF366BA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58800" y="6287040"/>
                <a:ext cx="404676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115753A-4221-09D7-470B-FA102D75CB06}"/>
                  </a:ext>
                </a:extLst>
              </p14:cNvPr>
              <p14:cNvContentPartPr/>
              <p14:nvPr/>
            </p14:nvContentPartPr>
            <p14:xfrm>
              <a:off x="1501682" y="5952000"/>
              <a:ext cx="5850360" cy="208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115753A-4221-09D7-470B-FA102D75CB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92322" y="5942640"/>
                <a:ext cx="5869080" cy="2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6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B67A8D-2430-9B22-3B92-F526DE969F0C}"/>
                  </a:ext>
                </a:extLst>
              </p:cNvPr>
              <p:cNvSpPr txBox="1"/>
              <p:nvPr/>
            </p:nvSpPr>
            <p:spPr>
              <a:xfrm>
                <a:off x="4211960" y="3068960"/>
                <a:ext cx="4742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] +</m:t>
                          </m:r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B67A8D-2430-9B22-3B92-F526DE96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068960"/>
                <a:ext cx="4742067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23B809-FFB1-5079-3399-47DDF0437720}"/>
                  </a:ext>
                </a:extLst>
              </p14:cNvPr>
              <p14:cNvContentPartPr/>
              <p14:nvPr/>
            </p14:nvContentPartPr>
            <p14:xfrm>
              <a:off x="144000" y="1990440"/>
              <a:ext cx="7620480" cy="305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23B809-FFB1-5079-3399-47DDF04377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640" y="1981080"/>
                <a:ext cx="7639200" cy="30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52CD50-3B10-3B92-731B-9C1B2D4158E8}"/>
                  </a:ext>
                </a:extLst>
              </p14:cNvPr>
              <p14:cNvContentPartPr/>
              <p14:nvPr/>
            </p14:nvContentPartPr>
            <p14:xfrm>
              <a:off x="1885320" y="2185920"/>
              <a:ext cx="3769560" cy="111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52CD50-3B10-3B92-731B-9C1B2D4158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5960" y="2176560"/>
                <a:ext cx="378828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27C71B-26DB-B078-F394-E6716F9E4980}"/>
                  </a:ext>
                </a:extLst>
              </p14:cNvPr>
              <p14:cNvContentPartPr/>
              <p14:nvPr/>
            </p14:nvContentPartPr>
            <p14:xfrm>
              <a:off x="2725200" y="1665720"/>
              <a:ext cx="1266120" cy="152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27C71B-26DB-B078-F394-E6716F9E49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5840" y="1656360"/>
                <a:ext cx="1284840" cy="15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EC040C-565A-8591-7F97-7FEE34236C6A}"/>
                  </a:ext>
                </a:extLst>
              </p14:cNvPr>
              <p14:cNvContentPartPr/>
              <p14:nvPr/>
            </p14:nvContentPartPr>
            <p14:xfrm>
              <a:off x="2468160" y="608760"/>
              <a:ext cx="1007640" cy="105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EC040C-565A-8591-7F97-7FEE34236C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58800" y="599400"/>
                <a:ext cx="1026360" cy="10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3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</a:t>
            </a:r>
          </a:p>
          <a:p>
            <a:r>
              <a:rPr lang="en-US" dirty="0"/>
              <a:t>Recurrent Neural Network model</a:t>
            </a:r>
          </a:p>
          <a:p>
            <a:r>
              <a:rPr lang="en-US" dirty="0"/>
              <a:t>Backpropagation through time</a:t>
            </a:r>
          </a:p>
          <a:p>
            <a:r>
              <a:rPr lang="en-US" dirty="0"/>
              <a:t>Different types of RNNs</a:t>
            </a:r>
          </a:p>
          <a:p>
            <a:r>
              <a:rPr lang="en-US" dirty="0"/>
              <a:t>Language model and sequence generation</a:t>
            </a:r>
          </a:p>
          <a:p>
            <a:r>
              <a:rPr lang="en-US" dirty="0"/>
              <a:t>Sampling novel sequences</a:t>
            </a:r>
          </a:p>
          <a:p>
            <a:r>
              <a:rPr lang="en-US" dirty="0"/>
              <a:t>Vanishing gradients with RNNs</a:t>
            </a:r>
          </a:p>
          <a:p>
            <a:r>
              <a:rPr lang="en-US" dirty="0"/>
              <a:t>Gated Recurrent Unit (GRU)</a:t>
            </a:r>
          </a:p>
          <a:p>
            <a:r>
              <a:rPr lang="en-US" dirty="0"/>
              <a:t>Long Short-Term Memory (LSTM) unit</a:t>
            </a:r>
          </a:p>
          <a:p>
            <a:r>
              <a:rPr lang="en-US" dirty="0"/>
              <a:t>Bidirectional RNN</a:t>
            </a:r>
          </a:p>
          <a:p>
            <a:r>
              <a:rPr lang="en-US" dirty="0"/>
              <a:t>Deep RNNs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(simplified)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3D0E8-26CC-356C-F949-561F804E4E69}"/>
              </a:ext>
            </a:extLst>
          </p:cNvPr>
          <p:cNvSpPr txBox="1"/>
          <p:nvPr/>
        </p:nvSpPr>
        <p:spPr>
          <a:xfrm>
            <a:off x="611560" y="5157192"/>
            <a:ext cx="4665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enturySchoolbook"/>
              </a:rPr>
              <a:t>The cat, which already ate ..., was full. </a:t>
            </a:r>
            <a:endParaRPr lang="en-US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DB6B3-B953-243D-6F4C-CC85743BECE7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[Chung et al., 2014. Empirical Evaluation of Gated Recurrent Neural Networks on Sequence Modeling] </a:t>
            </a:r>
            <a:endParaRPr lang="en-US" sz="14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F0CA8-F8D2-015B-8545-3AEB999C13F3}"/>
              </a:ext>
            </a:extLst>
          </p:cNvPr>
          <p:cNvSpPr txBox="1"/>
          <p:nvPr/>
        </p:nvSpPr>
        <p:spPr>
          <a:xfrm>
            <a:off x="12458" y="6098365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[Cho et al., 2014. On the properties of neural machine translation: Encoder-decoder approaches]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9F364C-6977-FF7A-48AE-60D2618F0BDF}"/>
                  </a:ext>
                </a:extLst>
              </p14:cNvPr>
              <p14:cNvContentPartPr/>
              <p14:nvPr/>
            </p14:nvContentPartPr>
            <p14:xfrm>
              <a:off x="291600" y="5113440"/>
              <a:ext cx="4338720" cy="466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9F364C-6977-FF7A-48AE-60D2618F0B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240" y="5104080"/>
                <a:ext cx="43574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EF0E50-88B4-C2BE-527F-80FDDCB9F68F}"/>
                  </a:ext>
                </a:extLst>
              </p14:cNvPr>
              <p14:cNvContentPartPr/>
              <p14:nvPr/>
            </p14:nvContentPartPr>
            <p14:xfrm>
              <a:off x="5781240" y="1011600"/>
              <a:ext cx="1936080" cy="8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EF0E50-88B4-C2BE-527F-80FDDCB9F6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71880" y="1002240"/>
                <a:ext cx="195480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0A3363-EEFE-5C35-C965-A33C3DE78D8D}"/>
                  </a:ext>
                </a:extLst>
              </p14:cNvPr>
              <p14:cNvContentPartPr/>
              <p14:nvPr/>
            </p14:nvContentPartPr>
            <p14:xfrm>
              <a:off x="5116320" y="2030400"/>
              <a:ext cx="3663000" cy="59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0A3363-EEFE-5C35-C965-A33C3DE78D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6960" y="2021040"/>
                <a:ext cx="368172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783502-7E71-FF1D-9003-55E2B765E58E}"/>
                  </a:ext>
                </a:extLst>
              </p14:cNvPr>
              <p14:cNvContentPartPr/>
              <p14:nvPr/>
            </p14:nvContentPartPr>
            <p14:xfrm>
              <a:off x="5141880" y="960120"/>
              <a:ext cx="3839400" cy="209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783502-7E71-FF1D-9003-55E2B765E5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2520" y="950760"/>
                <a:ext cx="3858120" cy="21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338AF8F-65D8-2AD3-BD85-C3AE0AB007B7}"/>
                  </a:ext>
                </a:extLst>
              </p14:cNvPr>
              <p14:cNvContentPartPr/>
              <p14:nvPr/>
            </p14:nvContentPartPr>
            <p14:xfrm>
              <a:off x="5356440" y="1061280"/>
              <a:ext cx="3633840" cy="229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338AF8F-65D8-2AD3-BD85-C3AE0AB007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47080" y="1051920"/>
                <a:ext cx="3652560" cy="23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F563BD-CF39-EEEE-1633-BB1D213EC31B}"/>
                  </a:ext>
                </a:extLst>
              </p14:cNvPr>
              <p14:cNvContentPartPr/>
              <p14:nvPr/>
            </p14:nvContentPartPr>
            <p14:xfrm>
              <a:off x="1062720" y="4413600"/>
              <a:ext cx="3495240" cy="776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F563BD-CF39-EEEE-1633-BB1D213EC3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3360" y="4404240"/>
                <a:ext cx="351396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56AB68-50F2-0FB2-E2B6-03F4E6E0214C}"/>
                  </a:ext>
                </a:extLst>
              </p14:cNvPr>
              <p14:cNvContentPartPr/>
              <p14:nvPr/>
            </p14:nvContentPartPr>
            <p14:xfrm>
              <a:off x="5252760" y="3497760"/>
              <a:ext cx="3225600" cy="517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56AB68-50F2-0FB2-E2B6-03F4E6E0214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43400" y="3488400"/>
                <a:ext cx="32443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08D09D-0D33-6051-BF76-EF157FDB26E1}"/>
                  </a:ext>
                </a:extLst>
              </p14:cNvPr>
              <p14:cNvContentPartPr/>
              <p14:nvPr/>
            </p14:nvContentPartPr>
            <p14:xfrm>
              <a:off x="1016280" y="4106160"/>
              <a:ext cx="5360400" cy="1151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08D09D-0D33-6051-BF76-EF157FDB26E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6920" y="4096800"/>
                <a:ext cx="537912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1697E43-E498-AA6F-351F-7ECD45B2DA2A}"/>
                  </a:ext>
                </a:extLst>
              </p14:cNvPr>
              <p14:cNvContentPartPr/>
              <p14:nvPr/>
            </p14:nvContentPartPr>
            <p14:xfrm>
              <a:off x="1859040" y="3998880"/>
              <a:ext cx="5760360" cy="875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1697E43-E498-AA6F-351F-7ECD45B2DA2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49680" y="3989520"/>
                <a:ext cx="577908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93F6F8-817A-CA8D-30D5-7CF54CB44C39}"/>
                  </a:ext>
                </a:extLst>
              </p14:cNvPr>
              <p14:cNvContentPartPr/>
              <p14:nvPr/>
            </p14:nvContentPartPr>
            <p14:xfrm>
              <a:off x="208440" y="1414440"/>
              <a:ext cx="3121920" cy="2563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93F6F8-817A-CA8D-30D5-7CF54CB44C3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9080" y="1405080"/>
                <a:ext cx="3140640" cy="25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C129C4-7D0E-E131-0A7E-230A8759D13C}"/>
                  </a:ext>
                </a:extLst>
              </p14:cNvPr>
              <p14:cNvContentPartPr/>
              <p14:nvPr/>
            </p14:nvContentPartPr>
            <p14:xfrm>
              <a:off x="2039760" y="2323080"/>
              <a:ext cx="1033920" cy="977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C129C4-7D0E-E131-0A7E-230A8759D1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30400" y="2313720"/>
                <a:ext cx="1052640" cy="9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85EFB7-9B42-1782-8359-A4A2FC8C3FDE}"/>
                  </a:ext>
                </a:extLst>
              </p14:cNvPr>
              <p14:cNvContentPartPr/>
              <p14:nvPr/>
            </p14:nvContentPartPr>
            <p14:xfrm>
              <a:off x="900000" y="1628640"/>
              <a:ext cx="1849680" cy="754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85EFB7-9B42-1782-8359-A4A2FC8C3FD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640" y="1619280"/>
                <a:ext cx="186840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B0ED1B-5490-D24B-B255-81B7947E8C4B}"/>
                  </a:ext>
                </a:extLst>
              </p14:cNvPr>
              <p14:cNvContentPartPr/>
              <p14:nvPr/>
            </p14:nvContentPartPr>
            <p14:xfrm>
              <a:off x="2262600" y="1701000"/>
              <a:ext cx="2948400" cy="2434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B0ED1B-5490-D24B-B255-81B7947E8C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53240" y="1691640"/>
                <a:ext cx="2967120" cy="24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AC70889-8D46-318D-5564-3481CE3F0FFE}"/>
                  </a:ext>
                </a:extLst>
              </p14:cNvPr>
              <p14:cNvContentPartPr/>
              <p14:nvPr/>
            </p14:nvContentPartPr>
            <p14:xfrm>
              <a:off x="2596680" y="1397160"/>
              <a:ext cx="1879920" cy="745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AC70889-8D46-318D-5564-3481CE3F0FF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87320" y="1387800"/>
                <a:ext cx="189864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D576ABD-2B95-097B-8324-EB45CD17F1CC}"/>
                  </a:ext>
                </a:extLst>
              </p14:cNvPr>
              <p14:cNvContentPartPr/>
              <p14:nvPr/>
            </p14:nvContentPartPr>
            <p14:xfrm>
              <a:off x="2700360" y="634320"/>
              <a:ext cx="943920" cy="1191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D576ABD-2B95-097B-8324-EB45CD17F1C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91000" y="624960"/>
                <a:ext cx="96264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111E43F-30A9-115D-A4CA-36705E81FFBA}"/>
                  </a:ext>
                </a:extLst>
              </p14:cNvPr>
              <p14:cNvContentPartPr/>
              <p14:nvPr/>
            </p14:nvContentPartPr>
            <p14:xfrm>
              <a:off x="1816920" y="1315800"/>
              <a:ext cx="6736680" cy="3636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11E43F-30A9-115D-A4CA-36705E81FFB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07560" y="1306440"/>
                <a:ext cx="6755400" cy="36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D7B8AD-CFA9-C157-37FC-790BD8EBAECF}"/>
                  </a:ext>
                </a:extLst>
              </p14:cNvPr>
              <p14:cNvContentPartPr/>
              <p14:nvPr/>
            </p14:nvContentPartPr>
            <p14:xfrm>
              <a:off x="3018240" y="1410840"/>
              <a:ext cx="4728960" cy="4122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D7B8AD-CFA9-C157-37FC-790BD8EBAEC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08880" y="1401480"/>
                <a:ext cx="474768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2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3D0E8-26CC-356C-F949-561F804E4E69}"/>
              </a:ext>
            </a:extLst>
          </p:cNvPr>
          <p:cNvSpPr txBox="1"/>
          <p:nvPr/>
        </p:nvSpPr>
        <p:spPr>
          <a:xfrm>
            <a:off x="611560" y="5157192"/>
            <a:ext cx="4665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enturySchoolbook"/>
              </a:rPr>
              <a:t>The cat, which already ate, was full. </a:t>
            </a:r>
            <a:endParaRPr lang="en-US" sz="2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/>
              <p:nvPr/>
            </p:nvSpPr>
            <p:spPr>
              <a:xfrm>
                <a:off x="395536" y="1300698"/>
                <a:ext cx="55197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24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00698"/>
                <a:ext cx="5519781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/>
              <p:nvPr/>
            </p:nvSpPr>
            <p:spPr>
              <a:xfrm>
                <a:off x="395536" y="1988840"/>
                <a:ext cx="4544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88840"/>
                <a:ext cx="4544706" cy="461665"/>
              </a:xfrm>
              <a:prstGeom prst="rect">
                <a:avLst/>
              </a:prstGeom>
              <a:blipFill>
                <a:blip r:embed="rId4"/>
                <a:stretch>
                  <a:fillRect l="-279" b="-216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/>
              <p:nvPr/>
            </p:nvSpPr>
            <p:spPr>
              <a:xfrm>
                <a:off x="402299" y="3615407"/>
                <a:ext cx="5089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99" y="3615407"/>
                <a:ext cx="508940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B7D035-0FE9-36CA-3D70-B620B60FF426}"/>
                  </a:ext>
                </a:extLst>
              </p14:cNvPr>
              <p14:cNvContentPartPr/>
              <p14:nvPr/>
            </p14:nvContentPartPr>
            <p14:xfrm>
              <a:off x="527400" y="1371960"/>
              <a:ext cx="3843000" cy="177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B7D035-0FE9-36CA-3D70-B620B60FF4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040" y="1362600"/>
                <a:ext cx="3861720" cy="17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404BA5-C0BB-CBD6-3495-E9C5769B4118}"/>
                  </a:ext>
                </a:extLst>
              </p14:cNvPr>
              <p14:cNvContentPartPr/>
              <p14:nvPr/>
            </p14:nvContentPartPr>
            <p14:xfrm>
              <a:off x="6062760" y="2272680"/>
              <a:ext cx="1120320" cy="37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404BA5-C0BB-CBD6-3495-E9C5769B41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3400" y="2263320"/>
                <a:ext cx="11390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65BBA9-00C9-0667-8C1F-4F590FCD88F9}"/>
                  </a:ext>
                </a:extLst>
              </p14:cNvPr>
              <p14:cNvContentPartPr/>
              <p14:nvPr/>
            </p14:nvContentPartPr>
            <p14:xfrm>
              <a:off x="94320" y="1247040"/>
              <a:ext cx="420840" cy="2717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65BBA9-00C9-0667-8C1F-4F590FCD88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60" y="1237680"/>
                <a:ext cx="439560" cy="27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58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and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/>
              <p:nvPr/>
            </p:nvSpPr>
            <p:spPr>
              <a:xfrm>
                <a:off x="179512" y="1300698"/>
                <a:ext cx="4704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20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hr-H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hr-H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00698"/>
                <a:ext cx="4704173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/>
              <p:nvPr/>
            </p:nvSpPr>
            <p:spPr>
              <a:xfrm>
                <a:off x="179512" y="1988840"/>
                <a:ext cx="3681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88840"/>
                <a:ext cx="3681714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/>
              <p:nvPr/>
            </p:nvSpPr>
            <p:spPr>
              <a:xfrm>
                <a:off x="186275" y="3615407"/>
                <a:ext cx="42813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3615407"/>
                <a:ext cx="42813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36BE8-28B4-BCCB-5239-2A9F404543FE}"/>
                  </a:ext>
                </a:extLst>
              </p:cNvPr>
              <p:cNvSpPr txBox="1"/>
              <p:nvPr/>
            </p:nvSpPr>
            <p:spPr>
              <a:xfrm>
                <a:off x="186275" y="2676982"/>
                <a:ext cx="3622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36BE8-28B4-BCCB-5239-2A9F4045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2676982"/>
                <a:ext cx="3622658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843C5-B037-FD82-6452-DED8E5FF0693}"/>
                  </a:ext>
                </a:extLst>
              </p:cNvPr>
              <p:cNvSpPr txBox="1"/>
              <p:nvPr/>
            </p:nvSpPr>
            <p:spPr>
              <a:xfrm>
                <a:off x="179512" y="4218767"/>
                <a:ext cx="1603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843C5-B037-FD82-6452-DED8E5FF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18767"/>
                <a:ext cx="16035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B4571C-6300-9006-6FAD-3555F74D1277}"/>
              </a:ext>
            </a:extLst>
          </p:cNvPr>
          <p:cNvSpPr txBox="1"/>
          <p:nvPr/>
        </p:nvSpPr>
        <p:spPr>
          <a:xfrm>
            <a:off x="1853852" y="814192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46C0E-9588-7E23-3953-157AD2112790}"/>
              </a:ext>
            </a:extLst>
          </p:cNvPr>
          <p:cNvSpPr txBox="1"/>
          <p:nvPr/>
        </p:nvSpPr>
        <p:spPr>
          <a:xfrm>
            <a:off x="6252703" y="817690"/>
            <a:ext cx="75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LSTM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ADA8C-E614-DB60-A4E6-42DEC83D1B25}"/>
              </a:ext>
            </a:extLst>
          </p:cNvPr>
          <p:cNvSpPr txBox="1"/>
          <p:nvPr/>
        </p:nvSpPr>
        <p:spPr>
          <a:xfrm>
            <a:off x="12459" y="6440346"/>
            <a:ext cx="684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enturySchoolbook"/>
              </a:rPr>
              <a:t>[</a:t>
            </a:r>
            <a:r>
              <a:rPr lang="en-US" sz="1800" dirty="0" err="1">
                <a:effectLst/>
                <a:latin typeface="CenturySchoolbook"/>
              </a:rPr>
              <a:t>Hochreiter</a:t>
            </a:r>
            <a:r>
              <a:rPr lang="en-US" sz="1800" dirty="0">
                <a:effectLst/>
                <a:latin typeface="CenturySchoolbook"/>
              </a:rPr>
              <a:t> &amp; </a:t>
            </a:r>
            <a:r>
              <a:rPr lang="en-US" sz="1800" dirty="0" err="1">
                <a:effectLst/>
                <a:latin typeface="CenturySchoolbook"/>
              </a:rPr>
              <a:t>Schmidhuber</a:t>
            </a:r>
            <a:r>
              <a:rPr lang="en-US" sz="1800" dirty="0">
                <a:effectLst/>
                <a:latin typeface="CenturySchoolbook"/>
              </a:rPr>
              <a:t> 1997. Long short-term memory] 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0F73ED-E1AC-9A40-1449-10F9A6374E34}"/>
                  </a:ext>
                </a:extLst>
              </p14:cNvPr>
              <p14:cNvContentPartPr/>
              <p14:nvPr/>
            </p14:nvContentPartPr>
            <p14:xfrm>
              <a:off x="2073960" y="1234440"/>
              <a:ext cx="6568200" cy="540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0F73ED-E1AC-9A40-1449-10F9A6374E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4600" y="1225080"/>
                <a:ext cx="658692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8ED3A91-724E-90A8-F4E7-2818CDBB6EE9}"/>
                  </a:ext>
                </a:extLst>
              </p14:cNvPr>
              <p14:cNvContentPartPr/>
              <p14:nvPr/>
            </p14:nvContentPartPr>
            <p14:xfrm>
              <a:off x="1068840" y="1817280"/>
              <a:ext cx="7563600" cy="221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8ED3A91-724E-90A8-F4E7-2818CDBB6E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9480" y="1807920"/>
                <a:ext cx="7582320" cy="22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BC896C-214D-F5E1-DD5D-A14E31CE432A}"/>
                  </a:ext>
                </a:extLst>
              </p14:cNvPr>
              <p14:cNvContentPartPr/>
              <p14:nvPr/>
            </p14:nvContentPartPr>
            <p14:xfrm>
              <a:off x="2382480" y="2400480"/>
              <a:ext cx="6268320" cy="2159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BC896C-214D-F5E1-DD5D-A14E31CE43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3120" y="2391120"/>
                <a:ext cx="6287040" cy="21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0D958B5-C8A4-FFAD-2F3C-403BD330F23D}"/>
                  </a:ext>
                </a:extLst>
              </p14:cNvPr>
              <p14:cNvContentPartPr/>
              <p14:nvPr/>
            </p14:nvContentPartPr>
            <p14:xfrm>
              <a:off x="5166000" y="2991960"/>
              <a:ext cx="3553920" cy="529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0D958B5-C8A4-FFAD-2F3C-403BD330F2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56640" y="2982600"/>
                <a:ext cx="357264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758A258-35E3-2E4D-4CD1-7724990B2948}"/>
                  </a:ext>
                </a:extLst>
              </p14:cNvPr>
              <p14:cNvContentPartPr/>
              <p14:nvPr/>
            </p14:nvContentPartPr>
            <p14:xfrm>
              <a:off x="5192280" y="3454560"/>
              <a:ext cx="2970360" cy="499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758A258-35E3-2E4D-4CD1-7724990B29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2920" y="3445200"/>
                <a:ext cx="29890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E1D173-D9F4-E659-DD74-C837D3337A9A}"/>
                  </a:ext>
                </a:extLst>
              </p14:cNvPr>
              <p14:cNvContentPartPr/>
              <p14:nvPr/>
            </p14:nvContentPartPr>
            <p14:xfrm>
              <a:off x="4222440" y="1997280"/>
              <a:ext cx="2518560" cy="2568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E1D173-D9F4-E659-DD74-C837D3337A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13080" y="1987920"/>
                <a:ext cx="2537280" cy="25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9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and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/>
              <p:nvPr/>
            </p:nvSpPr>
            <p:spPr>
              <a:xfrm>
                <a:off x="179512" y="1300698"/>
                <a:ext cx="4704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20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hr-H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hr-H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00698"/>
                <a:ext cx="4704173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/>
              <p:nvPr/>
            </p:nvSpPr>
            <p:spPr>
              <a:xfrm>
                <a:off x="179512" y="1988840"/>
                <a:ext cx="3681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88840"/>
                <a:ext cx="3681714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/>
              <p:nvPr/>
            </p:nvSpPr>
            <p:spPr>
              <a:xfrm>
                <a:off x="186275" y="3615407"/>
                <a:ext cx="42813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3615407"/>
                <a:ext cx="42813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36BE8-28B4-BCCB-5239-2A9F404543FE}"/>
                  </a:ext>
                </a:extLst>
              </p:cNvPr>
              <p:cNvSpPr txBox="1"/>
              <p:nvPr/>
            </p:nvSpPr>
            <p:spPr>
              <a:xfrm>
                <a:off x="186275" y="2676982"/>
                <a:ext cx="3622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36BE8-28B4-BCCB-5239-2A9F4045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2676982"/>
                <a:ext cx="3622658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843C5-B037-FD82-6452-DED8E5FF0693}"/>
                  </a:ext>
                </a:extLst>
              </p:cNvPr>
              <p:cNvSpPr txBox="1"/>
              <p:nvPr/>
            </p:nvSpPr>
            <p:spPr>
              <a:xfrm>
                <a:off x="179512" y="4218767"/>
                <a:ext cx="1603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843C5-B037-FD82-6452-DED8E5FF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18767"/>
                <a:ext cx="16035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B4571C-6300-9006-6FAD-3555F74D1277}"/>
              </a:ext>
            </a:extLst>
          </p:cNvPr>
          <p:cNvSpPr txBox="1"/>
          <p:nvPr/>
        </p:nvSpPr>
        <p:spPr>
          <a:xfrm>
            <a:off x="1853852" y="814192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46C0E-9588-7E23-3953-157AD2112790}"/>
              </a:ext>
            </a:extLst>
          </p:cNvPr>
          <p:cNvSpPr txBox="1"/>
          <p:nvPr/>
        </p:nvSpPr>
        <p:spPr>
          <a:xfrm>
            <a:off x="6252703" y="817690"/>
            <a:ext cx="75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LSTM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ADA8C-E614-DB60-A4E6-42DEC83D1B25}"/>
              </a:ext>
            </a:extLst>
          </p:cNvPr>
          <p:cNvSpPr txBox="1"/>
          <p:nvPr/>
        </p:nvSpPr>
        <p:spPr>
          <a:xfrm>
            <a:off x="12459" y="6440346"/>
            <a:ext cx="684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enturySchoolbook"/>
              </a:rPr>
              <a:t>[</a:t>
            </a:r>
            <a:r>
              <a:rPr lang="en-US" sz="1800" dirty="0" err="1">
                <a:effectLst/>
                <a:latin typeface="CenturySchoolbook"/>
              </a:rPr>
              <a:t>Hochreiter</a:t>
            </a:r>
            <a:r>
              <a:rPr lang="en-US" sz="1800" dirty="0">
                <a:effectLst/>
                <a:latin typeface="CenturySchoolbook"/>
              </a:rPr>
              <a:t> &amp; </a:t>
            </a:r>
            <a:r>
              <a:rPr lang="en-US" sz="1800" dirty="0" err="1">
                <a:effectLst/>
                <a:latin typeface="CenturySchoolbook"/>
              </a:rPr>
              <a:t>Schmidhuber</a:t>
            </a:r>
            <a:r>
              <a:rPr lang="en-US" sz="1800" dirty="0">
                <a:effectLst/>
                <a:latin typeface="CenturySchoolbook"/>
              </a:rPr>
              <a:t> 1997. Long short-term memory] 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2B8B8F-870D-FCAD-7512-643931CB3629}"/>
                  </a:ext>
                </a:extLst>
              </p:cNvPr>
              <p:cNvSpPr txBox="1"/>
              <p:nvPr/>
            </p:nvSpPr>
            <p:spPr>
              <a:xfrm>
                <a:off x="4883685" y="1252499"/>
                <a:ext cx="4258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20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2B8B8F-870D-FCAD-7512-643931CB3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85" y="1252499"/>
                <a:ext cx="425873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5CA234-A68F-CFDB-CB55-9CD197242EAE}"/>
                  </a:ext>
                </a:extLst>
              </p:cNvPr>
              <p:cNvSpPr txBox="1"/>
              <p:nvPr/>
            </p:nvSpPr>
            <p:spPr>
              <a:xfrm>
                <a:off x="4883685" y="1940641"/>
                <a:ext cx="3681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5CA234-A68F-CFDB-CB55-9CD19724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85" y="1940641"/>
                <a:ext cx="3681714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3C8AD-B338-4F5D-599F-8B1BFD9D0A36}"/>
                  </a:ext>
                </a:extLst>
              </p:cNvPr>
              <p:cNvSpPr txBox="1"/>
              <p:nvPr/>
            </p:nvSpPr>
            <p:spPr>
              <a:xfrm>
                <a:off x="4890448" y="3793682"/>
                <a:ext cx="3527119" cy="430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3C8AD-B338-4F5D-599F-8B1BFD9D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48" y="3793682"/>
                <a:ext cx="3527119" cy="430311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7F2F22-A976-58D4-3BF3-C433E1E1211A}"/>
                  </a:ext>
                </a:extLst>
              </p:cNvPr>
              <p:cNvSpPr txBox="1"/>
              <p:nvPr/>
            </p:nvSpPr>
            <p:spPr>
              <a:xfrm>
                <a:off x="4890448" y="2492896"/>
                <a:ext cx="3675430" cy="446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7F2F22-A976-58D4-3BF3-C433E1E12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48" y="2492896"/>
                <a:ext cx="3675430" cy="44685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1D4DC5-C021-DB08-E597-AEC50483865F}"/>
                  </a:ext>
                </a:extLst>
              </p:cNvPr>
              <p:cNvSpPr txBox="1"/>
              <p:nvPr/>
            </p:nvSpPr>
            <p:spPr>
              <a:xfrm>
                <a:off x="4883685" y="4397042"/>
                <a:ext cx="20864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1D4DC5-C021-DB08-E597-AEC504838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85" y="4397042"/>
                <a:ext cx="208646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F4F2E-BEA8-6469-72F8-974195713337}"/>
                  </a:ext>
                </a:extLst>
              </p:cNvPr>
              <p:cNvSpPr txBox="1"/>
              <p:nvPr/>
            </p:nvSpPr>
            <p:spPr>
              <a:xfrm>
                <a:off x="4893130" y="3140968"/>
                <a:ext cx="3668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F4F2E-BEA8-6469-72F8-97419571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130" y="3140968"/>
                <a:ext cx="3668568" cy="400110"/>
              </a:xfrm>
              <a:prstGeom prst="rect">
                <a:avLst/>
              </a:prstGeom>
              <a:blipFill>
                <a:blip r:embed="rId1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958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pictures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2B8B8F-870D-FCAD-7512-643931CB3629}"/>
                  </a:ext>
                </a:extLst>
              </p:cNvPr>
              <p:cNvSpPr txBox="1"/>
              <p:nvPr/>
            </p:nvSpPr>
            <p:spPr>
              <a:xfrm>
                <a:off x="179512" y="692696"/>
                <a:ext cx="3848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2B8B8F-870D-FCAD-7512-643931CB3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92696"/>
                <a:ext cx="384804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5CA234-A68F-CFDB-CB55-9CD197242EAE}"/>
                  </a:ext>
                </a:extLst>
              </p:cNvPr>
              <p:cNvSpPr txBox="1"/>
              <p:nvPr/>
            </p:nvSpPr>
            <p:spPr>
              <a:xfrm>
                <a:off x="179512" y="1084674"/>
                <a:ext cx="3344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5CA234-A68F-CFDB-CB55-9CD19724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84674"/>
                <a:ext cx="334495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3C8AD-B338-4F5D-599F-8B1BFD9D0A36}"/>
                  </a:ext>
                </a:extLst>
              </p:cNvPr>
              <p:cNvSpPr txBox="1"/>
              <p:nvPr/>
            </p:nvSpPr>
            <p:spPr>
              <a:xfrm>
                <a:off x="186275" y="2350617"/>
                <a:ext cx="3186642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r-H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3C8AD-B338-4F5D-599F-8B1BFD9D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2350617"/>
                <a:ext cx="3186642" cy="39651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7F2F22-A976-58D4-3BF3-C433E1E1211A}"/>
                  </a:ext>
                </a:extLst>
              </p:cNvPr>
              <p:cNvSpPr txBox="1"/>
              <p:nvPr/>
            </p:nvSpPr>
            <p:spPr>
              <a:xfrm>
                <a:off x="186275" y="1484784"/>
                <a:ext cx="3318665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7F2F22-A976-58D4-3BF3-C433E1E12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1484784"/>
                <a:ext cx="3318665" cy="411331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1D4DC5-C021-DB08-E597-AEC50483865F}"/>
                  </a:ext>
                </a:extLst>
              </p:cNvPr>
              <p:cNvSpPr txBox="1"/>
              <p:nvPr/>
            </p:nvSpPr>
            <p:spPr>
              <a:xfrm>
                <a:off x="179512" y="2812866"/>
                <a:ext cx="1884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hr-H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1D4DC5-C021-DB08-E597-AEC504838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812866"/>
                <a:ext cx="18848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F4F2E-BEA8-6469-72F8-974195713337}"/>
                  </a:ext>
                </a:extLst>
              </p:cNvPr>
              <p:cNvSpPr txBox="1"/>
              <p:nvPr/>
            </p:nvSpPr>
            <p:spPr>
              <a:xfrm>
                <a:off x="188957" y="1916832"/>
                <a:ext cx="3318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F4F2E-BEA8-6469-72F8-97419571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7" y="1916832"/>
                <a:ext cx="331860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EF8396-45D6-C3D7-E4AC-8BD97354A914}"/>
              </a:ext>
            </a:extLst>
          </p:cNvPr>
          <p:cNvCxnSpPr>
            <a:cxnSpLocks/>
            <a:stCxn id="32" idx="0"/>
            <a:endCxn id="39" idx="4"/>
          </p:cNvCxnSpPr>
          <p:nvPr/>
        </p:nvCxnSpPr>
        <p:spPr>
          <a:xfrm flipH="1" flipV="1">
            <a:off x="5958273" y="1871191"/>
            <a:ext cx="7618" cy="50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4DADB4-5321-7C42-BC17-2D574C44FBC3}"/>
              </a:ext>
            </a:extLst>
          </p:cNvPr>
          <p:cNvSpPr/>
          <p:nvPr/>
        </p:nvSpPr>
        <p:spPr>
          <a:xfrm>
            <a:off x="4489734" y="2852936"/>
            <a:ext cx="864081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forget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E81A77-6183-6819-F828-8619174E8019}"/>
              </a:ext>
            </a:extLst>
          </p:cNvPr>
          <p:cNvSpPr/>
          <p:nvPr/>
        </p:nvSpPr>
        <p:spPr>
          <a:xfrm>
            <a:off x="5497839" y="2852936"/>
            <a:ext cx="936104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update gate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01DD5F-0D7B-0ECD-FCD1-E64EB1546D88}"/>
              </a:ext>
            </a:extLst>
          </p:cNvPr>
          <p:cNvSpPr/>
          <p:nvPr/>
        </p:nvSpPr>
        <p:spPr>
          <a:xfrm>
            <a:off x="6577959" y="2852936"/>
            <a:ext cx="504063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tanh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8E750D-03AE-83CF-F317-D9EE87095F2C}"/>
              </a:ext>
            </a:extLst>
          </p:cNvPr>
          <p:cNvSpPr/>
          <p:nvPr/>
        </p:nvSpPr>
        <p:spPr>
          <a:xfrm>
            <a:off x="7226038" y="2858890"/>
            <a:ext cx="936104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output gate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B39809-9EE6-9DC8-F940-877D4C137B88}"/>
              </a:ext>
            </a:extLst>
          </p:cNvPr>
          <p:cNvGrpSpPr/>
          <p:nvPr/>
        </p:nvGrpSpPr>
        <p:grpSpPr>
          <a:xfrm>
            <a:off x="5865282" y="2336001"/>
            <a:ext cx="201218" cy="369332"/>
            <a:chOff x="6451604" y="2699628"/>
            <a:chExt cx="201218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FDB641-E101-3463-B95F-33D3213CB8D6}"/>
                </a:ext>
              </a:extLst>
            </p:cNvPr>
            <p:cNvSpPr txBox="1"/>
            <p:nvPr/>
          </p:nvSpPr>
          <p:spPr>
            <a:xfrm>
              <a:off x="6492480" y="2699628"/>
              <a:ext cx="119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/>
                <a:t>*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BBC280-531E-F62A-DB07-60B5D2AF0A0C}"/>
                </a:ext>
              </a:extLst>
            </p:cNvPr>
            <p:cNvSpPr/>
            <p:nvPr/>
          </p:nvSpPr>
          <p:spPr>
            <a:xfrm>
              <a:off x="6451604" y="2739807"/>
              <a:ext cx="201218" cy="20121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R" dirty="0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86445277-D8AE-57EC-4D75-4FC6D95C2EFA}"/>
              </a:ext>
            </a:extLst>
          </p:cNvPr>
          <p:cNvSpPr/>
          <p:nvPr/>
        </p:nvSpPr>
        <p:spPr>
          <a:xfrm>
            <a:off x="5857664" y="1669973"/>
            <a:ext cx="201218" cy="201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R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B8EBBF-1EE3-E0D9-7AD2-375124DD52C9}"/>
                  </a:ext>
                </a:extLst>
              </p:cNvPr>
              <p:cNvSpPr txBox="1"/>
              <p:nvPr/>
            </p:nvSpPr>
            <p:spPr>
              <a:xfrm>
                <a:off x="4633750" y="2576705"/>
                <a:ext cx="2618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B8EBBF-1EE3-E0D9-7AD2-375124DD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50" y="2576705"/>
                <a:ext cx="261883" cy="307777"/>
              </a:xfrm>
              <a:prstGeom prst="rect">
                <a:avLst/>
              </a:prstGeom>
              <a:blipFill>
                <a:blip r:embed="rId9"/>
                <a:stretch>
                  <a:fillRect l="-63636" r="-50000" b="-8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4F97B5-2BAF-116A-ACD3-0495F7F12B51}"/>
                  </a:ext>
                </a:extLst>
              </p:cNvPr>
              <p:cNvSpPr txBox="1"/>
              <p:nvPr/>
            </p:nvSpPr>
            <p:spPr>
              <a:xfrm>
                <a:off x="5596003" y="2576464"/>
                <a:ext cx="2618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4F97B5-2BAF-116A-ACD3-0495F7F1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03" y="2576464"/>
                <a:ext cx="261883" cy="307777"/>
              </a:xfrm>
              <a:prstGeom prst="rect">
                <a:avLst/>
              </a:prstGeom>
              <a:blipFill>
                <a:blip r:embed="rId10"/>
                <a:stretch>
                  <a:fillRect l="-45455" r="-40909" b="-8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3883CA-45E4-2107-1A3D-AB21291855EF}"/>
                  </a:ext>
                </a:extLst>
              </p:cNvPr>
              <p:cNvSpPr txBox="1"/>
              <p:nvPr/>
            </p:nvSpPr>
            <p:spPr>
              <a:xfrm>
                <a:off x="6361942" y="2551444"/>
                <a:ext cx="5040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1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3883CA-45E4-2107-1A3D-AB2129185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42" y="2551444"/>
                <a:ext cx="50406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C11BA0-66F6-9B29-5A52-4DEB4F419864}"/>
                  </a:ext>
                </a:extLst>
              </p:cNvPr>
              <p:cNvSpPr txBox="1"/>
              <p:nvPr/>
            </p:nvSpPr>
            <p:spPr>
              <a:xfrm>
                <a:off x="7337269" y="2550293"/>
                <a:ext cx="2618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C11BA0-66F6-9B29-5A52-4DEB4F41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69" y="2550293"/>
                <a:ext cx="261883" cy="307777"/>
              </a:xfrm>
              <a:prstGeom prst="rect">
                <a:avLst/>
              </a:prstGeom>
              <a:blipFill>
                <a:blip r:embed="rId12"/>
                <a:stretch>
                  <a:fillRect l="-50000" r="-50000" b="-1153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E17F772E-72A5-ACFA-BB2D-409F7A8B80C3}"/>
              </a:ext>
            </a:extLst>
          </p:cNvPr>
          <p:cNvGrpSpPr/>
          <p:nvPr/>
        </p:nvGrpSpPr>
        <p:grpSpPr>
          <a:xfrm>
            <a:off x="7593481" y="2408009"/>
            <a:ext cx="201218" cy="369332"/>
            <a:chOff x="2105639" y="3186215"/>
            <a:chExt cx="201218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A2816DD-16A0-481C-254A-E59AABA8890E}"/>
                </a:ext>
              </a:extLst>
            </p:cNvPr>
            <p:cNvSpPr txBox="1"/>
            <p:nvPr/>
          </p:nvSpPr>
          <p:spPr>
            <a:xfrm>
              <a:off x="2146515" y="3186215"/>
              <a:ext cx="119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/>
                <a:t>*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7690D0-5FF2-755A-A42D-AF90CED36D5B}"/>
                </a:ext>
              </a:extLst>
            </p:cNvPr>
            <p:cNvSpPr/>
            <p:nvPr/>
          </p:nvSpPr>
          <p:spPr>
            <a:xfrm>
              <a:off x="2105639" y="3226394"/>
              <a:ext cx="201218" cy="20121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R" dirty="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8F768C6-5F41-BA8A-C118-1AA7E0E085E1}"/>
              </a:ext>
            </a:extLst>
          </p:cNvPr>
          <p:cNvSpPr/>
          <p:nvPr/>
        </p:nvSpPr>
        <p:spPr>
          <a:xfrm>
            <a:off x="7442058" y="2000658"/>
            <a:ext cx="504063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tanh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9A3354-1321-07CE-9F4D-3FF965942535}"/>
              </a:ext>
            </a:extLst>
          </p:cNvPr>
          <p:cNvCxnSpPr>
            <a:cxnSpLocks/>
            <a:stCxn id="26" idx="0"/>
            <a:endCxn id="32" idx="4"/>
          </p:cNvCxnSpPr>
          <p:nvPr/>
        </p:nvCxnSpPr>
        <p:spPr>
          <a:xfrm flipV="1">
            <a:off x="5965891" y="2577398"/>
            <a:ext cx="0" cy="275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49B885-7E8A-41A0-70AE-0251398FD1EC}"/>
              </a:ext>
            </a:extLst>
          </p:cNvPr>
          <p:cNvCxnSpPr>
            <a:cxnSpLocks/>
            <a:stCxn id="29" idx="0"/>
            <a:endCxn id="47" idx="4"/>
          </p:cNvCxnSpPr>
          <p:nvPr/>
        </p:nvCxnSpPr>
        <p:spPr>
          <a:xfrm flipV="1">
            <a:off x="7694090" y="2649406"/>
            <a:ext cx="0" cy="20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E0535C-C4AF-72AA-C926-8DC55688948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>
            <a:off x="7694090" y="2273285"/>
            <a:ext cx="0" cy="174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CF0A6A-C6F3-6517-87FC-D450BA938A33}"/>
              </a:ext>
            </a:extLst>
          </p:cNvPr>
          <p:cNvCxnSpPr>
            <a:cxnSpLocks/>
            <a:stCxn id="24" idx="0"/>
            <a:endCxn id="74" idx="4"/>
          </p:cNvCxnSpPr>
          <p:nvPr/>
        </p:nvCxnSpPr>
        <p:spPr>
          <a:xfrm flipV="1">
            <a:off x="4921775" y="1866610"/>
            <a:ext cx="2940" cy="986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0CE6E85-A531-81C2-A57B-1635EFF57386}"/>
              </a:ext>
            </a:extLst>
          </p:cNvPr>
          <p:cNvCxnSpPr>
            <a:stCxn id="28" idx="0"/>
            <a:endCxn id="32" idx="6"/>
          </p:cNvCxnSpPr>
          <p:nvPr/>
        </p:nvCxnSpPr>
        <p:spPr>
          <a:xfrm rot="16200000" flipV="1">
            <a:off x="6260173" y="2283117"/>
            <a:ext cx="376147" cy="76349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C0F98C-8C6C-540B-7326-6215824376E9}"/>
              </a:ext>
            </a:extLst>
          </p:cNvPr>
          <p:cNvGrpSpPr/>
          <p:nvPr/>
        </p:nvGrpSpPr>
        <p:grpSpPr>
          <a:xfrm>
            <a:off x="4824106" y="1625213"/>
            <a:ext cx="201218" cy="369332"/>
            <a:chOff x="6451604" y="2699628"/>
            <a:chExt cx="201218" cy="369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BCC44E1-573D-6291-08AB-DBAE04E3F9B9}"/>
                </a:ext>
              </a:extLst>
            </p:cNvPr>
            <p:cNvSpPr txBox="1"/>
            <p:nvPr/>
          </p:nvSpPr>
          <p:spPr>
            <a:xfrm>
              <a:off x="6492480" y="2699628"/>
              <a:ext cx="119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/>
                <a:t>*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8A316A7-E312-96CA-AD9E-645AE307C335}"/>
                </a:ext>
              </a:extLst>
            </p:cNvPr>
            <p:cNvSpPr/>
            <p:nvPr/>
          </p:nvSpPr>
          <p:spPr>
            <a:xfrm>
              <a:off x="6451604" y="2739807"/>
              <a:ext cx="201218" cy="20121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R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47BFC1-12F9-2E38-E341-522571599C69}"/>
              </a:ext>
            </a:extLst>
          </p:cNvPr>
          <p:cNvCxnSpPr>
            <a:cxnSpLocks/>
            <a:stCxn id="74" idx="6"/>
            <a:endCxn id="39" idx="2"/>
          </p:cNvCxnSpPr>
          <p:nvPr/>
        </p:nvCxnSpPr>
        <p:spPr>
          <a:xfrm>
            <a:off x="5025324" y="1766001"/>
            <a:ext cx="832340" cy="4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A05EAE2-5D23-123C-6E6E-51E8195A50F2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6058882" y="1770582"/>
            <a:ext cx="27615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E0724C7-7D95-4FBE-9D97-DB9970046D6A}"/>
              </a:ext>
            </a:extLst>
          </p:cNvPr>
          <p:cNvSpPr/>
          <p:nvPr/>
        </p:nvSpPr>
        <p:spPr>
          <a:xfrm>
            <a:off x="4217117" y="1481197"/>
            <a:ext cx="4315323" cy="20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 sz="12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CCC8F36-C606-0677-286A-3D2429767238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7794699" y="2548797"/>
            <a:ext cx="10257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34C00FC-466A-4E81-C67F-FCC19A175F1E}"/>
              </a:ext>
            </a:extLst>
          </p:cNvPr>
          <p:cNvSpPr/>
          <p:nvPr/>
        </p:nvSpPr>
        <p:spPr>
          <a:xfrm>
            <a:off x="7841159" y="932669"/>
            <a:ext cx="696361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softmax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82033E8-DF5B-067C-CA7C-819A44CC7CF8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8189340" y="1205296"/>
            <a:ext cx="0" cy="505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85E3A9A-283E-9B21-2E25-2152460A9280}"/>
                  </a:ext>
                </a:extLst>
              </p:cNvPr>
              <p:cNvSpPr txBox="1"/>
              <p:nvPr/>
            </p:nvSpPr>
            <p:spPr>
              <a:xfrm>
                <a:off x="3448559" y="2385177"/>
                <a:ext cx="6193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85E3A9A-283E-9B21-2E25-2152460A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559" y="2385177"/>
                <a:ext cx="619385" cy="338554"/>
              </a:xfrm>
              <a:prstGeom prst="rect">
                <a:avLst/>
              </a:prstGeom>
              <a:blipFill>
                <a:blip r:embed="rId13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4F18DC7-8500-5A9B-6AF2-9BEC0F3E9862}"/>
                  </a:ext>
                </a:extLst>
              </p:cNvPr>
              <p:cNvSpPr txBox="1"/>
              <p:nvPr/>
            </p:nvSpPr>
            <p:spPr>
              <a:xfrm>
                <a:off x="3419872" y="1598255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4F18DC7-8500-5A9B-6AF2-9BEC0F3E9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598255"/>
                <a:ext cx="657436" cy="338554"/>
              </a:xfrm>
              <a:prstGeom prst="rect">
                <a:avLst/>
              </a:prstGeom>
              <a:blipFill>
                <a:blip r:embed="rId14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D9FF778-462C-0155-4D9B-26FECCB5A98A}"/>
              </a:ext>
            </a:extLst>
          </p:cNvPr>
          <p:cNvCxnSpPr>
            <a:cxnSpLocks/>
            <a:stCxn id="117" idx="3"/>
            <a:endCxn id="74" idx="2"/>
          </p:cNvCxnSpPr>
          <p:nvPr/>
        </p:nvCxnSpPr>
        <p:spPr>
          <a:xfrm flipV="1">
            <a:off x="4077308" y="1766001"/>
            <a:ext cx="746798" cy="1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9E2D7B2-02BE-6251-81BA-91AFC48CF114}"/>
                  </a:ext>
                </a:extLst>
              </p:cNvPr>
              <p:cNvSpPr txBox="1"/>
              <p:nvPr/>
            </p:nvSpPr>
            <p:spPr>
              <a:xfrm>
                <a:off x="8511217" y="1449855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9E2D7B2-02BE-6251-81BA-91AFC48C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217" y="1449855"/>
                <a:ext cx="65743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A0841CC-A447-1C92-F451-90C5ADEEA2EE}"/>
                  </a:ext>
                </a:extLst>
              </p:cNvPr>
              <p:cNvSpPr txBox="1"/>
              <p:nvPr/>
            </p:nvSpPr>
            <p:spPr>
              <a:xfrm>
                <a:off x="8491754" y="2215900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A0841CC-A447-1C92-F451-90C5ADEEA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54" y="2215900"/>
                <a:ext cx="65743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718B56-40D2-3F7B-004B-01B4544571CD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8189339" y="673827"/>
            <a:ext cx="1" cy="25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F6873B6-34B5-5F52-2E79-B5000183C667}"/>
                  </a:ext>
                </a:extLst>
              </p:cNvPr>
              <p:cNvSpPr txBox="1"/>
              <p:nvPr/>
            </p:nvSpPr>
            <p:spPr>
              <a:xfrm>
                <a:off x="7848077" y="460938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F6873B6-34B5-5F52-2E79-B5000183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077" y="460938"/>
                <a:ext cx="657436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F4E9DF3-0D2B-C797-9295-8CBF0CB57AAA}"/>
                  </a:ext>
                </a:extLst>
              </p:cNvPr>
              <p:cNvSpPr txBox="1"/>
              <p:nvPr/>
            </p:nvSpPr>
            <p:spPr>
              <a:xfrm>
                <a:off x="7622296" y="1199640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F4E9DF3-0D2B-C797-9295-8CBF0CB5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296" y="1199640"/>
                <a:ext cx="657436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A8E2645-E1F6-A6C5-2506-6392FBBD598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7694089" y="1766001"/>
            <a:ext cx="1" cy="234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rc 143">
            <a:extLst>
              <a:ext uri="{FF2B5EF4-FFF2-40B4-BE49-F238E27FC236}">
                <a16:creationId xmlns:a16="http://schemas.microsoft.com/office/drawing/2014/main" id="{98163BBE-292B-57F6-50E3-D2424D1CA07D}"/>
              </a:ext>
            </a:extLst>
          </p:cNvPr>
          <p:cNvSpPr/>
          <p:nvPr/>
        </p:nvSpPr>
        <p:spPr>
          <a:xfrm>
            <a:off x="8135398" y="1700808"/>
            <a:ext cx="107882" cy="120709"/>
          </a:xfrm>
          <a:prstGeom prst="arc">
            <a:avLst>
              <a:gd name="adj1" fmla="val 16200000"/>
              <a:gd name="adj2" fmla="val 56251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F1EC598-EBCF-2596-536C-4A564EB1EF6A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8185391" y="1821355"/>
            <a:ext cx="1295" cy="72893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9F107CEF-E209-96BE-6751-44105C9E94AE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4312655" y="3131517"/>
            <a:ext cx="3381435" cy="2254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EB1AC52A-0D63-70EF-8098-B30DCEB9B04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4067944" y="2554454"/>
            <a:ext cx="244711" cy="802538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B2D2D12-1523-43BC-1972-62BF59450A1B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6829991" y="3125563"/>
            <a:ext cx="1" cy="231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7884272-6121-8E05-216B-D1E453B9F377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965891" y="3125563"/>
            <a:ext cx="0" cy="22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A500733-D131-9AE3-389E-A4F3354C6725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921775" y="3125563"/>
            <a:ext cx="0" cy="22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9AC24AB-6CA5-5514-B73F-0DA7E19C0F94}"/>
                  </a:ext>
                </a:extLst>
              </p:cNvPr>
              <p:cNvSpPr txBox="1"/>
              <p:nvPr/>
            </p:nvSpPr>
            <p:spPr>
              <a:xfrm>
                <a:off x="6089149" y="1526892"/>
                <a:ext cx="6574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9AC24AB-6CA5-5514-B73F-0DA7E19C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149" y="1526892"/>
                <a:ext cx="65743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BE3361F-9AA9-A1F3-DCB9-EAD575B85901}"/>
                  </a:ext>
                </a:extLst>
              </p:cNvPr>
              <p:cNvSpPr txBox="1"/>
              <p:nvPr/>
            </p:nvSpPr>
            <p:spPr>
              <a:xfrm>
                <a:off x="7674192" y="2304627"/>
                <a:ext cx="6574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BE3361F-9AA9-A1F3-DCB9-EAD575B8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192" y="2304627"/>
                <a:ext cx="65743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EEE0DF75-7346-0A4B-C651-1D4C5016018F}"/>
                  </a:ext>
                </a:extLst>
              </p:cNvPr>
              <p:cNvSpPr txBox="1"/>
              <p:nvPr/>
            </p:nvSpPr>
            <p:spPr>
              <a:xfrm>
                <a:off x="4324057" y="3711327"/>
                <a:ext cx="6193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EEE0DF75-7346-0A4B-C651-1D4C5016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57" y="3711327"/>
                <a:ext cx="619385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FD6C8845-4A3D-D1D6-3EC4-86E74F36D3C0}"/>
              </a:ext>
            </a:extLst>
          </p:cNvPr>
          <p:cNvCxnSpPr>
            <a:cxnSpLocks/>
            <a:stCxn id="336" idx="0"/>
          </p:cNvCxnSpPr>
          <p:nvPr/>
        </p:nvCxnSpPr>
        <p:spPr>
          <a:xfrm flipV="1">
            <a:off x="4633750" y="3351038"/>
            <a:ext cx="0" cy="36028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F22B16-B192-69C0-7F30-AA4D67AB3ADD}"/>
              </a:ext>
            </a:extLst>
          </p:cNvPr>
          <p:cNvGrpSpPr/>
          <p:nvPr/>
        </p:nvGrpSpPr>
        <p:grpSpPr>
          <a:xfrm>
            <a:off x="242156" y="4300693"/>
            <a:ext cx="2743870" cy="2411503"/>
            <a:chOff x="242156" y="3964529"/>
            <a:chExt cx="2743870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A0176C1A-3812-5475-986D-6EC3C87F1A8F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A0176C1A-3812-5475-986D-6EC3C87F1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99E9754-98C7-D72E-0CE5-F74573213C6F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E580A91-46F7-8471-729B-13BFE45BC302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4597A79-E96E-1C85-BAC0-CC0565127B6B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3D25415-12DC-E439-8B2D-F9B4DA80CE1B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903523B4-35CB-9882-F8FB-26F141A44241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E66D5FF-E838-B989-F3E5-7A07293CF5C9}"/>
                </a:ext>
              </a:extLst>
            </p:cNvPr>
            <p:cNvCxnSpPr>
              <a:cxnSpLocks/>
              <a:stCxn id="181" idx="0"/>
              <a:endCxn id="186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702E81A-5D47-A708-5D85-29B591EEDE86}"/>
                </a:ext>
              </a:extLst>
            </p:cNvPr>
            <p:cNvCxnSpPr>
              <a:cxnSpLocks/>
              <a:stCxn id="180" idx="0"/>
              <a:endCxn id="247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lbow Connector 199">
              <a:extLst>
                <a:ext uri="{FF2B5EF4-FFF2-40B4-BE49-F238E27FC236}">
                  <a16:creationId xmlns:a16="http://schemas.microsoft.com/office/drawing/2014/main" id="{8AA6F2D7-272C-1B25-C574-31782C95D989}"/>
                </a:ext>
              </a:extLst>
            </p:cNvPr>
            <p:cNvCxnSpPr>
              <a:cxnSpLocks/>
              <a:stCxn id="250" idx="0"/>
              <a:endCxn id="186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C8A91328-48AD-CDCE-4D33-796F12672596}"/>
                </a:ext>
              </a:extLst>
            </p:cNvPr>
            <p:cNvCxnSpPr>
              <a:cxnSpLocks/>
              <a:stCxn id="256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222859D-BABE-7EBB-7AF8-5F9CDC3BE08D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A3AE939-06EA-E6E8-788D-14F9D7B173DC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B6BEA29-388B-326D-75F8-0470CA51D048}"/>
                    </a:ext>
                  </a:extLst>
                </p:cNvPr>
                <p:cNvSpPr txBox="1"/>
                <p:nvPr/>
              </p:nvSpPr>
              <p:spPr>
                <a:xfrm>
                  <a:off x="251520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B6BEA29-388B-326D-75F8-0470CA51D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5250686"/>
                  <a:ext cx="619385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3200C5C4-A3AF-777E-ACE6-B7A3875ED318}"/>
                    </a:ext>
                  </a:extLst>
                </p:cNvPr>
                <p:cNvSpPr txBox="1"/>
                <p:nvPr/>
              </p:nvSpPr>
              <p:spPr>
                <a:xfrm>
                  <a:off x="242156" y="458112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3200C5C4-A3AF-777E-ACE6-B7A3875ED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56" y="4581128"/>
                  <a:ext cx="657436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628D5A8-FA15-C4FA-5D88-3E3D97266744}"/>
                </a:ext>
              </a:extLst>
            </p:cNvPr>
            <p:cNvCxnSpPr>
              <a:cxnSpLocks/>
              <a:endCxn id="247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Elbow Connector 221">
              <a:extLst>
                <a:ext uri="{FF2B5EF4-FFF2-40B4-BE49-F238E27FC236}">
                  <a16:creationId xmlns:a16="http://schemas.microsoft.com/office/drawing/2014/main" id="{2974D347-6CDE-8C10-46C6-53B99D1FAB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82C5619D-DB46-5A8C-D983-3D5A8C4C1C29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F084B6B-1269-4A49-F1AD-96816571AC9B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1E528366-34ED-BD61-D639-AD49990EEBB4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5A25B28-8E43-AE0E-D54B-BCB76914F871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E238E170-214A-DD10-3BEC-7D59222692B5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52BAEBC-F79F-6CE8-11D1-3F3959847F4C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6E733EEF-A9C6-7805-5258-A4A5EADA2FA6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F72466A0-19CC-B2BF-51F7-AE235CD850B2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835B91E8-B645-5A3D-FEEF-E2570741FE6F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12F91C7E-3D13-23A0-44E9-055D4EBC2F72}"/>
                </a:ext>
              </a:extLst>
            </p:cNvPr>
            <p:cNvCxnSpPr>
              <a:cxnSpLocks/>
              <a:stCxn id="251" idx="0"/>
              <a:endCxn id="262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2DEF9F0-E7E4-EEEE-2A4B-F396DDD37D75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DD1198DC-785A-1BC6-E254-17A13F908523}"/>
                </a:ext>
              </a:extLst>
            </p:cNvPr>
            <p:cNvCxnSpPr>
              <a:cxnSpLocks/>
              <a:stCxn id="262" idx="0"/>
              <a:endCxn id="268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5BE2667-BD8D-F3FA-4DC9-AFCB927F31CC}"/>
                </a:ext>
              </a:extLst>
            </p:cNvPr>
            <p:cNvCxnSpPr>
              <a:cxnSpLocks/>
              <a:stCxn id="247" idx="6"/>
              <a:endCxn id="256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B1B6A423-99BC-71C6-BDF8-6C1857D13643}"/>
                </a:ext>
              </a:extLst>
            </p:cNvPr>
            <p:cNvCxnSpPr>
              <a:cxnSpLocks/>
              <a:stCxn id="186" idx="0"/>
              <a:endCxn id="256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FAB49502-0796-8950-6124-0ED886CC0D43}"/>
                </a:ext>
              </a:extLst>
            </p:cNvPr>
            <p:cNvCxnSpPr>
              <a:cxnSpLocks/>
              <a:endCxn id="268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Elbow Connector 313">
              <a:extLst>
                <a:ext uri="{FF2B5EF4-FFF2-40B4-BE49-F238E27FC236}">
                  <a16:creationId xmlns:a16="http://schemas.microsoft.com/office/drawing/2014/main" id="{B2119E0A-6119-D363-5366-052D95E78DA5}"/>
                </a:ext>
              </a:extLst>
            </p:cNvPr>
            <p:cNvCxnSpPr>
              <a:cxnSpLocks/>
              <a:endCxn id="251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BC888506-47F2-9EE7-66C7-80E456C288CC}"/>
                </a:ext>
              </a:extLst>
            </p:cNvPr>
            <p:cNvCxnSpPr>
              <a:cxnSpLocks/>
              <a:stCxn id="262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AD4E5AAD-0B80-C936-DF4A-998F0DF0254D}"/>
                </a:ext>
              </a:extLst>
            </p:cNvPr>
            <p:cNvCxnSpPr>
              <a:cxnSpLocks/>
              <a:endCxn id="250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6B3D6DA3-514B-3E18-2571-14DA308906BE}"/>
                </a:ext>
              </a:extLst>
            </p:cNvPr>
            <p:cNvCxnSpPr>
              <a:cxnSpLocks/>
              <a:endCxn id="181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1FB5496C-9066-3665-08BD-66B1E6D1DE3E}"/>
                </a:ext>
              </a:extLst>
            </p:cNvPr>
            <p:cNvCxnSpPr>
              <a:cxnSpLocks/>
              <a:endCxn id="180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43F844E-3C4A-488D-B60F-FCBC3547D784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43F844E-3C4A-488D-B60F-FCBC3547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5314863E-D48A-129D-DF21-96C60329ACD3}"/>
                </a:ext>
              </a:extLst>
            </p:cNvPr>
            <p:cNvCxnSpPr>
              <a:cxnSpLocks/>
              <a:endCxn id="208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75BEE969-9667-A6E4-DC4D-605EE561FA53}"/>
                </a:ext>
              </a:extLst>
            </p:cNvPr>
            <p:cNvCxnSpPr>
              <a:cxnSpLocks/>
              <a:stCxn id="208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4766D6AC-E082-46F7-F550-C74F3BE0F67F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4766D6AC-E082-46F7-F550-C74F3BE0F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28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441238CB-03CD-B743-EEBE-1A38348AC297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441238CB-03CD-B743-EEBE-1A38348AC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28001FB-5058-6FF0-206A-F9F576737319}"/>
                </a:ext>
              </a:extLst>
            </p:cNvPr>
            <p:cNvCxnSpPr>
              <a:cxnSpLocks/>
              <a:stCxn id="351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D93620B-18D1-7B6B-3D57-BE5068BD5291}"/>
              </a:ext>
            </a:extLst>
          </p:cNvPr>
          <p:cNvGrpSpPr/>
          <p:nvPr/>
        </p:nvGrpSpPr>
        <p:grpSpPr>
          <a:xfrm>
            <a:off x="2753169" y="4298253"/>
            <a:ext cx="2339911" cy="2411503"/>
            <a:chOff x="646115" y="3964529"/>
            <a:chExt cx="2339911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FE73A27-9BBF-2167-CAA8-DDA4E92E341F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FE73A27-9BBF-2167-CAA8-DDA4E92E3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D4BF425-25BA-4D18-44C7-89C55A2A89B4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F4A6F68-27FD-43FF-28DC-1800DD487D97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0B8DD31-23B5-473D-6C65-C0993BBACEDB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3BEDCFD1-05A2-250E-62FE-330066DC437C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49D9804A-49E6-6CA3-A2A4-0F4F64CDA089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8C0F7C4-C92F-E432-5B40-FAFD01D1777E}"/>
                </a:ext>
              </a:extLst>
            </p:cNvPr>
            <p:cNvCxnSpPr>
              <a:cxnSpLocks/>
              <a:stCxn id="271" idx="0"/>
              <a:endCxn id="313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D89F0550-8DB9-B41A-3CE4-65481D0BE85E}"/>
                </a:ext>
              </a:extLst>
            </p:cNvPr>
            <p:cNvCxnSpPr>
              <a:cxnSpLocks/>
              <a:stCxn id="270" idx="0"/>
              <a:endCxn id="311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>
              <a:extLst>
                <a:ext uri="{FF2B5EF4-FFF2-40B4-BE49-F238E27FC236}">
                  <a16:creationId xmlns:a16="http://schemas.microsoft.com/office/drawing/2014/main" id="{791FBB85-5214-2A82-EA51-16D227AF022B}"/>
                </a:ext>
              </a:extLst>
            </p:cNvPr>
            <p:cNvCxnSpPr>
              <a:cxnSpLocks/>
              <a:stCxn id="284" idx="0"/>
              <a:endCxn id="313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DCDB9557-DDA0-0DE4-E1AD-CE0481092437}"/>
                </a:ext>
              </a:extLst>
            </p:cNvPr>
            <p:cNvCxnSpPr>
              <a:cxnSpLocks/>
              <a:stCxn id="287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03FB40F-C675-183E-0D9F-98DA7BE76591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C447FA8F-764E-43D0-E45D-6E1310FF8F70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8E82D8D7-8A04-2497-038B-74DC11F38CCD}"/>
                </a:ext>
              </a:extLst>
            </p:cNvPr>
            <p:cNvCxnSpPr>
              <a:cxnSpLocks/>
              <a:endCxn id="311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AE7E3136-4D2C-ED00-F7AA-B797E4060AB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277D3AC0-049C-AC3F-09CF-50D69FDFB7D5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FDC312C8-BC21-0CA9-4140-C54EC40FA360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34FC6BE0-C106-8696-850A-449D3804E27B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76882A1-F007-584D-C4D8-AEA2B69FF7E9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8E86A43-0AA8-B900-F852-FBB147D7D9BB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106454F-B7AD-4DFA-C793-0975A8751B29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340EDEBC-7401-7F53-6109-458EB2BB91AD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CD518827-BE46-4DA9-7345-C42123E71911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9D2ECF1-54B4-295A-3B28-7614E4181179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3A1C189C-4FEF-C447-16E5-2BFC6AC0FDE0}"/>
                </a:ext>
              </a:extLst>
            </p:cNvPr>
            <p:cNvCxnSpPr>
              <a:cxnSpLocks/>
              <a:stCxn id="286" idx="0"/>
              <a:endCxn id="308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F571E56-3188-E4F8-01D9-89D6B1B878A3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9AE7CCB-44EC-41DA-0605-70533A44D982}"/>
                </a:ext>
              </a:extLst>
            </p:cNvPr>
            <p:cNvCxnSpPr>
              <a:cxnSpLocks/>
              <a:stCxn id="308" idx="0"/>
              <a:endCxn id="290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E7C7C607-2DFF-0B72-60D4-9B19DDD52F82}"/>
                </a:ext>
              </a:extLst>
            </p:cNvPr>
            <p:cNvCxnSpPr>
              <a:cxnSpLocks/>
              <a:stCxn id="311" idx="6"/>
              <a:endCxn id="287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0F19FAE-3109-5858-6526-7CCE6A7C5D61}"/>
                </a:ext>
              </a:extLst>
            </p:cNvPr>
            <p:cNvCxnSpPr>
              <a:cxnSpLocks/>
              <a:stCxn id="313" idx="0"/>
              <a:endCxn id="287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6BD60452-59C6-D817-9D9A-565695ACB825}"/>
                </a:ext>
              </a:extLst>
            </p:cNvPr>
            <p:cNvCxnSpPr>
              <a:cxnSpLocks/>
              <a:endCxn id="290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294">
              <a:extLst>
                <a:ext uri="{FF2B5EF4-FFF2-40B4-BE49-F238E27FC236}">
                  <a16:creationId xmlns:a16="http://schemas.microsoft.com/office/drawing/2014/main" id="{342078D9-3E82-1F0E-A405-473732B6A55B}"/>
                </a:ext>
              </a:extLst>
            </p:cNvPr>
            <p:cNvCxnSpPr>
              <a:cxnSpLocks/>
              <a:endCxn id="286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CCA00D76-8817-F015-E4AB-1A0FEA2221C3}"/>
                </a:ext>
              </a:extLst>
            </p:cNvPr>
            <p:cNvCxnSpPr>
              <a:cxnSpLocks/>
              <a:stCxn id="308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3335ADD2-A300-DCA5-2247-3F3C78093499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862C99C-1080-53B3-75A3-3DBFFDA2C83E}"/>
                </a:ext>
              </a:extLst>
            </p:cNvPr>
            <p:cNvCxnSpPr>
              <a:cxnSpLocks/>
              <a:endCxn id="271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5AC9ADF0-5404-BAC0-4B68-E1741F533E0B}"/>
                </a:ext>
              </a:extLst>
            </p:cNvPr>
            <p:cNvCxnSpPr>
              <a:cxnSpLocks/>
              <a:endCxn id="270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D4D1F6E8-23CA-6830-43F5-55B3E8D6FA19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D4D1F6E8-23CA-6830-43F5-55B3E8D6F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4E378AD8-3FC7-6A43-DE50-ABA1F41D46A4}"/>
                </a:ext>
              </a:extLst>
            </p:cNvPr>
            <p:cNvCxnSpPr>
              <a:cxnSpLocks/>
              <a:endCxn id="278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CEF65AE8-1676-23B6-D11D-D877F4ADE6DE}"/>
                </a:ext>
              </a:extLst>
            </p:cNvPr>
            <p:cNvCxnSpPr>
              <a:cxnSpLocks/>
              <a:stCxn id="278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71C51130-3DD5-68B4-C516-73DB4316FA5E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71C51130-3DD5-68B4-C516-73DB4316F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D8BBFCA9-4C89-9887-AEE1-E9B097293B15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D8BBFCA9-4C89-9887-AEE1-E9B097293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76AFC90-A020-337B-643E-5C9CA6D94C23}"/>
                </a:ext>
              </a:extLst>
            </p:cNvPr>
            <p:cNvCxnSpPr>
              <a:cxnSpLocks/>
              <a:stCxn id="305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75A2733-6993-A167-01A5-1D10826A9FB3}"/>
              </a:ext>
            </a:extLst>
          </p:cNvPr>
          <p:cNvGrpSpPr/>
          <p:nvPr/>
        </p:nvGrpSpPr>
        <p:grpSpPr>
          <a:xfrm>
            <a:off x="4909110" y="4293096"/>
            <a:ext cx="2339911" cy="2411503"/>
            <a:chOff x="646115" y="3964529"/>
            <a:chExt cx="2339911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F9FC17B8-4698-6426-00F9-6E47DDAE9493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F9FC17B8-4698-6426-00F9-6E47DDAE9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DBCCD86-5DB3-ED69-FC6A-69B3B0BA6D27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74FF5562-2730-C2EE-0DBC-89258D71B913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0F329A92-1924-9CB2-1335-88295FFCA134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85936C87-95D5-9D0F-0E91-F43129473A08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E4B7D0EB-45A9-EF3E-161C-5C310AE7285F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8899D640-1B6A-6267-E1EC-1942F7D907D6}"/>
                </a:ext>
              </a:extLst>
            </p:cNvPr>
            <p:cNvCxnSpPr>
              <a:cxnSpLocks/>
              <a:stCxn id="320" idx="0"/>
              <a:endCxn id="368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93AC6F49-E119-8862-7132-F27249CC9F68}"/>
                </a:ext>
              </a:extLst>
            </p:cNvPr>
            <p:cNvCxnSpPr>
              <a:cxnSpLocks/>
              <a:stCxn id="319" idx="0"/>
              <a:endCxn id="366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Elbow Connector 324">
              <a:extLst>
                <a:ext uri="{FF2B5EF4-FFF2-40B4-BE49-F238E27FC236}">
                  <a16:creationId xmlns:a16="http://schemas.microsoft.com/office/drawing/2014/main" id="{877F5C09-0A0D-5710-ADDA-83E32CE16454}"/>
                </a:ext>
              </a:extLst>
            </p:cNvPr>
            <p:cNvCxnSpPr>
              <a:cxnSpLocks/>
              <a:stCxn id="334" idx="0"/>
              <a:endCxn id="368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B3055EBC-CD7E-4AEB-5F43-02A2B1312393}"/>
                </a:ext>
              </a:extLst>
            </p:cNvPr>
            <p:cNvCxnSpPr>
              <a:cxnSpLocks/>
              <a:stCxn id="338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A74094D5-F20D-79FC-5904-257B984AC669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7D1987CB-9C91-000D-64B6-E2ED1380CE94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1F0C42D6-2A17-3909-A600-69B9BECAE52A}"/>
                </a:ext>
              </a:extLst>
            </p:cNvPr>
            <p:cNvCxnSpPr>
              <a:cxnSpLocks/>
              <a:endCxn id="366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Elbow Connector 331">
              <a:extLst>
                <a:ext uri="{FF2B5EF4-FFF2-40B4-BE49-F238E27FC236}">
                  <a16:creationId xmlns:a16="http://schemas.microsoft.com/office/drawing/2014/main" id="{2962F590-FE22-4EAB-7DA1-BDF2B53DEA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E302A4CF-C21D-56CF-6ADA-C3E66E78F1B1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6765E11A-DF06-65B8-32EE-2BDBA8681DF7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6B6A57FD-4203-8FDF-1C9E-42CD0260643A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D807932C-3382-1253-12CA-EA1DE5344970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DA99777-CF64-7CE3-8D85-8E99FF183E6A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C24EBA33-E887-3B6D-2C1A-83786CEC3A2A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36619885-D023-0CFD-6FA9-240776E21E25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5FD56D65-452D-6636-687F-86F81E41E37E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BF19ACB5-F5D2-5DD0-CCBA-0A35C88A9188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343" name="Straight Arrow Connector 342">
              <a:extLst>
                <a:ext uri="{FF2B5EF4-FFF2-40B4-BE49-F238E27FC236}">
                  <a16:creationId xmlns:a16="http://schemas.microsoft.com/office/drawing/2014/main" id="{FB43B3E4-81F2-5FF0-B2CA-0AEBB05466CE}"/>
                </a:ext>
              </a:extLst>
            </p:cNvPr>
            <p:cNvCxnSpPr>
              <a:cxnSpLocks/>
              <a:stCxn id="335" idx="0"/>
              <a:endCxn id="364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198FDE5-F0F9-0E07-6FC9-6B70F792174A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13313539-0CA9-5558-822A-9A1961659176}"/>
                </a:ext>
              </a:extLst>
            </p:cNvPr>
            <p:cNvCxnSpPr>
              <a:cxnSpLocks/>
              <a:stCxn id="364" idx="0"/>
              <a:endCxn id="344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E26EACFF-E109-AB60-7BA3-54DF2438A35F}"/>
                </a:ext>
              </a:extLst>
            </p:cNvPr>
            <p:cNvCxnSpPr>
              <a:cxnSpLocks/>
              <a:stCxn id="366" idx="6"/>
              <a:endCxn id="338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8E0510F2-1245-FEC4-F630-8A87CE340E86}"/>
                </a:ext>
              </a:extLst>
            </p:cNvPr>
            <p:cNvCxnSpPr>
              <a:cxnSpLocks/>
              <a:stCxn id="368" idx="0"/>
              <a:endCxn id="338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B94DC57C-ED65-35CA-54EB-0DF5D4B723D3}"/>
                </a:ext>
              </a:extLst>
            </p:cNvPr>
            <p:cNvCxnSpPr>
              <a:cxnSpLocks/>
              <a:endCxn id="344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Elbow Connector 351">
              <a:extLst>
                <a:ext uri="{FF2B5EF4-FFF2-40B4-BE49-F238E27FC236}">
                  <a16:creationId xmlns:a16="http://schemas.microsoft.com/office/drawing/2014/main" id="{3984AB66-602C-764B-7B28-D7FC6A9F29AD}"/>
                </a:ext>
              </a:extLst>
            </p:cNvPr>
            <p:cNvCxnSpPr>
              <a:cxnSpLocks/>
              <a:endCxn id="335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C98A66C-DDA0-718F-64E0-AFDFE74FDE15}"/>
                </a:ext>
              </a:extLst>
            </p:cNvPr>
            <p:cNvCxnSpPr>
              <a:cxnSpLocks/>
              <a:stCxn id="364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FC5D8BC3-413D-D32E-2116-C9F5298AD6C9}"/>
                </a:ext>
              </a:extLst>
            </p:cNvPr>
            <p:cNvCxnSpPr>
              <a:cxnSpLocks/>
              <a:endCxn id="334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5C8E6B87-091F-F6AD-1C1D-A46E8C534196}"/>
                </a:ext>
              </a:extLst>
            </p:cNvPr>
            <p:cNvCxnSpPr>
              <a:cxnSpLocks/>
              <a:endCxn id="320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CEAB93F5-EB93-24D3-9AA1-4E2C8642E0D6}"/>
                </a:ext>
              </a:extLst>
            </p:cNvPr>
            <p:cNvCxnSpPr>
              <a:cxnSpLocks/>
              <a:endCxn id="319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98F3369F-1BFE-FDBE-A703-93D8ECD653D2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98F3369F-1BFE-FDBE-A703-93D8ECD65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07771FAB-E289-2331-C0FC-A664EDE288F6}"/>
                </a:ext>
              </a:extLst>
            </p:cNvPr>
            <p:cNvCxnSpPr>
              <a:cxnSpLocks/>
              <a:endCxn id="329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7D105D9E-1D4D-1C5F-DE24-9EF6CF4AAEA9}"/>
                </a:ext>
              </a:extLst>
            </p:cNvPr>
            <p:cNvCxnSpPr>
              <a:cxnSpLocks/>
              <a:stCxn id="329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D693B873-9C4A-4058-D978-A9858B887B6F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D693B873-9C4A-4058-D978-A9858B887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3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9F372E1A-00A4-FFC2-E49B-6D68773C5912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9F372E1A-00A4-FFC2-E49B-6D68773C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52CDDFC6-4387-432E-492F-D3CFCB14C3EB}"/>
                </a:ext>
              </a:extLst>
            </p:cNvPr>
            <p:cNvCxnSpPr>
              <a:cxnSpLocks/>
              <a:stCxn id="361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4DC0FD-C073-D090-97BE-2C65C3D0817A}"/>
                  </a:ext>
                </a:extLst>
              </p14:cNvPr>
              <p14:cNvContentPartPr/>
              <p14:nvPr/>
            </p14:nvContentPartPr>
            <p14:xfrm>
              <a:off x="1422720" y="1004400"/>
              <a:ext cx="6326280" cy="270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4DC0FD-C073-D090-97BE-2C65C3D081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13360" y="995040"/>
                <a:ext cx="6345000" cy="27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A7B8C2-B94E-B118-1750-40875676D48A}"/>
                  </a:ext>
                </a:extLst>
              </p14:cNvPr>
              <p14:cNvContentPartPr/>
              <p14:nvPr/>
            </p14:nvContentPartPr>
            <p14:xfrm>
              <a:off x="196920" y="657720"/>
              <a:ext cx="6595200" cy="214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A7B8C2-B94E-B118-1750-40875676D4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7560" y="648360"/>
                <a:ext cx="6613920" cy="21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E21E80-4223-9006-68BA-3567BD4CEED6}"/>
                  </a:ext>
                </a:extLst>
              </p14:cNvPr>
              <p14:cNvContentPartPr/>
              <p14:nvPr/>
            </p14:nvContentPartPr>
            <p14:xfrm>
              <a:off x="195120" y="1448640"/>
              <a:ext cx="8912160" cy="1302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E21E80-4223-9006-68BA-3567BD4CEE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5760" y="1439280"/>
                <a:ext cx="893088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74FF10-8B06-6F48-14C5-F226CDCF10E2}"/>
                  </a:ext>
                </a:extLst>
              </p14:cNvPr>
              <p14:cNvContentPartPr/>
              <p14:nvPr/>
            </p14:nvContentPartPr>
            <p14:xfrm>
              <a:off x="687240" y="6299640"/>
              <a:ext cx="4800600" cy="416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74FF10-8B06-6F48-14C5-F226CDCF10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7880" y="6290280"/>
                <a:ext cx="48193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3C8E10-895F-F003-FF27-949759A722A7}"/>
                  </a:ext>
                </a:extLst>
              </p14:cNvPr>
              <p14:cNvContentPartPr/>
              <p14:nvPr/>
            </p14:nvContentPartPr>
            <p14:xfrm>
              <a:off x="2408400" y="5117760"/>
              <a:ext cx="4713120" cy="542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3C8E10-895F-F003-FF27-949759A722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99040" y="5108400"/>
                <a:ext cx="473184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220046-160B-2A16-A208-940C36460C23}"/>
                  </a:ext>
                </a:extLst>
              </p14:cNvPr>
              <p14:cNvContentPartPr/>
              <p14:nvPr/>
            </p14:nvContentPartPr>
            <p14:xfrm>
              <a:off x="734040" y="5203440"/>
              <a:ext cx="6523560" cy="56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220046-160B-2A16-A208-940C36460C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4680" y="5194080"/>
                <a:ext cx="6542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F3F58C-CA70-910A-6B57-77592D20F338}"/>
                  </a:ext>
                </a:extLst>
              </p14:cNvPr>
              <p14:cNvContentPartPr/>
              <p14:nvPr/>
            </p14:nvContentPartPr>
            <p14:xfrm>
              <a:off x="77040" y="1140120"/>
              <a:ext cx="3875400" cy="286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F3F58C-CA70-910A-6B57-77592D20F33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680" y="1130760"/>
                <a:ext cx="3894120" cy="28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information from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12A83-694F-9C68-DF9B-FC63A5F507C3}"/>
              </a:ext>
            </a:extLst>
          </p:cNvPr>
          <p:cNvSpPr txBox="1"/>
          <p:nvPr/>
        </p:nvSpPr>
        <p:spPr>
          <a:xfrm>
            <a:off x="323528" y="764704"/>
            <a:ext cx="63472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He said: "Teddy Roosevelt was a great president."</a:t>
            </a:r>
          </a:p>
          <a:p>
            <a:endParaRPr lang="en-HR" sz="2000" dirty="0"/>
          </a:p>
          <a:p>
            <a:r>
              <a:rPr lang="en-HR" sz="2400" dirty="0"/>
              <a:t>He said: "Teddy bears are on sale!"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ADA2FB-85D8-6636-38A4-CBB8DB98C955}"/>
                  </a:ext>
                </a:extLst>
              </p:cNvPr>
              <p:cNvSpPr txBox="1"/>
              <p:nvPr/>
            </p:nvSpPr>
            <p:spPr>
              <a:xfrm>
                <a:off x="1360947" y="451345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ADA2FB-85D8-6636-38A4-CBB8DB98C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47" y="4513453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l="-8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04ABB1-1EDB-9758-895B-08DB2FADDDDD}"/>
              </a:ext>
            </a:extLst>
          </p:cNvPr>
          <p:cNvCxnSpPr>
            <a:cxnSpLocks/>
          </p:cNvCxnSpPr>
          <p:nvPr/>
        </p:nvCxnSpPr>
        <p:spPr>
          <a:xfrm flipV="1">
            <a:off x="1674730" y="4295868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9330C-E3C4-3A63-3A2F-A390BD0B1EAC}"/>
                  </a:ext>
                </a:extLst>
              </p:cNvPr>
              <p:cNvSpPr txBox="1"/>
              <p:nvPr/>
            </p:nvSpPr>
            <p:spPr>
              <a:xfrm>
                <a:off x="1361774" y="314374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9330C-E3C4-3A63-3A2F-A390BD0B1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74" y="3143740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A049EC-4983-F7C4-F44A-9B4A1AC84523}"/>
              </a:ext>
            </a:extLst>
          </p:cNvPr>
          <p:cNvCxnSpPr>
            <a:cxnSpLocks/>
          </p:cNvCxnSpPr>
          <p:nvPr/>
        </p:nvCxnSpPr>
        <p:spPr>
          <a:xfrm flipV="1">
            <a:off x="1666679" y="348548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666207-2FE7-A5D1-6BFA-FF9171A6B7AE}"/>
                  </a:ext>
                </a:extLst>
              </p:cNvPr>
              <p:cNvSpPr txBox="1"/>
              <p:nvPr/>
            </p:nvSpPr>
            <p:spPr>
              <a:xfrm>
                <a:off x="441048" y="382522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666207-2FE7-A5D1-6BFA-FF9171A6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8" y="382522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8CBF8B-D031-2E40-A15E-36EB2B04EDDE}"/>
              </a:ext>
            </a:extLst>
          </p:cNvPr>
          <p:cNvCxnSpPr>
            <a:cxnSpLocks/>
          </p:cNvCxnSpPr>
          <p:nvPr/>
        </p:nvCxnSpPr>
        <p:spPr>
          <a:xfrm>
            <a:off x="1019874" y="4009895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619B7B-5FD8-D205-E779-7568762B7F0F}"/>
                  </a:ext>
                </a:extLst>
              </p:cNvPr>
              <p:cNvSpPr txBox="1"/>
              <p:nvPr/>
            </p:nvSpPr>
            <p:spPr>
              <a:xfrm>
                <a:off x="1393483" y="382522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619B7B-5FD8-D205-E779-7568762B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483" y="3825229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6000" r="-8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97E211F-EEAA-AA5B-2B7A-EF117E17A86C}"/>
              </a:ext>
            </a:extLst>
          </p:cNvPr>
          <p:cNvSpPr/>
          <p:nvPr/>
        </p:nvSpPr>
        <p:spPr>
          <a:xfrm>
            <a:off x="1369019" y="3743734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DEE755-A5D0-2C4C-2167-C6824BE88FA6}"/>
                  </a:ext>
                </a:extLst>
              </p:cNvPr>
              <p:cNvSpPr txBox="1"/>
              <p:nvPr/>
            </p:nvSpPr>
            <p:spPr>
              <a:xfrm>
                <a:off x="2316226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DEE755-A5D0-2C4C-2167-C6824BE8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26" y="451068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E86B49-FD47-AA70-6C2E-A50D7B50DACC}"/>
              </a:ext>
            </a:extLst>
          </p:cNvPr>
          <p:cNvCxnSpPr>
            <a:cxnSpLocks/>
          </p:cNvCxnSpPr>
          <p:nvPr/>
        </p:nvCxnSpPr>
        <p:spPr>
          <a:xfrm flipV="1">
            <a:off x="2630009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526B3E-E9F7-98B8-795B-142F1FF2B1D9}"/>
                  </a:ext>
                </a:extLst>
              </p:cNvPr>
              <p:cNvSpPr txBox="1"/>
              <p:nvPr/>
            </p:nvSpPr>
            <p:spPr>
              <a:xfrm>
                <a:off x="2317053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526B3E-E9F7-98B8-795B-142F1FF2B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53" y="314096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6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3BC7DA-0D94-9A1E-FE2E-DBDE9EA96D07}"/>
              </a:ext>
            </a:extLst>
          </p:cNvPr>
          <p:cNvCxnSpPr>
            <a:cxnSpLocks/>
          </p:cNvCxnSpPr>
          <p:nvPr/>
        </p:nvCxnSpPr>
        <p:spPr>
          <a:xfrm flipV="1">
            <a:off x="2621958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B2E4A-86A4-2EED-9C98-A48BB1A943B8}"/>
              </a:ext>
            </a:extLst>
          </p:cNvPr>
          <p:cNvCxnSpPr>
            <a:cxnSpLocks/>
          </p:cNvCxnSpPr>
          <p:nvPr/>
        </p:nvCxnSpPr>
        <p:spPr>
          <a:xfrm>
            <a:off x="1975153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98942D-25E1-96EA-128C-AC079E16D09B}"/>
                  </a:ext>
                </a:extLst>
              </p:cNvPr>
              <p:cNvSpPr txBox="1"/>
              <p:nvPr/>
            </p:nvSpPr>
            <p:spPr>
              <a:xfrm>
                <a:off x="2348762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98942D-25E1-96EA-128C-AC079E16D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762" y="3822457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5882" r="-5882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49F4AE85-D918-3043-6E75-7C600F222F10}"/>
              </a:ext>
            </a:extLst>
          </p:cNvPr>
          <p:cNvSpPr/>
          <p:nvPr/>
        </p:nvSpPr>
        <p:spPr>
          <a:xfrm>
            <a:off x="2324298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297C96-A00B-240A-52AC-56CB44E5A6BC}"/>
                  </a:ext>
                </a:extLst>
              </p:cNvPr>
              <p:cNvSpPr txBox="1"/>
              <p:nvPr/>
            </p:nvSpPr>
            <p:spPr>
              <a:xfrm>
                <a:off x="3271505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297C96-A00B-240A-52AC-56CB44E5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05" y="4510681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82B3CD-BE30-58AE-A415-0F811B6E5729}"/>
              </a:ext>
            </a:extLst>
          </p:cNvPr>
          <p:cNvCxnSpPr>
            <a:cxnSpLocks/>
          </p:cNvCxnSpPr>
          <p:nvPr/>
        </p:nvCxnSpPr>
        <p:spPr>
          <a:xfrm flipV="1">
            <a:off x="3585288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CC26FA-D1B8-A11F-41A1-2967AC823B7D}"/>
                  </a:ext>
                </a:extLst>
              </p:cNvPr>
              <p:cNvSpPr txBox="1"/>
              <p:nvPr/>
            </p:nvSpPr>
            <p:spPr>
              <a:xfrm>
                <a:off x="3272332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CC26FA-D1B8-A11F-41A1-2967AC823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332" y="3140968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6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597359-D112-5AB5-8CBF-92633F1A7353}"/>
              </a:ext>
            </a:extLst>
          </p:cNvPr>
          <p:cNvCxnSpPr>
            <a:cxnSpLocks/>
          </p:cNvCxnSpPr>
          <p:nvPr/>
        </p:nvCxnSpPr>
        <p:spPr>
          <a:xfrm flipV="1">
            <a:off x="3577237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6E8314-29B5-266D-37FB-7D244A28B64D}"/>
              </a:ext>
            </a:extLst>
          </p:cNvPr>
          <p:cNvCxnSpPr>
            <a:cxnSpLocks/>
          </p:cNvCxnSpPr>
          <p:nvPr/>
        </p:nvCxnSpPr>
        <p:spPr>
          <a:xfrm>
            <a:off x="2930432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443181-E137-B09E-3220-662D50F68D1C}"/>
                  </a:ext>
                </a:extLst>
              </p:cNvPr>
              <p:cNvSpPr txBox="1"/>
              <p:nvPr/>
            </p:nvSpPr>
            <p:spPr>
              <a:xfrm>
                <a:off x="3304041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443181-E137-B09E-3220-662D50F68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41" y="3822457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8000" r="-6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C99C17EC-CECA-F7B0-3B7A-18256E29CF2E}"/>
              </a:ext>
            </a:extLst>
          </p:cNvPr>
          <p:cNvSpPr/>
          <p:nvPr/>
        </p:nvSpPr>
        <p:spPr>
          <a:xfrm>
            <a:off x="3279577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C65171-2655-8188-D145-A5D3E3CC60E8}"/>
              </a:ext>
            </a:extLst>
          </p:cNvPr>
          <p:cNvCxnSpPr>
            <a:cxnSpLocks/>
          </p:cNvCxnSpPr>
          <p:nvPr/>
        </p:nvCxnSpPr>
        <p:spPr>
          <a:xfrm>
            <a:off x="3897415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D956A3-4CF2-DCB8-00AE-32737B795C51}"/>
              </a:ext>
            </a:extLst>
          </p:cNvPr>
          <p:cNvSpPr txBox="1"/>
          <p:nvPr/>
        </p:nvSpPr>
        <p:spPr>
          <a:xfrm>
            <a:off x="1391773" y="4832345"/>
            <a:ext cx="53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He</a:t>
            </a:r>
            <a:endParaRPr lang="en-H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13B387-3E41-86B0-EECD-82208B2AB4CF}"/>
              </a:ext>
            </a:extLst>
          </p:cNvPr>
          <p:cNvSpPr txBox="1"/>
          <p:nvPr/>
        </p:nvSpPr>
        <p:spPr>
          <a:xfrm>
            <a:off x="2117903" y="4832149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said,</a:t>
            </a:r>
            <a:endParaRPr lang="en-H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B5765C-E931-5798-8A5F-DB662D1676FE}"/>
              </a:ext>
            </a:extLst>
          </p:cNvPr>
          <p:cNvSpPr txBox="1"/>
          <p:nvPr/>
        </p:nvSpPr>
        <p:spPr>
          <a:xfrm>
            <a:off x="3055150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"Teddy</a:t>
            </a:r>
            <a:endParaRPr lang="en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1EC71A-3064-9D75-2F68-792130770796}"/>
                  </a:ext>
                </a:extLst>
              </p:cNvPr>
              <p:cNvSpPr txBox="1"/>
              <p:nvPr/>
            </p:nvSpPr>
            <p:spPr>
              <a:xfrm>
                <a:off x="4226783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1EC71A-3064-9D75-2F68-792130770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83" y="4510681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5882" r="-5882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5B36D49-90F0-D508-6442-7BC75E3C0040}"/>
              </a:ext>
            </a:extLst>
          </p:cNvPr>
          <p:cNvCxnSpPr>
            <a:cxnSpLocks/>
          </p:cNvCxnSpPr>
          <p:nvPr/>
        </p:nvCxnSpPr>
        <p:spPr>
          <a:xfrm flipV="1">
            <a:off x="4540566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632019-AB7A-EF7C-D34B-DECC5B388662}"/>
                  </a:ext>
                </a:extLst>
              </p:cNvPr>
              <p:cNvSpPr txBox="1"/>
              <p:nvPr/>
            </p:nvSpPr>
            <p:spPr>
              <a:xfrm>
                <a:off x="4227610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632019-AB7A-EF7C-D34B-DECC5B38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610" y="3140968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50D716-56DB-5147-890A-DDC4F3F51DDB}"/>
              </a:ext>
            </a:extLst>
          </p:cNvPr>
          <p:cNvCxnSpPr>
            <a:cxnSpLocks/>
          </p:cNvCxnSpPr>
          <p:nvPr/>
        </p:nvCxnSpPr>
        <p:spPr>
          <a:xfrm flipV="1">
            <a:off x="4532515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C87A1E-5B5F-2CB2-8747-0D8808EC1BA8}"/>
                  </a:ext>
                </a:extLst>
              </p:cNvPr>
              <p:cNvSpPr txBox="1"/>
              <p:nvPr/>
            </p:nvSpPr>
            <p:spPr>
              <a:xfrm>
                <a:off x="4259319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C87A1E-5B5F-2CB2-8747-0D8808EC1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319" y="3822457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l="-6000" r="-8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A7A8009D-3597-BE9A-BF73-AC296ABEFEBF}"/>
              </a:ext>
            </a:extLst>
          </p:cNvPr>
          <p:cNvSpPr/>
          <p:nvPr/>
        </p:nvSpPr>
        <p:spPr>
          <a:xfrm>
            <a:off x="4234855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D41CCC-3556-48D2-002D-A69FD43C1EE6}"/>
              </a:ext>
            </a:extLst>
          </p:cNvPr>
          <p:cNvCxnSpPr>
            <a:cxnSpLocks/>
          </p:cNvCxnSpPr>
          <p:nvPr/>
        </p:nvCxnSpPr>
        <p:spPr>
          <a:xfrm>
            <a:off x="4852693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79C7129-2497-45B1-4544-C5E72945273E}"/>
              </a:ext>
            </a:extLst>
          </p:cNvPr>
          <p:cNvSpPr txBox="1"/>
          <p:nvPr/>
        </p:nvSpPr>
        <p:spPr>
          <a:xfrm>
            <a:off x="4010428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bears</a:t>
            </a:r>
            <a:endParaRPr lang="en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FE8AB73-1D21-B4D2-0ADB-DCE9CB513F1A}"/>
                  </a:ext>
                </a:extLst>
              </p:cNvPr>
              <p:cNvSpPr txBox="1"/>
              <p:nvPr/>
            </p:nvSpPr>
            <p:spPr>
              <a:xfrm>
                <a:off x="5182060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FE8AB73-1D21-B4D2-0ADB-DCE9CB513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60" y="4510681"/>
                <a:ext cx="625910" cy="369332"/>
              </a:xfrm>
              <a:prstGeom prst="rect">
                <a:avLst/>
              </a:prstGeom>
              <a:blipFill>
                <a:blip r:embed="rId16"/>
                <a:stretch>
                  <a:fillRect l="-8000" r="-6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AA62DE2-9C3B-B829-B994-19D14D7E0137}"/>
              </a:ext>
            </a:extLst>
          </p:cNvPr>
          <p:cNvCxnSpPr>
            <a:cxnSpLocks/>
          </p:cNvCxnSpPr>
          <p:nvPr/>
        </p:nvCxnSpPr>
        <p:spPr>
          <a:xfrm flipV="1">
            <a:off x="5495843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5D45C41-F973-D859-6944-736A86B93B88}"/>
                  </a:ext>
                </a:extLst>
              </p:cNvPr>
              <p:cNvSpPr txBox="1"/>
              <p:nvPr/>
            </p:nvSpPr>
            <p:spPr>
              <a:xfrm>
                <a:off x="5182887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5D45C41-F973-D859-6944-736A86B93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87" y="3140968"/>
                <a:ext cx="625910" cy="369332"/>
              </a:xfrm>
              <a:prstGeom prst="rect">
                <a:avLst/>
              </a:prstGeom>
              <a:blipFill>
                <a:blip r:embed="rId17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749AA3-D23A-D0E6-B8AE-3E2EB6019D16}"/>
              </a:ext>
            </a:extLst>
          </p:cNvPr>
          <p:cNvCxnSpPr>
            <a:cxnSpLocks/>
          </p:cNvCxnSpPr>
          <p:nvPr/>
        </p:nvCxnSpPr>
        <p:spPr>
          <a:xfrm flipV="1">
            <a:off x="5487792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849E532-4E82-A0EF-A77C-A9B77A44D858}"/>
                  </a:ext>
                </a:extLst>
              </p:cNvPr>
              <p:cNvSpPr txBox="1"/>
              <p:nvPr/>
            </p:nvSpPr>
            <p:spPr>
              <a:xfrm>
                <a:off x="5214596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849E532-4E82-A0EF-A77C-A9B77A44D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596" y="3822457"/>
                <a:ext cx="625910" cy="369332"/>
              </a:xfrm>
              <a:prstGeom prst="rect">
                <a:avLst/>
              </a:prstGeom>
              <a:blipFill>
                <a:blip r:embed="rId18"/>
                <a:stretch>
                  <a:fillRect l="-6000" r="-8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>
            <a:extLst>
              <a:ext uri="{FF2B5EF4-FFF2-40B4-BE49-F238E27FC236}">
                <a16:creationId xmlns:a16="http://schemas.microsoft.com/office/drawing/2014/main" id="{0A31B70B-474D-21E5-E73C-B48DDDB31F75}"/>
              </a:ext>
            </a:extLst>
          </p:cNvPr>
          <p:cNvSpPr/>
          <p:nvPr/>
        </p:nvSpPr>
        <p:spPr>
          <a:xfrm>
            <a:off x="5190132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C884D46-E0A2-A76D-6655-EEA8119EE05C}"/>
              </a:ext>
            </a:extLst>
          </p:cNvPr>
          <p:cNvCxnSpPr>
            <a:cxnSpLocks/>
          </p:cNvCxnSpPr>
          <p:nvPr/>
        </p:nvCxnSpPr>
        <p:spPr>
          <a:xfrm>
            <a:off x="5807970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2C0FFC5-6F2A-49B3-7198-8F1CA3001045}"/>
              </a:ext>
            </a:extLst>
          </p:cNvPr>
          <p:cNvSpPr txBox="1"/>
          <p:nvPr/>
        </p:nvSpPr>
        <p:spPr>
          <a:xfrm>
            <a:off x="4965705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are</a:t>
            </a:r>
            <a:endParaRPr lang="en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3128BE6-38F6-1C68-978D-B395475D1AED}"/>
                  </a:ext>
                </a:extLst>
              </p:cNvPr>
              <p:cNvSpPr txBox="1"/>
              <p:nvPr/>
            </p:nvSpPr>
            <p:spPr>
              <a:xfrm>
                <a:off x="6137337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3128BE6-38F6-1C68-978D-B395475D1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337" y="4510681"/>
                <a:ext cx="625910" cy="369332"/>
              </a:xfrm>
              <a:prstGeom prst="rect">
                <a:avLst/>
              </a:prstGeom>
              <a:blipFill>
                <a:blip r:embed="rId19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56F990E-4C54-0266-B826-B1FD4C80BCC6}"/>
              </a:ext>
            </a:extLst>
          </p:cNvPr>
          <p:cNvCxnSpPr>
            <a:cxnSpLocks/>
          </p:cNvCxnSpPr>
          <p:nvPr/>
        </p:nvCxnSpPr>
        <p:spPr>
          <a:xfrm flipV="1">
            <a:off x="6451120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680502-82D4-0D45-79FF-E85037318C2E}"/>
                  </a:ext>
                </a:extLst>
              </p:cNvPr>
              <p:cNvSpPr txBox="1"/>
              <p:nvPr/>
            </p:nvSpPr>
            <p:spPr>
              <a:xfrm>
                <a:off x="6138164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680502-82D4-0D45-79FF-E8503731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164" y="3140968"/>
                <a:ext cx="625910" cy="369332"/>
              </a:xfrm>
              <a:prstGeom prst="rect">
                <a:avLst/>
              </a:prstGeom>
              <a:blipFill>
                <a:blip r:embed="rId20"/>
                <a:stretch>
                  <a:fillRect l="-6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98CC62F-5F39-C584-2072-E0709208C5E5}"/>
              </a:ext>
            </a:extLst>
          </p:cNvPr>
          <p:cNvCxnSpPr>
            <a:cxnSpLocks/>
          </p:cNvCxnSpPr>
          <p:nvPr/>
        </p:nvCxnSpPr>
        <p:spPr>
          <a:xfrm flipV="1">
            <a:off x="6443069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8A068E2-06A7-6B6A-270D-0D038E0C81EE}"/>
                  </a:ext>
                </a:extLst>
              </p:cNvPr>
              <p:cNvSpPr txBox="1"/>
              <p:nvPr/>
            </p:nvSpPr>
            <p:spPr>
              <a:xfrm>
                <a:off x="6169873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8A068E2-06A7-6B6A-270D-0D038E0C8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873" y="3822457"/>
                <a:ext cx="625910" cy="369332"/>
              </a:xfrm>
              <a:prstGeom prst="rect">
                <a:avLst/>
              </a:prstGeom>
              <a:blipFill>
                <a:blip r:embed="rId21"/>
                <a:stretch>
                  <a:fillRect l="-5882" r="-5882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>
            <a:extLst>
              <a:ext uri="{FF2B5EF4-FFF2-40B4-BE49-F238E27FC236}">
                <a16:creationId xmlns:a16="http://schemas.microsoft.com/office/drawing/2014/main" id="{A4017500-0E4B-4001-0771-1525C3AC3C56}"/>
              </a:ext>
            </a:extLst>
          </p:cNvPr>
          <p:cNvSpPr/>
          <p:nvPr/>
        </p:nvSpPr>
        <p:spPr>
          <a:xfrm>
            <a:off x="6145409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2B2D5CC-9C3B-CF91-E675-09066E2F5F89}"/>
              </a:ext>
            </a:extLst>
          </p:cNvPr>
          <p:cNvCxnSpPr>
            <a:cxnSpLocks/>
          </p:cNvCxnSpPr>
          <p:nvPr/>
        </p:nvCxnSpPr>
        <p:spPr>
          <a:xfrm>
            <a:off x="6763247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4ED2C69-75A7-88E3-848C-290684A3178C}"/>
              </a:ext>
            </a:extLst>
          </p:cNvPr>
          <p:cNvSpPr txBox="1"/>
          <p:nvPr/>
        </p:nvSpPr>
        <p:spPr>
          <a:xfrm>
            <a:off x="5920982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dirty="0"/>
              <a:t>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1D8FD77-423E-D8D7-E57C-E0190962B6C9}"/>
                  </a:ext>
                </a:extLst>
              </p:cNvPr>
              <p:cNvSpPr txBox="1"/>
              <p:nvPr/>
            </p:nvSpPr>
            <p:spPr>
              <a:xfrm>
                <a:off x="7092614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1D8FD77-423E-D8D7-E57C-E0190962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614" y="4510681"/>
                <a:ext cx="625910" cy="369332"/>
              </a:xfrm>
              <a:prstGeom prst="rect">
                <a:avLst/>
              </a:prstGeom>
              <a:blipFill>
                <a:blip r:embed="rId22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1D06771-3F27-3339-A8F4-1AE779EC613A}"/>
              </a:ext>
            </a:extLst>
          </p:cNvPr>
          <p:cNvCxnSpPr>
            <a:cxnSpLocks/>
          </p:cNvCxnSpPr>
          <p:nvPr/>
        </p:nvCxnSpPr>
        <p:spPr>
          <a:xfrm flipV="1">
            <a:off x="7406397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25C4261-2A8C-5814-5B9F-49F3D0D2E9A0}"/>
                  </a:ext>
                </a:extLst>
              </p:cNvPr>
              <p:cNvSpPr txBox="1"/>
              <p:nvPr/>
            </p:nvSpPr>
            <p:spPr>
              <a:xfrm>
                <a:off x="7093441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25C4261-2A8C-5814-5B9F-49F3D0D2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41" y="3140968"/>
                <a:ext cx="625910" cy="369332"/>
              </a:xfrm>
              <a:prstGeom prst="rect">
                <a:avLst/>
              </a:prstGeom>
              <a:blipFill>
                <a:blip r:embed="rId23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F777CCC-7F5F-31B6-F525-7AE2B57A62FE}"/>
              </a:ext>
            </a:extLst>
          </p:cNvPr>
          <p:cNvCxnSpPr>
            <a:cxnSpLocks/>
          </p:cNvCxnSpPr>
          <p:nvPr/>
        </p:nvCxnSpPr>
        <p:spPr>
          <a:xfrm flipV="1">
            <a:off x="7398346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B42BD7A-DEB4-0CC3-21AB-2FCFCC418E0F}"/>
                  </a:ext>
                </a:extLst>
              </p:cNvPr>
              <p:cNvSpPr txBox="1"/>
              <p:nvPr/>
            </p:nvSpPr>
            <p:spPr>
              <a:xfrm>
                <a:off x="7125150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B42BD7A-DEB4-0CC3-21AB-2FCFCC418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50" y="3822457"/>
                <a:ext cx="625910" cy="369332"/>
              </a:xfrm>
              <a:prstGeom prst="rect">
                <a:avLst/>
              </a:prstGeom>
              <a:blipFill>
                <a:blip r:embed="rId24"/>
                <a:stretch>
                  <a:fillRect l="-8000" r="-6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E0D0606D-0C36-32D7-2ECC-0555A5CF683D}"/>
              </a:ext>
            </a:extLst>
          </p:cNvPr>
          <p:cNvSpPr/>
          <p:nvPr/>
        </p:nvSpPr>
        <p:spPr>
          <a:xfrm>
            <a:off x="7100686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02BCCD-B3E7-43E4-DE12-E1684281B33A}"/>
              </a:ext>
            </a:extLst>
          </p:cNvPr>
          <p:cNvSpPr txBox="1"/>
          <p:nvPr/>
        </p:nvSpPr>
        <p:spPr>
          <a:xfrm>
            <a:off x="6876259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sale!"</a:t>
            </a:r>
            <a:endParaRPr lang="en-H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F5213C9-94A6-189A-F489-0BE42AC2EF84}"/>
                  </a:ext>
                </a:extLst>
              </p14:cNvPr>
              <p14:cNvContentPartPr/>
              <p14:nvPr/>
            </p14:nvContentPartPr>
            <p14:xfrm>
              <a:off x="288360" y="762840"/>
              <a:ext cx="3687480" cy="4446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F5213C9-94A6-189A-F489-0BE42AC2EF8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9000" y="753480"/>
                <a:ext cx="3706200" cy="44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BC511F-24DD-EEED-FD7C-587FCF3DCF7B}"/>
                  </a:ext>
                </a:extLst>
              </p14:cNvPr>
              <p14:cNvContentPartPr/>
              <p14:nvPr/>
            </p14:nvContentPartPr>
            <p14:xfrm>
              <a:off x="1227600" y="3413880"/>
              <a:ext cx="7650720" cy="1001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BC511F-24DD-EEED-FD7C-587FCF3DCF7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18240" y="3404520"/>
                <a:ext cx="7669440" cy="10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40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 (BRNN)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825520-60A8-34C0-BB0E-4D14EA20E480}"/>
                  </a:ext>
                </a:extLst>
              </p14:cNvPr>
              <p14:cNvContentPartPr/>
              <p14:nvPr/>
            </p14:nvContentPartPr>
            <p14:xfrm>
              <a:off x="1002960" y="4046400"/>
              <a:ext cx="6745320" cy="54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825520-60A8-34C0-BB0E-4D14EA20E4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600" y="4037040"/>
                <a:ext cx="67640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72F886-88D8-5662-1CCA-867134133FF1}"/>
                  </a:ext>
                </a:extLst>
              </p14:cNvPr>
              <p14:cNvContentPartPr/>
              <p14:nvPr/>
            </p14:nvContentPartPr>
            <p14:xfrm>
              <a:off x="505800" y="2710080"/>
              <a:ext cx="6818040" cy="152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72F886-88D8-5662-1CCA-867134133F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440" y="2700720"/>
                <a:ext cx="6836760" cy="15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45F9C4-C47D-57B4-2669-16808F6D89F1}"/>
                  </a:ext>
                </a:extLst>
              </p14:cNvPr>
              <p14:cNvContentPartPr/>
              <p14:nvPr/>
            </p14:nvContentPartPr>
            <p14:xfrm>
              <a:off x="814320" y="1517400"/>
              <a:ext cx="7437240" cy="261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45F9C4-C47D-57B4-2669-16808F6D89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960" y="1508040"/>
                <a:ext cx="7455960" cy="26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0E7ABE-72B6-C626-F679-E1C1A2D43D3C}"/>
                  </a:ext>
                </a:extLst>
              </p14:cNvPr>
              <p14:cNvContentPartPr/>
              <p14:nvPr/>
            </p14:nvContentPartPr>
            <p14:xfrm>
              <a:off x="449640" y="5229360"/>
              <a:ext cx="1845000" cy="361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0E7ABE-72B6-C626-F679-E1C1A2D43D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280" y="5220000"/>
                <a:ext cx="18637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9B4F72-9359-B88A-E4FD-23A91D62B44C}"/>
                  </a:ext>
                </a:extLst>
              </p14:cNvPr>
              <p14:cNvContentPartPr/>
              <p14:nvPr/>
            </p14:nvContentPartPr>
            <p14:xfrm>
              <a:off x="1311480" y="677160"/>
              <a:ext cx="4443840" cy="1389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9B4F72-9359-B88A-E4FD-23A91D62B4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2120" y="667800"/>
                <a:ext cx="446256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CF5BB4-2E24-8C53-C183-FBB286A5DF65}"/>
                  </a:ext>
                </a:extLst>
              </p14:cNvPr>
              <p14:cNvContentPartPr/>
              <p14:nvPr/>
            </p14:nvContentPartPr>
            <p14:xfrm>
              <a:off x="673200" y="2085120"/>
              <a:ext cx="5096160" cy="2665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CF5BB4-2E24-8C53-C183-FBB286A5DF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3840" y="2075760"/>
                <a:ext cx="5114880" cy="26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0252DE-CCE0-3D59-A38B-F09141B8B48E}"/>
                  </a:ext>
                </a:extLst>
              </p14:cNvPr>
              <p14:cNvContentPartPr/>
              <p14:nvPr/>
            </p14:nvContentPartPr>
            <p14:xfrm>
              <a:off x="5448960" y="2130480"/>
              <a:ext cx="2464920" cy="252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0252DE-CCE0-3D59-A38B-F09141B8B4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39600" y="2121120"/>
                <a:ext cx="2483640" cy="25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CE3F85-37AF-273E-8927-1FF2561389A2}"/>
                  </a:ext>
                </a:extLst>
              </p14:cNvPr>
              <p14:cNvContentPartPr/>
              <p14:nvPr/>
            </p14:nvContentPartPr>
            <p14:xfrm>
              <a:off x="754200" y="4592160"/>
              <a:ext cx="7515720" cy="673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CE3F85-37AF-273E-8927-1FF2561389A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4840" y="4582800"/>
                <a:ext cx="753444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94ED069-997D-EBC8-094E-AFD24B184704}"/>
                  </a:ext>
                </a:extLst>
              </p14:cNvPr>
              <p14:cNvContentPartPr/>
              <p14:nvPr/>
            </p14:nvContentPartPr>
            <p14:xfrm>
              <a:off x="4165200" y="5692320"/>
              <a:ext cx="4162320" cy="558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94ED069-997D-EBC8-094E-AFD24B1847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55840" y="5682960"/>
                <a:ext cx="418104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5FB46B-31CE-680C-C499-DB07C227D6B7}"/>
                  </a:ext>
                </a:extLst>
              </p14:cNvPr>
              <p14:cNvContentPartPr/>
              <p14:nvPr/>
            </p14:nvContentPartPr>
            <p14:xfrm>
              <a:off x="85680" y="1792440"/>
              <a:ext cx="661320" cy="1458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5FB46B-31CE-680C-C499-DB07C227D6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320" y="1783080"/>
                <a:ext cx="680040" cy="14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68BF98-087B-AA40-6C38-00328CD422D8}"/>
                  </a:ext>
                </a:extLst>
              </p14:cNvPr>
              <p14:cNvContentPartPr/>
              <p14:nvPr/>
            </p14:nvContentPartPr>
            <p14:xfrm>
              <a:off x="514080" y="6086520"/>
              <a:ext cx="2557080" cy="335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68BF98-087B-AA40-6C38-00328CD422D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4720" y="6077160"/>
                <a:ext cx="2575800" cy="3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1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RNN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11AB165-0B8B-830E-13CA-E93AA886325A}"/>
              </a:ext>
            </a:extLst>
          </p:cNvPr>
          <p:cNvGrpSpPr/>
          <p:nvPr/>
        </p:nvGrpSpPr>
        <p:grpSpPr>
          <a:xfrm>
            <a:off x="1935468" y="4325934"/>
            <a:ext cx="6225054" cy="1135938"/>
            <a:chOff x="1935468" y="4325934"/>
            <a:chExt cx="6225054" cy="11359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6D6031-2D72-0D08-C5EC-C52021E88D70}"/>
                    </a:ext>
                  </a:extLst>
                </p:cNvPr>
                <p:cNvSpPr txBox="1"/>
                <p:nvPr/>
              </p:nvSpPr>
              <p:spPr>
                <a:xfrm>
                  <a:off x="3243971" y="509254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6D6031-2D72-0D08-C5EC-C52021E88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971" y="5092540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000" r="-8000" b="-12903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6F42CC-3A2C-F65F-9174-B7F1CBF84A86}"/>
                </a:ext>
              </a:extLst>
            </p:cNvPr>
            <p:cNvCxnSpPr>
              <a:cxnSpLocks/>
              <a:stCxn id="5" idx="0"/>
              <a:endCxn id="12" idx="2"/>
            </p:cNvCxnSpPr>
            <p:nvPr/>
          </p:nvCxnSpPr>
          <p:spPr>
            <a:xfrm flipV="1">
              <a:off x="3556926" y="4842175"/>
              <a:ext cx="3992" cy="250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9EB08C-9C67-DC81-8626-0817008E38EC}"/>
                    </a:ext>
                  </a:extLst>
                </p:cNvPr>
                <p:cNvSpPr txBox="1"/>
                <p:nvPr/>
              </p:nvSpPr>
              <p:spPr>
                <a:xfrm>
                  <a:off x="1935468" y="4397168"/>
                  <a:ext cx="782511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9EB08C-9C67-DC81-8626-0817008E3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8" y="4397168"/>
                  <a:ext cx="782511" cy="38113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B6DD74-B220-DED0-BCB1-30904506A35F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2717979" y="4587733"/>
              <a:ext cx="4516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834A1D-9478-C66F-FA35-7918895B0719}"/>
                </a:ext>
              </a:extLst>
            </p:cNvPr>
            <p:cNvSpPr/>
            <p:nvPr/>
          </p:nvSpPr>
          <p:spPr>
            <a:xfrm>
              <a:off x="3169662" y="4333290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598358-69FE-3C0C-9DF6-FC6F81906E73}"/>
                </a:ext>
              </a:extLst>
            </p:cNvPr>
            <p:cNvCxnSpPr>
              <a:cxnSpLocks/>
            </p:cNvCxnSpPr>
            <p:nvPr/>
          </p:nvCxnSpPr>
          <p:spPr>
            <a:xfrm>
              <a:off x="3952173" y="4585281"/>
              <a:ext cx="620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CDACE1-5262-908D-16FE-EC0BAE61F3D2}"/>
                    </a:ext>
                  </a:extLst>
                </p:cNvPr>
                <p:cNvSpPr txBox="1"/>
                <p:nvPr/>
              </p:nvSpPr>
              <p:spPr>
                <a:xfrm>
                  <a:off x="4646754" y="5090088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CDACE1-5262-908D-16FE-EC0BAE61F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754" y="5090088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882" r="-7843" b="-12903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A23521-765F-03AC-4E00-F0532AB30946}"/>
                </a:ext>
              </a:extLst>
            </p:cNvPr>
            <p:cNvCxnSpPr>
              <a:cxnSpLocks/>
              <a:stCxn id="24" idx="0"/>
              <a:endCxn id="27" idx="2"/>
            </p:cNvCxnSpPr>
            <p:nvPr/>
          </p:nvCxnSpPr>
          <p:spPr>
            <a:xfrm flipV="1">
              <a:off x="4959709" y="4839723"/>
              <a:ext cx="3992" cy="250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408D93-0F87-CD7D-0CBA-96D88BF1BB12}"/>
                </a:ext>
              </a:extLst>
            </p:cNvPr>
            <p:cNvSpPr/>
            <p:nvPr/>
          </p:nvSpPr>
          <p:spPr>
            <a:xfrm>
              <a:off x="4572445" y="4330838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FB35C56-8FD6-7D69-6073-647CA2D7B27C}"/>
                </a:ext>
              </a:extLst>
            </p:cNvPr>
            <p:cNvCxnSpPr>
              <a:cxnSpLocks/>
            </p:cNvCxnSpPr>
            <p:nvPr/>
          </p:nvCxnSpPr>
          <p:spPr>
            <a:xfrm>
              <a:off x="5354956" y="4582829"/>
              <a:ext cx="620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9D5F52-7E39-964D-A6E7-B9AEE5937820}"/>
                    </a:ext>
                  </a:extLst>
                </p:cNvPr>
                <p:cNvSpPr txBox="1"/>
                <p:nvPr/>
              </p:nvSpPr>
              <p:spPr>
                <a:xfrm>
                  <a:off x="6049537" y="5087636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9D5F52-7E39-964D-A6E7-B9AEE5937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537" y="5087636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6000" r="-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A31E5F4-5DEB-9C17-7C56-A1FA9FDB006E}"/>
                </a:ext>
              </a:extLst>
            </p:cNvPr>
            <p:cNvCxnSpPr>
              <a:cxnSpLocks/>
              <a:stCxn id="29" idx="0"/>
              <a:endCxn id="32" idx="2"/>
            </p:cNvCxnSpPr>
            <p:nvPr/>
          </p:nvCxnSpPr>
          <p:spPr>
            <a:xfrm flipV="1">
              <a:off x="6362492" y="4837271"/>
              <a:ext cx="3992" cy="250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1DE73A-4851-1892-6C78-5C70459D3133}"/>
                </a:ext>
              </a:extLst>
            </p:cNvPr>
            <p:cNvSpPr/>
            <p:nvPr/>
          </p:nvSpPr>
          <p:spPr>
            <a:xfrm>
              <a:off x="5975228" y="4328386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8A98804-1862-8243-33FA-2A05FF6C2F06}"/>
                </a:ext>
              </a:extLst>
            </p:cNvPr>
            <p:cNvCxnSpPr>
              <a:cxnSpLocks/>
            </p:cNvCxnSpPr>
            <p:nvPr/>
          </p:nvCxnSpPr>
          <p:spPr>
            <a:xfrm>
              <a:off x="6757739" y="4580377"/>
              <a:ext cx="620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CB14DA4-9835-A39F-362B-0A5399251F5E}"/>
                    </a:ext>
                  </a:extLst>
                </p:cNvPr>
                <p:cNvSpPr txBox="1"/>
                <p:nvPr/>
              </p:nvSpPr>
              <p:spPr>
                <a:xfrm>
                  <a:off x="7452320" y="5085184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CB14DA4-9835-A39F-362B-0A5399251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20" y="5085184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000" r="-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1778EA1-5E20-2831-7207-2A9293749DE7}"/>
                </a:ext>
              </a:extLst>
            </p:cNvPr>
            <p:cNvCxnSpPr>
              <a:cxnSpLocks/>
              <a:stCxn id="34" idx="0"/>
              <a:endCxn id="37" idx="2"/>
            </p:cNvCxnSpPr>
            <p:nvPr/>
          </p:nvCxnSpPr>
          <p:spPr>
            <a:xfrm flipV="1">
              <a:off x="7765275" y="4834819"/>
              <a:ext cx="3992" cy="250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894EC3D-5B1E-6FEC-B4A0-C410A72265AB}"/>
                </a:ext>
              </a:extLst>
            </p:cNvPr>
            <p:cNvSpPr/>
            <p:nvPr/>
          </p:nvSpPr>
          <p:spPr>
            <a:xfrm>
              <a:off x="7378011" y="4325934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5F9B4E3-08E0-2DD3-856D-CF5C3CB5BFC4}"/>
              </a:ext>
            </a:extLst>
          </p:cNvPr>
          <p:cNvGrpSpPr/>
          <p:nvPr/>
        </p:nvGrpSpPr>
        <p:grpSpPr>
          <a:xfrm>
            <a:off x="1935468" y="1659480"/>
            <a:ext cx="6229045" cy="2673810"/>
            <a:chOff x="1935468" y="1659480"/>
            <a:chExt cx="6229045" cy="267381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2020FB-1289-4C8D-8CE5-F6B8596A835B}"/>
                </a:ext>
              </a:extLst>
            </p:cNvPr>
            <p:cNvCxnSpPr>
              <a:cxnSpLocks/>
              <a:stCxn id="12" idx="0"/>
              <a:endCxn id="42" idx="2"/>
            </p:cNvCxnSpPr>
            <p:nvPr/>
          </p:nvCxnSpPr>
          <p:spPr>
            <a:xfrm flipV="1">
              <a:off x="3560918" y="3878617"/>
              <a:ext cx="3991" cy="4546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45FC10-089D-BB19-39F0-EE03E6444CB8}"/>
                    </a:ext>
                  </a:extLst>
                </p:cNvPr>
                <p:cNvSpPr txBox="1"/>
                <p:nvPr/>
              </p:nvSpPr>
              <p:spPr>
                <a:xfrm>
                  <a:off x="3251954" y="1659480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45FC10-089D-BB19-39F0-EE03E6444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954" y="1659480"/>
                  <a:ext cx="625910" cy="381130"/>
                </a:xfrm>
                <a:prstGeom prst="rect">
                  <a:avLst/>
                </a:prstGeom>
                <a:blipFill>
                  <a:blip r:embed="rId8"/>
                  <a:stretch>
                    <a:fillRect l="-5882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84126E-618C-D544-B50B-E878A3385B81}"/>
                    </a:ext>
                  </a:extLst>
                </p:cNvPr>
                <p:cNvSpPr txBox="1"/>
                <p:nvPr/>
              </p:nvSpPr>
              <p:spPr>
                <a:xfrm>
                  <a:off x="3302454" y="3451227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84126E-618C-D544-B50B-E878A3385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54" y="3451227"/>
                  <a:ext cx="625910" cy="381130"/>
                </a:xfrm>
                <a:prstGeom prst="rect">
                  <a:avLst/>
                </a:prstGeom>
                <a:blipFill>
                  <a:blip r:embed="rId9"/>
                  <a:stretch>
                    <a:fillRect l="-24000" r="-24000" b="-1612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F90DFE-E3C1-06ED-8C11-75DF3FE2B741}"/>
                </a:ext>
              </a:extLst>
            </p:cNvPr>
            <p:cNvSpPr/>
            <p:nvPr/>
          </p:nvSpPr>
          <p:spPr>
            <a:xfrm>
              <a:off x="3173653" y="3369732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F38AF34-E50D-2823-0A3F-7D33BE536B28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3956164" y="3624175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BD3DE90-4CC4-1B93-5BEB-E580A85F11D0}"/>
                </a:ext>
              </a:extLst>
            </p:cNvPr>
            <p:cNvCxnSpPr>
              <a:cxnSpLocks/>
              <a:stCxn id="42" idx="0"/>
              <a:endCxn id="84" idx="2"/>
            </p:cNvCxnSpPr>
            <p:nvPr/>
          </p:nvCxnSpPr>
          <p:spPr>
            <a:xfrm flipV="1">
              <a:off x="3564909" y="2922673"/>
              <a:ext cx="0" cy="447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8E4BC16-9E2B-32D3-3383-529187AFB5FD}"/>
                </a:ext>
              </a:extLst>
            </p:cNvPr>
            <p:cNvCxnSpPr>
              <a:cxnSpLocks/>
              <a:stCxn id="51" idx="3"/>
              <a:endCxn id="42" idx="1"/>
            </p:cNvCxnSpPr>
            <p:nvPr/>
          </p:nvCxnSpPr>
          <p:spPr>
            <a:xfrm>
              <a:off x="2717979" y="3622327"/>
              <a:ext cx="455674" cy="1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398547-B902-03F1-E6B6-DAD928681151}"/>
                    </a:ext>
                  </a:extLst>
                </p:cNvPr>
                <p:cNvSpPr txBox="1"/>
                <p:nvPr/>
              </p:nvSpPr>
              <p:spPr>
                <a:xfrm>
                  <a:off x="1935468" y="3431762"/>
                  <a:ext cx="782511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398547-B902-03F1-E6B6-DAD928681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8" y="3431762"/>
                  <a:ext cx="782511" cy="381130"/>
                </a:xfrm>
                <a:prstGeom prst="rect">
                  <a:avLst/>
                </a:prstGeom>
                <a:blipFill>
                  <a:blip r:embed="rId10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FC6E67C-3F03-368F-EB97-BE5125533E07}"/>
                </a:ext>
              </a:extLst>
            </p:cNvPr>
            <p:cNvCxnSpPr>
              <a:cxnSpLocks/>
              <a:stCxn id="27" idx="0"/>
              <a:endCxn id="63" idx="2"/>
            </p:cNvCxnSpPr>
            <p:nvPr/>
          </p:nvCxnSpPr>
          <p:spPr>
            <a:xfrm flipV="1">
              <a:off x="4963701" y="3884012"/>
              <a:ext cx="3991" cy="446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07EF58F-B195-2E7E-8119-9DB17A5D4E47}"/>
                    </a:ext>
                  </a:extLst>
                </p:cNvPr>
                <p:cNvSpPr txBox="1"/>
                <p:nvPr/>
              </p:nvSpPr>
              <p:spPr>
                <a:xfrm>
                  <a:off x="4705237" y="3456622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07EF58F-B195-2E7E-8119-9DB17A5D4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237" y="3456622"/>
                  <a:ext cx="625910" cy="381130"/>
                </a:xfrm>
                <a:prstGeom prst="rect">
                  <a:avLst/>
                </a:prstGeom>
                <a:blipFill>
                  <a:blip r:embed="rId11"/>
                  <a:stretch>
                    <a:fillRect l="-19608" r="-588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44A482-D067-206F-A5C0-FF2978D63710}"/>
                </a:ext>
              </a:extLst>
            </p:cNvPr>
            <p:cNvSpPr/>
            <p:nvPr/>
          </p:nvSpPr>
          <p:spPr>
            <a:xfrm>
              <a:off x="4576436" y="3375127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4024921-74E8-1578-2EEC-D9861E491E2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358947" y="3629570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CCC81A5-D1BF-34AF-E504-AA19EA943103}"/>
                </a:ext>
              </a:extLst>
            </p:cNvPr>
            <p:cNvCxnSpPr>
              <a:cxnSpLocks/>
              <a:stCxn id="63" idx="0"/>
              <a:endCxn id="90" idx="2"/>
            </p:cNvCxnSpPr>
            <p:nvPr/>
          </p:nvCxnSpPr>
          <p:spPr>
            <a:xfrm flipV="1">
              <a:off x="4967692" y="2928068"/>
              <a:ext cx="0" cy="447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916D37F-143A-6E19-FB79-94D19140703A}"/>
                </a:ext>
              </a:extLst>
            </p:cNvPr>
            <p:cNvCxnSpPr>
              <a:cxnSpLocks/>
              <a:stCxn id="32" idx="0"/>
              <a:endCxn id="68" idx="2"/>
            </p:cNvCxnSpPr>
            <p:nvPr/>
          </p:nvCxnSpPr>
          <p:spPr>
            <a:xfrm flipV="1">
              <a:off x="6366484" y="3889407"/>
              <a:ext cx="3991" cy="4389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3149405-5B24-1D9E-61F4-4BADF4557A65}"/>
                    </a:ext>
                  </a:extLst>
                </p:cNvPr>
                <p:cNvSpPr txBox="1"/>
                <p:nvPr/>
              </p:nvSpPr>
              <p:spPr>
                <a:xfrm>
                  <a:off x="6108020" y="3462017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3149405-5B24-1D9E-61F4-4BADF4557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20" y="3462017"/>
                  <a:ext cx="625910" cy="381130"/>
                </a:xfrm>
                <a:prstGeom prst="rect">
                  <a:avLst/>
                </a:prstGeom>
                <a:blipFill>
                  <a:blip r:embed="rId12"/>
                  <a:stretch>
                    <a:fillRect l="-21569" r="-23529" b="-1612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7E3CEE-EA93-454B-F33D-5DE0427AFB8D}"/>
                </a:ext>
              </a:extLst>
            </p:cNvPr>
            <p:cNvSpPr/>
            <p:nvPr/>
          </p:nvSpPr>
          <p:spPr>
            <a:xfrm>
              <a:off x="5979219" y="3380522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D9BB9C7-C115-E6D8-CC66-29E0EBAC2DF1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6761730" y="3634965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90C2E51-756F-3001-90A1-0CF33AE9AC55}"/>
                </a:ext>
              </a:extLst>
            </p:cNvPr>
            <p:cNvCxnSpPr>
              <a:cxnSpLocks/>
              <a:stCxn id="68" idx="0"/>
              <a:endCxn id="94" idx="2"/>
            </p:cNvCxnSpPr>
            <p:nvPr/>
          </p:nvCxnSpPr>
          <p:spPr>
            <a:xfrm flipV="1">
              <a:off x="6370475" y="2933463"/>
              <a:ext cx="0" cy="447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266E1EA-808D-3F77-DE0A-8E617443C226}"/>
                </a:ext>
              </a:extLst>
            </p:cNvPr>
            <p:cNvCxnSpPr>
              <a:cxnSpLocks/>
              <a:stCxn id="37" idx="0"/>
              <a:endCxn id="73" idx="2"/>
            </p:cNvCxnSpPr>
            <p:nvPr/>
          </p:nvCxnSpPr>
          <p:spPr>
            <a:xfrm flipV="1">
              <a:off x="7769267" y="3894802"/>
              <a:ext cx="3991" cy="431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29FC0A0-0DE7-627A-325A-11C4148936AF}"/>
                    </a:ext>
                  </a:extLst>
                </p:cNvPr>
                <p:cNvSpPr txBox="1"/>
                <p:nvPr/>
              </p:nvSpPr>
              <p:spPr>
                <a:xfrm>
                  <a:off x="7510803" y="3467412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29FC0A0-0DE7-627A-325A-11C414893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803" y="3467412"/>
                  <a:ext cx="625910" cy="381130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24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734AF28-AA91-E20B-9A90-92C1C44EA698}"/>
                </a:ext>
              </a:extLst>
            </p:cNvPr>
            <p:cNvSpPr/>
            <p:nvPr/>
          </p:nvSpPr>
          <p:spPr>
            <a:xfrm>
              <a:off x="7382002" y="3385917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495299-5C50-6557-7D03-67CAE92955D5}"/>
                </a:ext>
              </a:extLst>
            </p:cNvPr>
            <p:cNvCxnSpPr>
              <a:cxnSpLocks/>
              <a:stCxn id="73" idx="0"/>
              <a:endCxn id="98" idx="2"/>
            </p:cNvCxnSpPr>
            <p:nvPr/>
          </p:nvCxnSpPr>
          <p:spPr>
            <a:xfrm flipV="1">
              <a:off x="7773258" y="2938858"/>
              <a:ext cx="0" cy="447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9D425FC-C747-DD57-3CF3-718D7D0F78C1}"/>
                    </a:ext>
                  </a:extLst>
                </p:cNvPr>
                <p:cNvSpPr txBox="1"/>
                <p:nvPr/>
              </p:nvSpPr>
              <p:spPr>
                <a:xfrm>
                  <a:off x="3302454" y="2495283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9D425FC-C747-DD57-3CF3-718D7D0F7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54" y="2495283"/>
                  <a:ext cx="625910" cy="381130"/>
                </a:xfrm>
                <a:prstGeom prst="rect">
                  <a:avLst/>
                </a:prstGeom>
                <a:blipFill>
                  <a:blip r:embed="rId14"/>
                  <a:stretch>
                    <a:fillRect l="-24000" r="-24000" b="-1612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6006697-E344-3A2A-6DB5-CD7F65D0A0B1}"/>
                </a:ext>
              </a:extLst>
            </p:cNvPr>
            <p:cNvSpPr/>
            <p:nvPr/>
          </p:nvSpPr>
          <p:spPr>
            <a:xfrm>
              <a:off x="3173653" y="2413788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3B73DBD-4B15-B175-F16B-6B597D553813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3956164" y="2668231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A29B377-2944-0DC0-5952-EA383AEA1B10}"/>
                </a:ext>
              </a:extLst>
            </p:cNvPr>
            <p:cNvCxnSpPr>
              <a:cxnSpLocks/>
              <a:stCxn id="84" idx="0"/>
              <a:endCxn id="17" idx="2"/>
            </p:cNvCxnSpPr>
            <p:nvPr/>
          </p:nvCxnSpPr>
          <p:spPr>
            <a:xfrm flipV="1">
              <a:off x="3564909" y="2040610"/>
              <a:ext cx="0" cy="373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9C86157-877B-B114-7C68-041D10F4DB52}"/>
                </a:ext>
              </a:extLst>
            </p:cNvPr>
            <p:cNvCxnSpPr>
              <a:cxnSpLocks/>
              <a:stCxn id="88" idx="3"/>
              <a:endCxn id="84" idx="1"/>
            </p:cNvCxnSpPr>
            <p:nvPr/>
          </p:nvCxnSpPr>
          <p:spPr>
            <a:xfrm>
              <a:off x="2717979" y="2666383"/>
              <a:ext cx="455674" cy="1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1DE46A-268B-214D-1DEE-F1ECBAFBE2CB}"/>
                    </a:ext>
                  </a:extLst>
                </p:cNvPr>
                <p:cNvSpPr txBox="1"/>
                <p:nvPr/>
              </p:nvSpPr>
              <p:spPr>
                <a:xfrm>
                  <a:off x="1935468" y="2475818"/>
                  <a:ext cx="782511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1DE46A-268B-214D-1DEE-F1ECBAFBE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8" y="2475818"/>
                  <a:ext cx="782511" cy="381130"/>
                </a:xfrm>
                <a:prstGeom prst="rect">
                  <a:avLst/>
                </a:prstGeom>
                <a:blipFill>
                  <a:blip r:embed="rId15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2836D4C-563B-A3DA-9144-1D486E5DB499}"/>
                    </a:ext>
                  </a:extLst>
                </p:cNvPr>
                <p:cNvSpPr txBox="1"/>
                <p:nvPr/>
              </p:nvSpPr>
              <p:spPr>
                <a:xfrm>
                  <a:off x="4705237" y="2500678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2836D4C-563B-A3DA-9144-1D486E5DB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237" y="2500678"/>
                  <a:ext cx="625910" cy="381130"/>
                </a:xfrm>
                <a:prstGeom prst="rect">
                  <a:avLst/>
                </a:prstGeom>
                <a:blipFill>
                  <a:blip r:embed="rId16"/>
                  <a:stretch>
                    <a:fillRect l="-19608" r="-588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AF754B-218A-47CD-6201-911F4630626D}"/>
                </a:ext>
              </a:extLst>
            </p:cNvPr>
            <p:cNvSpPr/>
            <p:nvPr/>
          </p:nvSpPr>
          <p:spPr>
            <a:xfrm>
              <a:off x="4576436" y="2419183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BF6A9C3-A8B4-D54C-0398-C3AC93E99D55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5358947" y="2673626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4888079-180C-BEAC-D5FD-91E392B1F380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V="1">
              <a:off x="4967692" y="1956196"/>
              <a:ext cx="3990" cy="46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557DC8-4BE4-6813-F9BE-A43B372780EC}"/>
                    </a:ext>
                  </a:extLst>
                </p:cNvPr>
                <p:cNvSpPr txBox="1"/>
                <p:nvPr/>
              </p:nvSpPr>
              <p:spPr>
                <a:xfrm>
                  <a:off x="6108020" y="2506073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557DC8-4BE4-6813-F9BE-A43B37278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20" y="2506073"/>
                  <a:ext cx="625910" cy="381130"/>
                </a:xfrm>
                <a:prstGeom prst="rect">
                  <a:avLst/>
                </a:prstGeom>
                <a:blipFill>
                  <a:blip r:embed="rId17"/>
                  <a:stretch>
                    <a:fillRect l="-21569" r="-23529" b="-1612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B4B07F0-30B7-2553-1A50-7DF43BCA0E0A}"/>
                </a:ext>
              </a:extLst>
            </p:cNvPr>
            <p:cNvSpPr/>
            <p:nvPr/>
          </p:nvSpPr>
          <p:spPr>
            <a:xfrm>
              <a:off x="5979219" y="2424578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0DA64FE-FFB5-2157-84E9-D40183BAF706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6761730" y="2679021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6DC04DC-A17C-A444-FB58-5DB83D6FAA91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6370475" y="1961591"/>
              <a:ext cx="3990" cy="46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542B684-F279-3BCB-375F-386D4CBAE3C6}"/>
                    </a:ext>
                  </a:extLst>
                </p:cNvPr>
                <p:cNvSpPr txBox="1"/>
                <p:nvPr/>
              </p:nvSpPr>
              <p:spPr>
                <a:xfrm>
                  <a:off x="7510803" y="2511468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542B684-F279-3BCB-375F-386D4CBAE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803" y="2511468"/>
                  <a:ext cx="625910" cy="381130"/>
                </a:xfrm>
                <a:prstGeom prst="rect">
                  <a:avLst/>
                </a:prstGeom>
                <a:blipFill>
                  <a:blip r:embed="rId18"/>
                  <a:stretch>
                    <a:fillRect l="-24000" r="-24000" b="-125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B75CB51-6FBF-8057-A88D-313558F6EAD8}"/>
                </a:ext>
              </a:extLst>
            </p:cNvPr>
            <p:cNvSpPr/>
            <p:nvPr/>
          </p:nvSpPr>
          <p:spPr>
            <a:xfrm>
              <a:off x="7382002" y="2429973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403D337-0091-73CF-B51F-FE877BA0AFD5}"/>
                </a:ext>
              </a:extLst>
            </p:cNvPr>
            <p:cNvCxnSpPr>
              <a:cxnSpLocks/>
              <a:stCxn id="98" idx="0"/>
            </p:cNvCxnSpPr>
            <p:nvPr/>
          </p:nvCxnSpPr>
          <p:spPr>
            <a:xfrm flipV="1">
              <a:off x="7773258" y="1966986"/>
              <a:ext cx="3990" cy="46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CF5E3F-1659-EB43-D096-6A899CBC44B0}"/>
                    </a:ext>
                  </a:extLst>
                </p:cNvPr>
                <p:cNvSpPr txBox="1"/>
                <p:nvPr/>
              </p:nvSpPr>
              <p:spPr>
                <a:xfrm>
                  <a:off x="4654736" y="1659480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CF5E3F-1659-EB43-D096-6A899CBC4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736" y="1659480"/>
                  <a:ext cx="625910" cy="381130"/>
                </a:xfrm>
                <a:prstGeom prst="rect">
                  <a:avLst/>
                </a:prstGeom>
                <a:blipFill>
                  <a:blip r:embed="rId19"/>
                  <a:stretch>
                    <a:fillRect l="-8000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3367138-28FE-2C8D-5D37-1222E47130DD}"/>
                    </a:ext>
                  </a:extLst>
                </p:cNvPr>
                <p:cNvSpPr txBox="1"/>
                <p:nvPr/>
              </p:nvSpPr>
              <p:spPr>
                <a:xfrm>
                  <a:off x="6057518" y="1659480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3367138-28FE-2C8D-5D37-1222E4713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518" y="1659480"/>
                  <a:ext cx="625910" cy="381130"/>
                </a:xfrm>
                <a:prstGeom prst="rect">
                  <a:avLst/>
                </a:prstGeom>
                <a:blipFill>
                  <a:blip r:embed="rId20"/>
                  <a:stretch>
                    <a:fillRect l="-8000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174C696-C235-58C1-4D51-F1FCDFA3B984}"/>
                    </a:ext>
                  </a:extLst>
                </p:cNvPr>
                <p:cNvSpPr txBox="1"/>
                <p:nvPr/>
              </p:nvSpPr>
              <p:spPr>
                <a:xfrm>
                  <a:off x="7460300" y="1659480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174C696-C235-58C1-4D51-F1FCDFA3B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0300" y="1659480"/>
                  <a:ext cx="625910" cy="381130"/>
                </a:xfrm>
                <a:prstGeom prst="rect">
                  <a:avLst/>
                </a:prstGeom>
                <a:blipFill>
                  <a:blip r:embed="rId21"/>
                  <a:stretch>
                    <a:fillRect l="-6000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783B914-4C33-CB2B-CA11-55682C8C81C5}"/>
                  </a:ext>
                </a:extLst>
              </p14:cNvPr>
              <p14:cNvContentPartPr/>
              <p14:nvPr/>
            </p14:nvContentPartPr>
            <p14:xfrm>
              <a:off x="408960" y="1629720"/>
              <a:ext cx="635040" cy="3745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783B914-4C33-CB2B-CA11-55682C8C81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600" y="1620360"/>
                <a:ext cx="653760" cy="37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16A5BBB-8C97-6934-7EDF-D331FF246C84}"/>
                  </a:ext>
                </a:extLst>
              </p14:cNvPr>
              <p14:cNvContentPartPr/>
              <p14:nvPr/>
            </p14:nvContentPartPr>
            <p14:xfrm>
              <a:off x="2056680" y="4363560"/>
              <a:ext cx="6060600" cy="751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16A5BBB-8C97-6934-7EDF-D331FF246C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47320" y="4354200"/>
                <a:ext cx="607932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CAFB662-E03D-1AF0-42A8-382D6A3C0426}"/>
                  </a:ext>
                </a:extLst>
              </p14:cNvPr>
              <p14:cNvContentPartPr/>
              <p14:nvPr/>
            </p14:nvContentPartPr>
            <p14:xfrm>
              <a:off x="7128720" y="703080"/>
              <a:ext cx="888120" cy="419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CAFB662-E03D-1AF0-42A8-382D6A3C04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19360" y="693720"/>
                <a:ext cx="9068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F783845-A654-F763-42B7-2BC1F6AB585B}"/>
                  </a:ext>
                </a:extLst>
              </p14:cNvPr>
              <p14:cNvContentPartPr/>
              <p14:nvPr/>
            </p14:nvContentPartPr>
            <p14:xfrm>
              <a:off x="2399760" y="3351960"/>
              <a:ext cx="5276880" cy="28627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F783845-A654-F763-42B7-2BC1F6AB58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90400" y="3342600"/>
                <a:ext cx="5295600" cy="28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151ADDC-35A3-F1F5-F654-C576049861EC}"/>
                  </a:ext>
                </a:extLst>
              </p14:cNvPr>
              <p14:cNvContentPartPr/>
              <p14:nvPr/>
            </p14:nvContentPartPr>
            <p14:xfrm>
              <a:off x="2776680" y="4651200"/>
              <a:ext cx="370080" cy="605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151ADDC-35A3-F1F5-F654-C576049861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67320" y="4641840"/>
                <a:ext cx="38880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058900B-45DD-C5B3-0B3C-E30F209F3E34}"/>
                  </a:ext>
                </a:extLst>
              </p14:cNvPr>
              <p14:cNvContentPartPr/>
              <p14:nvPr/>
            </p14:nvContentPartPr>
            <p14:xfrm>
              <a:off x="3290760" y="541800"/>
              <a:ext cx="4994640" cy="1533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058900B-45DD-C5B3-0B3C-E30F209F3E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81400" y="532440"/>
                <a:ext cx="5013360" cy="15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0598F2F-0097-26CA-ADF2-89D2795F9879}"/>
                  </a:ext>
                </a:extLst>
              </p14:cNvPr>
              <p14:cNvContentPartPr/>
              <p14:nvPr/>
            </p14:nvContentPartPr>
            <p14:xfrm>
              <a:off x="1044360" y="1542960"/>
              <a:ext cx="3162600" cy="3904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0598F2F-0097-26CA-ADF2-89D2795F98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5000" y="1533600"/>
                <a:ext cx="3181320" cy="39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15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85EBE-B075-F2AE-C866-8D088CC184BA}"/>
              </a:ext>
            </a:extLst>
          </p:cNvPr>
          <p:cNvSpPr txBox="1"/>
          <p:nvPr/>
        </p:nvSpPr>
        <p:spPr>
          <a:xfrm>
            <a:off x="0" y="836712"/>
            <a:ext cx="9036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x:    </a:t>
            </a:r>
            <a:r>
              <a:rPr lang="en-US" sz="2800" dirty="0">
                <a:effectLst/>
              </a:rPr>
              <a:t>Harry Potter and Hermione Granger invented a new spell.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5F952C-BB2D-9322-DF3F-4AD7CAF8EC7D}"/>
                  </a:ext>
                </a:extLst>
              </p14:cNvPr>
              <p14:cNvContentPartPr/>
              <p14:nvPr/>
            </p14:nvContentPartPr>
            <p14:xfrm>
              <a:off x="591480" y="1277280"/>
              <a:ext cx="5173560" cy="73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5F952C-BB2D-9322-DF3F-4AD7CAF8EC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20" y="1267920"/>
                <a:ext cx="51922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A12BA9-057E-C710-02B4-02E53EAAFA2B}"/>
                  </a:ext>
                </a:extLst>
              </p14:cNvPr>
              <p14:cNvContentPartPr/>
              <p14:nvPr/>
            </p14:nvContentPartPr>
            <p14:xfrm>
              <a:off x="111600" y="3135960"/>
              <a:ext cx="8718480" cy="48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A12BA9-057E-C710-02B4-02E53EAAFA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40" y="3126600"/>
                <a:ext cx="87372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C406196-ADF3-6609-BF7B-346EBBB72510}"/>
                  </a:ext>
                </a:extLst>
              </p14:cNvPr>
              <p14:cNvContentPartPr/>
              <p14:nvPr/>
            </p14:nvContentPartPr>
            <p14:xfrm>
              <a:off x="942840" y="1277280"/>
              <a:ext cx="8106840" cy="617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C406196-ADF3-6609-BF7B-346EBBB725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3480" y="1267920"/>
                <a:ext cx="812556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A8413AB-5560-39A4-C415-17770213AADD}"/>
                  </a:ext>
                </a:extLst>
              </p14:cNvPr>
              <p14:cNvContentPartPr/>
              <p14:nvPr/>
            </p14:nvContentPartPr>
            <p14:xfrm>
              <a:off x="908640" y="3506040"/>
              <a:ext cx="8103600" cy="870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A8413AB-5560-39A4-C415-17770213AA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9280" y="3496680"/>
                <a:ext cx="812232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592673B-B880-FC36-2DB8-A268167CC7AD}"/>
                  </a:ext>
                </a:extLst>
              </p14:cNvPr>
              <p14:cNvContentPartPr/>
              <p14:nvPr/>
            </p14:nvContentPartPr>
            <p14:xfrm>
              <a:off x="6304680" y="2134440"/>
              <a:ext cx="1012680" cy="2618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592673B-B880-FC36-2DB8-A268167CC7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5320" y="2125080"/>
                <a:ext cx="1031400" cy="26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EFFCC37-61CB-9027-8373-C9B6D2D8AD79}"/>
                  </a:ext>
                </a:extLst>
              </p14:cNvPr>
              <p14:cNvContentPartPr/>
              <p14:nvPr/>
            </p14:nvContentPartPr>
            <p14:xfrm>
              <a:off x="2134080" y="4775040"/>
              <a:ext cx="2328480" cy="1462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EFFCC37-61CB-9027-8373-C9B6D2D8AD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24720" y="4765680"/>
                <a:ext cx="2347200" cy="14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22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385EBE-B075-F2AE-C866-8D088CC184BA}"/>
                  </a:ext>
                </a:extLst>
              </p:cNvPr>
              <p:cNvSpPr txBox="1"/>
              <p:nvPr/>
            </p:nvSpPr>
            <p:spPr>
              <a:xfrm>
                <a:off x="0" y="836712"/>
                <a:ext cx="903649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x:    </a:t>
                </a:r>
                <a:r>
                  <a:rPr lang="en-US" sz="2800" dirty="0">
                    <a:effectLst/>
                  </a:rPr>
                  <a:t>Harry Potter and Hermione Granger invented a new spell.</a:t>
                </a:r>
              </a:p>
              <a:p>
                <a:r>
                  <a:rPr lang="en-US" sz="28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                          …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 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385EBE-B075-F2AE-C866-8D088CC1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036496" cy="954107"/>
              </a:xfrm>
              <a:prstGeom prst="rect">
                <a:avLst/>
              </a:prstGeom>
              <a:blipFill>
                <a:blip r:embed="rId3"/>
                <a:stretch>
                  <a:fillRect l="-1124" t="-6494" r="-562" b="-1558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C77A98-1265-ADAC-7000-604AFAC0491A}"/>
                  </a:ext>
                </a:extLst>
              </p14:cNvPr>
              <p14:cNvContentPartPr/>
              <p14:nvPr/>
            </p14:nvContentPartPr>
            <p14:xfrm>
              <a:off x="394200" y="2292480"/>
              <a:ext cx="1217520" cy="436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C77A98-1265-ADAC-7000-604AFAC04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840" y="2283120"/>
                <a:ext cx="1236240" cy="43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E658BE-3611-7FC6-3EBC-4FCA74FABF0B}"/>
                  </a:ext>
                </a:extLst>
              </p14:cNvPr>
              <p14:cNvContentPartPr/>
              <p14:nvPr/>
            </p14:nvContentPartPr>
            <p14:xfrm>
              <a:off x="1488240" y="2754360"/>
              <a:ext cx="553320" cy="330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E658BE-3611-7FC6-3EBC-4FCA74FABF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880" y="2745000"/>
                <a:ext cx="572040" cy="33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DE747B-8F50-3FD0-890B-EB00BDAB5C0C}"/>
                  </a:ext>
                </a:extLst>
              </p14:cNvPr>
              <p14:cNvContentPartPr/>
              <p14:nvPr/>
            </p14:nvContentPartPr>
            <p14:xfrm>
              <a:off x="1062720" y="1740240"/>
              <a:ext cx="2357280" cy="291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DE747B-8F50-3FD0-890B-EB00BDAB5C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3360" y="1730880"/>
                <a:ext cx="2376000" cy="29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A65273-F141-0CD5-9DC0-A536EA15D12A}"/>
                  </a:ext>
                </a:extLst>
              </p14:cNvPr>
              <p14:cNvContentPartPr/>
              <p14:nvPr/>
            </p14:nvContentPartPr>
            <p14:xfrm>
              <a:off x="1962720" y="1706040"/>
              <a:ext cx="2722680" cy="299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A65273-F141-0CD5-9DC0-A536EA15D1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3360" y="1696680"/>
                <a:ext cx="2741400" cy="30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C3D114-ECBC-C839-F29E-8FF96C9F84EE}"/>
                  </a:ext>
                </a:extLst>
              </p14:cNvPr>
              <p14:cNvContentPartPr/>
              <p14:nvPr/>
            </p14:nvContentPartPr>
            <p14:xfrm>
              <a:off x="2964600" y="1628640"/>
              <a:ext cx="3040200" cy="306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C3D114-ECBC-C839-F29E-8FF96C9F84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5240" y="1619280"/>
                <a:ext cx="3058920" cy="30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43BA0C-2300-83AD-5EE4-8DD2877D110A}"/>
                  </a:ext>
                </a:extLst>
              </p14:cNvPr>
              <p14:cNvContentPartPr/>
              <p14:nvPr/>
            </p14:nvContentPartPr>
            <p14:xfrm>
              <a:off x="6928560" y="1294560"/>
              <a:ext cx="723240" cy="348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43BA0C-2300-83AD-5EE4-8DD2877D11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9200" y="1285200"/>
                <a:ext cx="741960" cy="34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 standard network?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73AC18-6DF7-5D63-9831-B7AE2BFC514B}"/>
              </a:ext>
            </a:extLst>
          </p:cNvPr>
          <p:cNvGrpSpPr/>
          <p:nvPr/>
        </p:nvGrpSpPr>
        <p:grpSpPr>
          <a:xfrm>
            <a:off x="1619672" y="1124744"/>
            <a:ext cx="1944215" cy="2448272"/>
            <a:chOff x="1619672" y="1124744"/>
            <a:chExt cx="1944215" cy="24482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0138BC-EC3E-347D-F6EB-E8F105D54665}"/>
                </a:ext>
              </a:extLst>
            </p:cNvPr>
            <p:cNvSpPr/>
            <p:nvPr/>
          </p:nvSpPr>
          <p:spPr>
            <a:xfrm>
              <a:off x="3030214" y="141277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60D2F49-3519-DCF0-DA73-FA292C7E8960}"/>
                </a:ext>
              </a:extLst>
            </p:cNvPr>
            <p:cNvSpPr/>
            <p:nvPr/>
          </p:nvSpPr>
          <p:spPr>
            <a:xfrm>
              <a:off x="3030214" y="1988840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B893DA-3056-040D-DF74-ECECF202BCBE}"/>
                </a:ext>
              </a:extLst>
            </p:cNvPr>
            <p:cNvSpPr/>
            <p:nvPr/>
          </p:nvSpPr>
          <p:spPr>
            <a:xfrm>
              <a:off x="3030214" y="285293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91F0A08-8AE2-262F-BDC3-1625455E59EA}"/>
                </a:ext>
              </a:extLst>
            </p:cNvPr>
            <p:cNvSpPr/>
            <p:nvPr/>
          </p:nvSpPr>
          <p:spPr>
            <a:xfrm>
              <a:off x="1619672" y="1124744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5F64AD3-D818-2893-79AB-12FF32C93A8D}"/>
                </a:ext>
              </a:extLst>
            </p:cNvPr>
            <p:cNvSpPr/>
            <p:nvPr/>
          </p:nvSpPr>
          <p:spPr>
            <a:xfrm>
              <a:off x="1619672" y="1700808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E1B3B0A-37CB-931B-91B8-963423B77B9E}"/>
                </a:ext>
              </a:extLst>
            </p:cNvPr>
            <p:cNvSpPr/>
            <p:nvPr/>
          </p:nvSpPr>
          <p:spPr>
            <a:xfrm>
              <a:off x="1619672" y="3140968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B77739-0B01-E3F6-0E5B-75133B5F49AB}"/>
                </a:ext>
              </a:extLst>
            </p:cNvPr>
            <p:cNvSpPr/>
            <p:nvPr/>
          </p:nvSpPr>
          <p:spPr>
            <a:xfrm>
              <a:off x="2958205" y="1340768"/>
              <a:ext cx="576065" cy="2016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D33A79-60F4-0ECC-A69C-140DDA51B648}"/>
                </a:ext>
              </a:extLst>
            </p:cNvPr>
            <p:cNvSpPr txBox="1"/>
            <p:nvPr/>
          </p:nvSpPr>
          <p:spPr>
            <a:xfrm rot="5400000">
              <a:off x="3134122" y="2388989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400" dirty="0"/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35BE88-0095-9D5F-ABB0-F0C52856FA6D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1412776"/>
              <a:ext cx="648072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63652A-2A0E-6FEE-7FF2-49580AE3CB49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1988840"/>
              <a:ext cx="648072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C81DD8A-3291-C98E-6306-C275EADAE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3140968"/>
              <a:ext cx="648072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92A4B-8BC1-039D-D188-2A7543930829}"/>
              </a:ext>
            </a:extLst>
          </p:cNvPr>
          <p:cNvGrpSpPr/>
          <p:nvPr/>
        </p:nvGrpSpPr>
        <p:grpSpPr>
          <a:xfrm>
            <a:off x="3717981" y="1340768"/>
            <a:ext cx="1531709" cy="2016224"/>
            <a:chOff x="3717981" y="1340768"/>
            <a:chExt cx="1531709" cy="201622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3307AE-DEEB-0776-C564-8F736959067F}"/>
                </a:ext>
              </a:extLst>
            </p:cNvPr>
            <p:cNvSpPr/>
            <p:nvPr/>
          </p:nvSpPr>
          <p:spPr>
            <a:xfrm>
              <a:off x="4716017" y="141277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591B752-8C4F-4A37-531D-FD4E10F7E2AE}"/>
                </a:ext>
              </a:extLst>
            </p:cNvPr>
            <p:cNvSpPr/>
            <p:nvPr/>
          </p:nvSpPr>
          <p:spPr>
            <a:xfrm>
              <a:off x="4716017" y="1988840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6D9656C-CD9A-793E-A680-FEE3CAF95CE4}"/>
                </a:ext>
              </a:extLst>
            </p:cNvPr>
            <p:cNvSpPr/>
            <p:nvPr/>
          </p:nvSpPr>
          <p:spPr>
            <a:xfrm>
              <a:off x="4716017" y="285293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07DE0E9-C93A-34D4-D121-62702E9834A8}"/>
                </a:ext>
              </a:extLst>
            </p:cNvPr>
            <p:cNvSpPr/>
            <p:nvPr/>
          </p:nvSpPr>
          <p:spPr>
            <a:xfrm>
              <a:off x="4644008" y="1340768"/>
              <a:ext cx="576065" cy="2016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2145EE-6280-BA9B-7652-D091AFE4187A}"/>
                </a:ext>
              </a:extLst>
            </p:cNvPr>
            <p:cNvSpPr txBox="1"/>
            <p:nvPr/>
          </p:nvSpPr>
          <p:spPr>
            <a:xfrm rot="5400000">
              <a:off x="4819925" y="2388989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400" dirty="0"/>
                <a:t>…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7440C7D-6D96-977C-888C-67287BD58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17981" y="2384884"/>
              <a:ext cx="7086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7810E-E1F2-D4E4-B328-9B8F7E8D326C}"/>
              </a:ext>
            </a:extLst>
          </p:cNvPr>
          <p:cNvGrpSpPr/>
          <p:nvPr/>
        </p:nvGrpSpPr>
        <p:grpSpPr>
          <a:xfrm>
            <a:off x="815336" y="1156102"/>
            <a:ext cx="732328" cy="2385556"/>
            <a:chOff x="815336" y="1156102"/>
            <a:chExt cx="732328" cy="23855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BB2F222-6D39-6FDA-06CC-EE61FA6A51A6}"/>
                    </a:ext>
                  </a:extLst>
                </p:cNvPr>
                <p:cNvSpPr txBox="1"/>
                <p:nvPr/>
              </p:nvSpPr>
              <p:spPr>
                <a:xfrm>
                  <a:off x="815336" y="1156102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BB2F222-6D39-6FDA-06CC-EE61FA6A5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36" y="1156102"/>
                  <a:ext cx="7021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EFE75E4-223A-841C-DB26-ED2308946EA7}"/>
                    </a:ext>
                  </a:extLst>
                </p:cNvPr>
                <p:cNvSpPr txBox="1"/>
                <p:nvPr/>
              </p:nvSpPr>
              <p:spPr>
                <a:xfrm>
                  <a:off x="817584" y="1692406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EFE75E4-223A-841C-DB26-ED2308946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584" y="1692406"/>
                  <a:ext cx="7021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F906E1B-7EDB-4632-AC5B-004A285A2AE4}"/>
                    </a:ext>
                  </a:extLst>
                </p:cNvPr>
                <p:cNvSpPr txBox="1"/>
                <p:nvPr/>
              </p:nvSpPr>
              <p:spPr>
                <a:xfrm>
                  <a:off x="845477" y="3172326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F906E1B-7EDB-4632-AC5B-004A285A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77" y="3172326"/>
                  <a:ext cx="7021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76D156-6A82-3FAE-2506-7600D82FAB64}"/>
                </a:ext>
              </a:extLst>
            </p:cNvPr>
            <p:cNvSpPr txBox="1"/>
            <p:nvPr/>
          </p:nvSpPr>
          <p:spPr>
            <a:xfrm rot="5400000">
              <a:off x="967495" y="241241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400" dirty="0"/>
                <a:t>…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2E45FDA-AD5A-17DC-1B9F-ABDFCC20BD0A}"/>
              </a:ext>
            </a:extLst>
          </p:cNvPr>
          <p:cNvSpPr txBox="1"/>
          <p:nvPr/>
        </p:nvSpPr>
        <p:spPr>
          <a:xfrm>
            <a:off x="215517" y="5133821"/>
            <a:ext cx="860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CenturySchoolbook"/>
              </a:rPr>
              <a:t>Problems: </a:t>
            </a:r>
            <a:endParaRPr lang="en-US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Schoolbook"/>
              </a:rPr>
              <a:t>Inputs, outputs can be different lengths in different examples. </a:t>
            </a:r>
            <a:endParaRPr lang="en-US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Schoolbook"/>
              </a:rPr>
              <a:t>Doesn’t share features learned across different positions of text. </a:t>
            </a:r>
            <a:endParaRPr lang="en-HR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C8716C-FAD5-AE39-DA77-3B5A60322826}"/>
              </a:ext>
            </a:extLst>
          </p:cNvPr>
          <p:cNvGrpSpPr/>
          <p:nvPr/>
        </p:nvGrpSpPr>
        <p:grpSpPr>
          <a:xfrm>
            <a:off x="5361394" y="1012086"/>
            <a:ext cx="2133315" cy="2416914"/>
            <a:chOff x="5361394" y="1012086"/>
            <a:chExt cx="2133315" cy="241691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CE4901-3E4B-7C64-CD74-7D51C6A79273}"/>
                </a:ext>
              </a:extLst>
            </p:cNvPr>
            <p:cNvSpPr/>
            <p:nvPr/>
          </p:nvSpPr>
          <p:spPr>
            <a:xfrm>
              <a:off x="6156176" y="105273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3015AE-3F4E-A14C-DFB9-FC3090453084}"/>
                </a:ext>
              </a:extLst>
            </p:cNvPr>
            <p:cNvSpPr/>
            <p:nvPr/>
          </p:nvSpPr>
          <p:spPr>
            <a:xfrm>
              <a:off x="6156176" y="1700808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FA952C9-C477-5639-7C04-F36840A3F9C3}"/>
                </a:ext>
              </a:extLst>
            </p:cNvPr>
            <p:cNvSpPr/>
            <p:nvPr/>
          </p:nvSpPr>
          <p:spPr>
            <a:xfrm>
              <a:off x="6156176" y="2348880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EEFEE4A-BB8F-1345-4B88-C7F499DD5486}"/>
                </a:ext>
              </a:extLst>
            </p:cNvPr>
            <p:cNvSpPr/>
            <p:nvPr/>
          </p:nvSpPr>
          <p:spPr>
            <a:xfrm>
              <a:off x="6156176" y="2996952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D2FBA32-5893-1E9F-3D95-A09F45835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088" y="1268760"/>
              <a:ext cx="648072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44F868B-459C-3802-D5DF-46A9885430EE}"/>
                </a:ext>
              </a:extLst>
            </p:cNvPr>
            <p:cNvCxnSpPr>
              <a:cxnSpLocks/>
            </p:cNvCxnSpPr>
            <p:nvPr/>
          </p:nvCxnSpPr>
          <p:spPr>
            <a:xfrm>
              <a:off x="5361394" y="3068960"/>
              <a:ext cx="650766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44521F9-5E7C-CB2B-4D74-3B1DF2DC4248}"/>
                </a:ext>
              </a:extLst>
            </p:cNvPr>
            <p:cNvCxnSpPr>
              <a:cxnSpLocks/>
            </p:cNvCxnSpPr>
            <p:nvPr/>
          </p:nvCxnSpPr>
          <p:spPr>
            <a:xfrm>
              <a:off x="5393708" y="2492896"/>
              <a:ext cx="634608" cy="72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3F1BDAF-B945-28AF-5192-04ED8641E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3708" y="1916832"/>
              <a:ext cx="634608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FC05BC9-A314-5817-BFA9-D1D7B82811D6}"/>
                    </a:ext>
                  </a:extLst>
                </p:cNvPr>
                <p:cNvSpPr txBox="1"/>
                <p:nvPr/>
              </p:nvSpPr>
              <p:spPr>
                <a:xfrm>
                  <a:off x="6762381" y="1012086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FC05BC9-A314-5817-BFA9-D1D7B8281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381" y="1012086"/>
                  <a:ext cx="70218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C5B129-8685-ECB0-3F6D-56D18D074481}"/>
                    </a:ext>
                  </a:extLst>
                </p:cNvPr>
                <p:cNvSpPr txBox="1"/>
                <p:nvPr/>
              </p:nvSpPr>
              <p:spPr>
                <a:xfrm>
                  <a:off x="6764629" y="1548390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C5B129-8685-ECB0-3F6D-56D18D074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629" y="1548390"/>
                  <a:ext cx="70218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6D7CBCB-72C2-DC21-CB3E-7379B79E02D2}"/>
                    </a:ext>
                  </a:extLst>
                </p:cNvPr>
                <p:cNvSpPr txBox="1"/>
                <p:nvPr/>
              </p:nvSpPr>
              <p:spPr>
                <a:xfrm>
                  <a:off x="6792522" y="3028310"/>
                  <a:ext cx="702187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6D7CBCB-72C2-DC21-CB3E-7379B79E0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522" y="3028310"/>
                  <a:ext cx="702187" cy="374590"/>
                </a:xfrm>
                <a:prstGeom prst="rect">
                  <a:avLst/>
                </a:prstGeom>
                <a:blipFill>
                  <a:blip r:embed="rId8"/>
                  <a:stretch>
                    <a:fillRect r="-1786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243D2E-4458-BB03-586C-F053653DF733}"/>
                </a:ext>
              </a:extLst>
            </p:cNvPr>
            <p:cNvSpPr txBox="1"/>
            <p:nvPr/>
          </p:nvSpPr>
          <p:spPr>
            <a:xfrm rot="5400000">
              <a:off x="6914540" y="2268394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400" dirty="0"/>
                <a:t>…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4A2F25-B6B2-3EFD-12BD-BC439DF06A03}"/>
                  </a:ext>
                </a:extLst>
              </p14:cNvPr>
              <p14:cNvContentPartPr/>
              <p14:nvPr/>
            </p14:nvContentPartPr>
            <p14:xfrm>
              <a:off x="1182600" y="3368880"/>
              <a:ext cx="6129360" cy="447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4A2F25-B6B2-3EFD-12BD-BC439DF06A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3240" y="3359520"/>
                <a:ext cx="61480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E6D09E-4DE5-5171-59DF-21C9BCB3AADE}"/>
                  </a:ext>
                </a:extLst>
              </p14:cNvPr>
              <p14:cNvContentPartPr/>
              <p14:nvPr/>
            </p14:nvContentPartPr>
            <p14:xfrm>
              <a:off x="479880" y="1295280"/>
              <a:ext cx="978120" cy="1315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E6D09E-4DE5-5171-59DF-21C9BCB3AA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520" y="1285920"/>
                <a:ext cx="996840" cy="13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19728A-1F68-1A8D-6367-345941AE4975}"/>
                  </a:ext>
                </a:extLst>
              </p14:cNvPr>
              <p14:cNvContentPartPr/>
              <p14:nvPr/>
            </p14:nvContentPartPr>
            <p14:xfrm>
              <a:off x="135720" y="1054080"/>
              <a:ext cx="245880" cy="2932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19728A-1F68-1A8D-6367-345941AE49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6360" y="1044720"/>
                <a:ext cx="264600" cy="29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6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C3226A5-2FBA-86E0-5F50-E5F284CE4F09}"/>
                  </a:ext>
                </a:extLst>
              </p14:cNvPr>
              <p14:cNvContentPartPr/>
              <p14:nvPr/>
            </p14:nvContentPartPr>
            <p14:xfrm>
              <a:off x="845280" y="874440"/>
              <a:ext cx="450360" cy="270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C3226A5-2FBA-86E0-5F50-E5F284CE4F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920" y="865080"/>
                <a:ext cx="469080" cy="27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6C1940-AA6F-0A49-AC48-98122200210A}"/>
                  </a:ext>
                </a:extLst>
              </p14:cNvPr>
              <p14:cNvContentPartPr/>
              <p14:nvPr/>
            </p14:nvContentPartPr>
            <p14:xfrm>
              <a:off x="1208520" y="900000"/>
              <a:ext cx="1131120" cy="2620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6C1940-AA6F-0A49-AC48-9812220021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9160" y="890640"/>
                <a:ext cx="1149840" cy="26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955BC5B-30B2-39B4-A822-AD6F3A30BD4E}"/>
                  </a:ext>
                </a:extLst>
              </p14:cNvPr>
              <p14:cNvContentPartPr/>
              <p14:nvPr/>
            </p14:nvContentPartPr>
            <p14:xfrm>
              <a:off x="2091240" y="900000"/>
              <a:ext cx="1082160" cy="2563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955BC5B-30B2-39B4-A822-AD6F3A30BD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1880" y="890640"/>
                <a:ext cx="1100880" cy="25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28D1418-BEFF-4928-E3CF-32795FBD94F2}"/>
                  </a:ext>
                </a:extLst>
              </p14:cNvPr>
              <p14:cNvContentPartPr/>
              <p14:nvPr/>
            </p14:nvContentPartPr>
            <p14:xfrm>
              <a:off x="2982240" y="822960"/>
              <a:ext cx="3863880" cy="2546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28D1418-BEFF-4928-E3CF-32795FBD94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72880" y="813600"/>
                <a:ext cx="3882600" cy="25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FBD33C1-C6C5-A2A1-3263-20B0A554A5DB}"/>
                  </a:ext>
                </a:extLst>
              </p14:cNvPr>
              <p14:cNvContentPartPr/>
              <p14:nvPr/>
            </p14:nvContentPartPr>
            <p14:xfrm>
              <a:off x="60120" y="1243080"/>
              <a:ext cx="777960" cy="1116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FBD33C1-C6C5-A2A1-3263-20B0A554A5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760" y="1233720"/>
                <a:ext cx="79668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421EE06-1CBD-2B80-1E19-135D0E8A187F}"/>
                  </a:ext>
                </a:extLst>
              </p14:cNvPr>
              <p14:cNvContentPartPr/>
              <p14:nvPr/>
            </p14:nvContentPartPr>
            <p14:xfrm>
              <a:off x="7895520" y="831600"/>
              <a:ext cx="886320" cy="2858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421EE06-1CBD-2B80-1E19-135D0E8A18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86160" y="822240"/>
                <a:ext cx="905040" cy="28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75765AA-F6D2-82FE-E028-E2661E174041}"/>
                  </a:ext>
                </a:extLst>
              </p14:cNvPr>
              <p14:cNvContentPartPr/>
              <p14:nvPr/>
            </p14:nvContentPartPr>
            <p14:xfrm>
              <a:off x="1080000" y="2741040"/>
              <a:ext cx="7579800" cy="433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75765AA-F6D2-82FE-E028-E2661E1740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0640" y="2731680"/>
                <a:ext cx="75985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5565D0-BF71-7C4F-1B02-1814955AC43F}"/>
                  </a:ext>
                </a:extLst>
              </p14:cNvPr>
              <p14:cNvContentPartPr/>
              <p14:nvPr/>
            </p14:nvContentPartPr>
            <p14:xfrm>
              <a:off x="343080" y="2306160"/>
              <a:ext cx="8690400" cy="354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5565D0-BF71-7C4F-1B02-1814955AC4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3720" y="2296800"/>
                <a:ext cx="8709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AAFE533-4C9D-2BEC-1125-1E128D28384D}"/>
                  </a:ext>
                </a:extLst>
              </p14:cNvPr>
              <p14:cNvContentPartPr/>
              <p14:nvPr/>
            </p14:nvContentPartPr>
            <p14:xfrm>
              <a:off x="1071360" y="1119240"/>
              <a:ext cx="7546320" cy="275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AAFE533-4C9D-2BEC-1125-1E128D2838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2000" y="1109880"/>
                <a:ext cx="75650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D64EA1-A671-8165-9A66-541B4A3454BB}"/>
                  </a:ext>
                </a:extLst>
              </p14:cNvPr>
              <p14:cNvContentPartPr/>
              <p14:nvPr/>
            </p14:nvContentPartPr>
            <p14:xfrm>
              <a:off x="797040" y="812160"/>
              <a:ext cx="2449080" cy="285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D64EA1-A671-8165-9A66-541B4A3454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7680" y="802800"/>
                <a:ext cx="2467800" cy="2874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A916B39-ACF6-26DF-675E-5D125AEC83E7}"/>
              </a:ext>
            </a:extLst>
          </p:cNvPr>
          <p:cNvSpPr txBox="1"/>
          <p:nvPr/>
        </p:nvSpPr>
        <p:spPr>
          <a:xfrm>
            <a:off x="1295640" y="5147919"/>
            <a:ext cx="63472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He said: "Teddy Roosevelt was a great president."</a:t>
            </a:r>
          </a:p>
          <a:p>
            <a:endParaRPr lang="en-HR" sz="2000" dirty="0"/>
          </a:p>
          <a:p>
            <a:r>
              <a:rPr lang="en-HR" sz="2400" dirty="0"/>
              <a:t>He said: "Teddy bears are on sale!"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2BC0E5-CA56-377A-58D0-F176A19D486A}"/>
                  </a:ext>
                </a:extLst>
              </p14:cNvPr>
              <p14:cNvContentPartPr/>
              <p14:nvPr/>
            </p14:nvContentPartPr>
            <p14:xfrm>
              <a:off x="1267920" y="5166360"/>
              <a:ext cx="2105280" cy="76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2BC0E5-CA56-377A-58D0-F176A19D486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58560" y="5157000"/>
                <a:ext cx="212400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FD05C2-4F3E-BFCD-F3C2-9E5B49474533}"/>
                  </a:ext>
                </a:extLst>
              </p14:cNvPr>
              <p14:cNvContentPartPr/>
              <p14:nvPr/>
            </p14:nvContentPartPr>
            <p14:xfrm>
              <a:off x="1260000" y="1344600"/>
              <a:ext cx="5015520" cy="4988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FD05C2-4F3E-BFCD-F3C2-9E5B4947453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50640" y="1335240"/>
                <a:ext cx="5034240" cy="50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68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D258CA-AAE6-ED21-35B8-AAF10939EF46}"/>
              </a:ext>
            </a:extLst>
          </p:cNvPr>
          <p:cNvGrpSpPr/>
          <p:nvPr/>
        </p:nvGrpSpPr>
        <p:grpSpPr>
          <a:xfrm>
            <a:off x="1331640" y="1356495"/>
            <a:ext cx="461667" cy="1656184"/>
            <a:chOff x="2958205" y="1340768"/>
            <a:chExt cx="461667" cy="1656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B6E985-7F54-3BD6-33A2-DE607ED84F0E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25AB41-552C-313E-E802-CB2FFA2448B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AAEC7B-AD07-B452-8953-BE447DEE52A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ED3CBC-6236-95C0-1CFB-68FDDC414CD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709E61-3C96-2DAE-0096-CCC15034038D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77C2DC-5B54-18C0-4B24-9933FBE62132}"/>
                  </a:ext>
                </a:extLst>
              </p:cNvPr>
              <p:cNvSpPr txBox="1"/>
              <p:nvPr/>
            </p:nvSpPr>
            <p:spPr>
              <a:xfrm>
                <a:off x="1249518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77C2DC-5B54-18C0-4B24-9933FBE6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8" y="3419708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E05F0-245A-1C16-701F-01BE923CB6B5}"/>
                  </a:ext>
                </a:extLst>
              </p:cNvPr>
              <p:cNvSpPr txBox="1"/>
              <p:nvPr/>
            </p:nvSpPr>
            <p:spPr>
              <a:xfrm>
                <a:off x="1249518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E05F0-245A-1C16-701F-01BE923C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8" y="67099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B18B2-0CB5-690B-8A5D-02255D2BA3FF}"/>
              </a:ext>
            </a:extLst>
          </p:cNvPr>
          <p:cNvCxnSpPr>
            <a:cxnSpLocks/>
          </p:cNvCxnSpPr>
          <p:nvPr/>
        </p:nvCxnSpPr>
        <p:spPr>
          <a:xfrm flipH="1" flipV="1">
            <a:off x="1562473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520BEC-390A-9030-696A-721CD390A5B0}"/>
              </a:ext>
            </a:extLst>
          </p:cNvPr>
          <p:cNvCxnSpPr>
            <a:cxnSpLocks/>
          </p:cNvCxnSpPr>
          <p:nvPr/>
        </p:nvCxnSpPr>
        <p:spPr>
          <a:xfrm flipH="1" flipV="1">
            <a:off x="1563301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515B0B-7FD1-8B6B-5ECA-FB68C1FA8B3D}"/>
                  </a:ext>
                </a:extLst>
              </p:cNvPr>
              <p:cNvSpPr txBox="1"/>
              <p:nvPr/>
            </p:nvSpPr>
            <p:spPr>
              <a:xfrm>
                <a:off x="251520" y="200583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515B0B-7FD1-8B6B-5ECA-FB68C1FA8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0583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CB34C2-526A-131F-D19F-0886F7DA8EA1}"/>
              </a:ext>
            </a:extLst>
          </p:cNvPr>
          <p:cNvCxnSpPr>
            <a:cxnSpLocks/>
          </p:cNvCxnSpPr>
          <p:nvPr/>
        </p:nvCxnSpPr>
        <p:spPr>
          <a:xfrm>
            <a:off x="88947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6C4421-7121-61C2-A7EF-04181E39E03D}"/>
              </a:ext>
            </a:extLst>
          </p:cNvPr>
          <p:cNvGrpSpPr/>
          <p:nvPr/>
        </p:nvGrpSpPr>
        <p:grpSpPr>
          <a:xfrm>
            <a:off x="2384170" y="1356495"/>
            <a:ext cx="461667" cy="1656184"/>
            <a:chOff x="2958205" y="1340768"/>
            <a:chExt cx="461667" cy="165618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2C2A47-9801-0DEC-B845-8284D62FCD3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554B51-B4D1-9AA2-9C28-4903F5A895D4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AF30CD-689C-D3FC-040F-8DF3A52F6AE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49830B-997A-B835-D4EC-D45AC45BDB45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1FAE389-3AB4-BBC7-C85E-544534A0533E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ED3A8C-C6CF-2BE5-6BBF-50CBBE38F83C}"/>
                  </a:ext>
                </a:extLst>
              </p:cNvPr>
              <p:cNvSpPr txBox="1"/>
              <p:nvPr/>
            </p:nvSpPr>
            <p:spPr>
              <a:xfrm>
                <a:off x="2302048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ED3A8C-C6CF-2BE5-6BBF-50CBBE38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8" y="341970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679724-1020-59C5-BD88-8A31BD3BF8D7}"/>
                  </a:ext>
                </a:extLst>
              </p:cNvPr>
              <p:cNvSpPr txBox="1"/>
              <p:nvPr/>
            </p:nvSpPr>
            <p:spPr>
              <a:xfrm>
                <a:off x="2302048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679724-1020-59C5-BD88-8A31BD3BF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8" y="67099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68F40B-0E79-41F5-BAFD-D42B2E7AA1C4}"/>
              </a:ext>
            </a:extLst>
          </p:cNvPr>
          <p:cNvCxnSpPr>
            <a:cxnSpLocks/>
          </p:cNvCxnSpPr>
          <p:nvPr/>
        </p:nvCxnSpPr>
        <p:spPr>
          <a:xfrm flipH="1" flipV="1">
            <a:off x="2615003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1AD3D0-A3BA-0A75-3588-C8C5190F7474}"/>
              </a:ext>
            </a:extLst>
          </p:cNvPr>
          <p:cNvCxnSpPr>
            <a:cxnSpLocks/>
          </p:cNvCxnSpPr>
          <p:nvPr/>
        </p:nvCxnSpPr>
        <p:spPr>
          <a:xfrm flipH="1" flipV="1">
            <a:off x="2615831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B9407A-D1F0-0E33-70EA-F1440C8EADAA}"/>
              </a:ext>
            </a:extLst>
          </p:cNvPr>
          <p:cNvCxnSpPr>
            <a:cxnSpLocks/>
          </p:cNvCxnSpPr>
          <p:nvPr/>
        </p:nvCxnSpPr>
        <p:spPr>
          <a:xfrm>
            <a:off x="188544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7108B0-AA44-2245-F200-9CCB6044BF01}"/>
              </a:ext>
            </a:extLst>
          </p:cNvPr>
          <p:cNvGrpSpPr/>
          <p:nvPr/>
        </p:nvGrpSpPr>
        <p:grpSpPr>
          <a:xfrm>
            <a:off x="3452148" y="1356495"/>
            <a:ext cx="461667" cy="1656184"/>
            <a:chOff x="2958205" y="1340768"/>
            <a:chExt cx="461667" cy="165618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CDE335-A0DE-23A0-BC22-EB773A5E7E8A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90E9CBB-4F0A-25A8-AF72-671E68ECCA8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75BDC3-1E76-10B5-5302-AEB9D2E00D1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95C9264-F0CE-A5DB-7D57-CAC9D3106ACE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7AEC8BD-7BC7-F989-8F11-2DC66044F660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77D5B-C969-58AD-F96D-B61E6058C685}"/>
                  </a:ext>
                </a:extLst>
              </p:cNvPr>
              <p:cNvSpPr txBox="1"/>
              <p:nvPr/>
            </p:nvSpPr>
            <p:spPr>
              <a:xfrm>
                <a:off x="3370026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77D5B-C969-58AD-F96D-B61E6058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6" y="341970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BE5001-001A-7F9E-1135-25BD4E072C3A}"/>
                  </a:ext>
                </a:extLst>
              </p:cNvPr>
              <p:cNvSpPr txBox="1"/>
              <p:nvPr/>
            </p:nvSpPr>
            <p:spPr>
              <a:xfrm>
                <a:off x="3370026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BE5001-001A-7F9E-1135-25BD4E07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6" y="670991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0CAC0C-FF73-25A3-950E-CABD8F836A89}"/>
              </a:ext>
            </a:extLst>
          </p:cNvPr>
          <p:cNvCxnSpPr>
            <a:cxnSpLocks/>
          </p:cNvCxnSpPr>
          <p:nvPr/>
        </p:nvCxnSpPr>
        <p:spPr>
          <a:xfrm flipH="1" flipV="1">
            <a:off x="3682981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D9C706-1952-943C-2A2E-847C67A72886}"/>
              </a:ext>
            </a:extLst>
          </p:cNvPr>
          <p:cNvCxnSpPr>
            <a:cxnSpLocks/>
          </p:cNvCxnSpPr>
          <p:nvPr/>
        </p:nvCxnSpPr>
        <p:spPr>
          <a:xfrm flipH="1" flipV="1">
            <a:off x="3683809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AFF57-6C8F-347B-1E2B-FAC7F5355892}"/>
              </a:ext>
            </a:extLst>
          </p:cNvPr>
          <p:cNvCxnSpPr>
            <a:cxnSpLocks/>
          </p:cNvCxnSpPr>
          <p:nvPr/>
        </p:nvCxnSpPr>
        <p:spPr>
          <a:xfrm>
            <a:off x="293797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F2E1D3-B796-98D9-A377-DB28C48EDEF6}"/>
              </a:ext>
            </a:extLst>
          </p:cNvPr>
          <p:cNvGrpSpPr/>
          <p:nvPr/>
        </p:nvGrpSpPr>
        <p:grpSpPr>
          <a:xfrm>
            <a:off x="6188452" y="1356495"/>
            <a:ext cx="461667" cy="1656184"/>
            <a:chOff x="2958205" y="1340768"/>
            <a:chExt cx="461667" cy="165618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2B3C0F6-3007-1490-F20E-53D375581621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AD9CC5-8887-0560-D03D-959F3450BC80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1D1596E-F777-B2DD-2E12-B3F16BCCA4D6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216F01A-7F63-DFE8-809C-80AA85F0703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AEC14F3-0A13-3CC8-40AA-91A7A5EED022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B62D45-889A-5D0C-334F-C0513D302948}"/>
                  </a:ext>
                </a:extLst>
              </p:cNvPr>
              <p:cNvSpPr txBox="1"/>
              <p:nvPr/>
            </p:nvSpPr>
            <p:spPr>
              <a:xfrm>
                <a:off x="6106330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B62D45-889A-5D0C-334F-C0513D302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30" y="3419708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DBA5E1-4D53-52EB-373A-B77420EDC91F}"/>
                  </a:ext>
                </a:extLst>
              </p:cNvPr>
              <p:cNvSpPr txBox="1"/>
              <p:nvPr/>
            </p:nvSpPr>
            <p:spPr>
              <a:xfrm>
                <a:off x="6106330" y="67099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DBA5E1-4D53-52EB-373A-B77420ED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30" y="670991"/>
                <a:ext cx="625910" cy="374590"/>
              </a:xfrm>
              <a:prstGeom prst="rect">
                <a:avLst/>
              </a:prstGeom>
              <a:blipFill>
                <a:blip r:embed="rId11"/>
                <a:stretch>
                  <a:fillRect r="-14000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0525D5-FE75-90EB-2388-8BFFF5A4414E}"/>
              </a:ext>
            </a:extLst>
          </p:cNvPr>
          <p:cNvCxnSpPr>
            <a:cxnSpLocks/>
          </p:cNvCxnSpPr>
          <p:nvPr/>
        </p:nvCxnSpPr>
        <p:spPr>
          <a:xfrm flipH="1" flipV="1">
            <a:off x="6419285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B025FD-EB80-5B7B-DE92-762990ED26A6}"/>
              </a:ext>
            </a:extLst>
          </p:cNvPr>
          <p:cNvCxnSpPr>
            <a:cxnSpLocks/>
          </p:cNvCxnSpPr>
          <p:nvPr/>
        </p:nvCxnSpPr>
        <p:spPr>
          <a:xfrm flipH="1" flipV="1">
            <a:off x="6420113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7010A6-BD88-5A76-6CE2-91D55FBAA11F}"/>
              </a:ext>
            </a:extLst>
          </p:cNvPr>
          <p:cNvCxnSpPr>
            <a:cxnSpLocks/>
          </p:cNvCxnSpPr>
          <p:nvPr/>
        </p:nvCxnSpPr>
        <p:spPr>
          <a:xfrm>
            <a:off x="5652120" y="2148583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573656-23FF-DC05-3154-F36BB6BC1B56}"/>
                  </a:ext>
                </a:extLst>
              </p:cNvPr>
              <p:cNvSpPr txBox="1"/>
              <p:nvPr/>
            </p:nvSpPr>
            <p:spPr>
              <a:xfrm>
                <a:off x="1763688" y="177925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573656-23FF-DC05-3154-F36BB6BC1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779251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831C69-9EEE-7F76-FFC7-FA676D420FFA}"/>
                  </a:ext>
                </a:extLst>
              </p:cNvPr>
              <p:cNvSpPr txBox="1"/>
              <p:nvPr/>
            </p:nvSpPr>
            <p:spPr>
              <a:xfrm>
                <a:off x="2805043" y="178689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831C69-9EEE-7F76-FFC7-FA676D42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043" y="1786895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10BD29-26AB-F64C-E83F-FB84EC21F4F0}"/>
              </a:ext>
            </a:extLst>
          </p:cNvPr>
          <p:cNvCxnSpPr>
            <a:cxnSpLocks/>
          </p:cNvCxnSpPr>
          <p:nvPr/>
        </p:nvCxnSpPr>
        <p:spPr>
          <a:xfrm>
            <a:off x="4079026" y="2137459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217107A-E76E-5EE4-2B13-20FC8BF83427}"/>
                  </a:ext>
                </a:extLst>
              </p:cNvPr>
              <p:cNvSpPr txBox="1"/>
              <p:nvPr/>
            </p:nvSpPr>
            <p:spPr>
              <a:xfrm>
                <a:off x="3946090" y="178854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217107A-E76E-5EE4-2B13-20FC8BF83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90" y="1788543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39B14C9-F8A2-EE4D-3F46-B6B348BB996E}"/>
                  </a:ext>
                </a:extLst>
              </p:cNvPr>
              <p:cNvSpPr txBox="1"/>
              <p:nvPr/>
            </p:nvSpPr>
            <p:spPr>
              <a:xfrm>
                <a:off x="5292080" y="178854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39B14C9-F8A2-EE4D-3F46-B6B348BB9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88543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4313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C38B2B93-E8A8-6422-3DC1-BB37FB12D344}"/>
              </a:ext>
            </a:extLst>
          </p:cNvPr>
          <p:cNvSpPr txBox="1"/>
          <p:nvPr/>
        </p:nvSpPr>
        <p:spPr>
          <a:xfrm>
            <a:off x="4644008" y="192326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. .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3A2153-C348-7C59-B726-BC1BF64CEA4D}"/>
                  </a:ext>
                </a:extLst>
              </p14:cNvPr>
              <p14:cNvContentPartPr/>
              <p14:nvPr/>
            </p14:nvContentPartPr>
            <p14:xfrm>
              <a:off x="119160" y="2383200"/>
              <a:ext cx="726120" cy="1788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3A2153-C348-7C59-B726-BC1BF64CEA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800" y="2373840"/>
                <a:ext cx="744840" cy="18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AB3BD-1065-D755-86A3-8CF667F70DCE}"/>
                  </a:ext>
                </a:extLst>
              </p14:cNvPr>
              <p14:cNvContentPartPr/>
              <p14:nvPr/>
            </p14:nvContentPartPr>
            <p14:xfrm>
              <a:off x="1097280" y="2091600"/>
              <a:ext cx="4482000" cy="363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AB3BD-1065-D755-86A3-8CF667F70D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7920" y="2082240"/>
                <a:ext cx="4500720" cy="36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794E4B-7C48-7487-C35B-299446C4A857}"/>
                  </a:ext>
                </a:extLst>
              </p14:cNvPr>
              <p14:cNvContentPartPr/>
              <p14:nvPr/>
            </p14:nvContentPartPr>
            <p14:xfrm>
              <a:off x="1345680" y="1010880"/>
              <a:ext cx="3062880" cy="397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794E4B-7C48-7487-C35B-299446C4A8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36320" y="1001520"/>
                <a:ext cx="3081600" cy="39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65114C-BAC4-D0B2-70BE-8E259BC5C0DC}"/>
                  </a:ext>
                </a:extLst>
              </p14:cNvPr>
              <p14:cNvContentPartPr/>
              <p14:nvPr/>
            </p14:nvContentPartPr>
            <p14:xfrm>
              <a:off x="4268880" y="608760"/>
              <a:ext cx="1572840" cy="84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65114C-BAC4-D0B2-70BE-8E259BC5C0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9520" y="599400"/>
                <a:ext cx="159156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0874DA-EF62-101D-D5A6-486A8DEF9137}"/>
                  </a:ext>
                </a:extLst>
              </p14:cNvPr>
              <p14:cNvContentPartPr/>
              <p14:nvPr/>
            </p14:nvContentPartPr>
            <p14:xfrm>
              <a:off x="5911920" y="3814920"/>
              <a:ext cx="1956240" cy="1022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0874DA-EF62-101D-D5A6-486A8DEF91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02560" y="3805560"/>
                <a:ext cx="1974960" cy="10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ADB5F6-47E6-2D5D-0821-C02973476B75}"/>
                  </a:ext>
                </a:extLst>
              </p14:cNvPr>
              <p14:cNvContentPartPr/>
              <p14:nvPr/>
            </p14:nvContentPartPr>
            <p14:xfrm>
              <a:off x="1306800" y="4911840"/>
              <a:ext cx="4772880" cy="1510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ADB5F6-47E6-2D5D-0821-C02973476B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97440" y="4902480"/>
                <a:ext cx="4791600" cy="15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206F25-16E3-4247-B31C-2B62759387B6}"/>
                  </a:ext>
                </a:extLst>
              </p14:cNvPr>
              <p14:cNvContentPartPr/>
              <p14:nvPr/>
            </p14:nvContentPartPr>
            <p14:xfrm>
              <a:off x="270720" y="1628280"/>
              <a:ext cx="1843560" cy="2183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206F25-16E3-4247-B31C-2B62759387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1360" y="1618920"/>
                <a:ext cx="1862280" cy="22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4FA4C2-00D4-8B30-0BB9-3CE7C5909057}"/>
                  </a:ext>
                </a:extLst>
              </p14:cNvPr>
              <p14:cNvContentPartPr/>
              <p14:nvPr/>
            </p14:nvContentPartPr>
            <p14:xfrm>
              <a:off x="1713240" y="930240"/>
              <a:ext cx="609120" cy="11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4FA4C2-00D4-8B30-0BB9-3CE7C59090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03880" y="920880"/>
                <a:ext cx="627840" cy="11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8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RNN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3211CF-769C-C505-6162-B1B13EBB85F1}"/>
                  </a:ext>
                </a:extLst>
              </p:cNvPr>
              <p:cNvSpPr txBox="1"/>
              <p:nvPr/>
            </p:nvSpPr>
            <p:spPr>
              <a:xfrm>
                <a:off x="179512" y="1186604"/>
                <a:ext cx="45086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3211CF-769C-C505-6162-B1B13EBB8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86604"/>
                <a:ext cx="4508670" cy="400110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9D126-6E68-C547-2367-AA44158CE1F3}"/>
                  </a:ext>
                </a:extLst>
              </p:cNvPr>
              <p:cNvSpPr txBox="1"/>
              <p:nvPr/>
            </p:nvSpPr>
            <p:spPr>
              <a:xfrm>
                <a:off x="179512" y="2190508"/>
                <a:ext cx="3028778" cy="446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𝑦𝑎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9D126-6E68-C547-2367-AA44158CE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90508"/>
                <a:ext cx="3028778" cy="44640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97AFBD-A002-835C-9E31-9139152FCE4F}"/>
                  </a:ext>
                </a:extLst>
              </p14:cNvPr>
              <p14:cNvContentPartPr/>
              <p14:nvPr/>
            </p14:nvContentPartPr>
            <p14:xfrm>
              <a:off x="1499760" y="968760"/>
              <a:ext cx="7293960" cy="699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97AFBD-A002-835C-9E31-9139152FCE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0400" y="959400"/>
                <a:ext cx="731268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DAA321-5494-572A-D119-5D4825BC2995}"/>
                  </a:ext>
                </a:extLst>
              </p14:cNvPr>
              <p14:cNvContentPartPr/>
              <p14:nvPr/>
            </p14:nvContentPartPr>
            <p14:xfrm>
              <a:off x="1422720" y="1182240"/>
              <a:ext cx="5956200" cy="1163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DAA321-5494-572A-D119-5D4825BC29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13360" y="1172880"/>
                <a:ext cx="5974920" cy="11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FC47E9-807F-D550-2DDE-D350D7D9CA03}"/>
                  </a:ext>
                </a:extLst>
              </p14:cNvPr>
              <p14:cNvContentPartPr/>
              <p14:nvPr/>
            </p14:nvContentPartPr>
            <p14:xfrm>
              <a:off x="1302480" y="1601280"/>
              <a:ext cx="6621840" cy="107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FC47E9-807F-D550-2DDE-D350D7D9CA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3120" y="1591920"/>
                <a:ext cx="664056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6B74E3-6351-51A8-F454-F09883208DF2}"/>
                  </a:ext>
                </a:extLst>
              </p14:cNvPr>
              <p14:cNvContentPartPr/>
              <p14:nvPr/>
            </p14:nvContentPartPr>
            <p14:xfrm>
              <a:off x="4483080" y="2846160"/>
              <a:ext cx="4077360" cy="99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6B74E3-6351-51A8-F454-F09883208D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73720" y="2836800"/>
                <a:ext cx="409608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0E893F-C3BB-5BEB-187B-FFFAEEC13895}"/>
                  </a:ext>
                </a:extLst>
              </p14:cNvPr>
              <p14:cNvContentPartPr/>
              <p14:nvPr/>
            </p14:nvContentPartPr>
            <p14:xfrm>
              <a:off x="1371240" y="906120"/>
              <a:ext cx="7671960" cy="425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0E893F-C3BB-5BEB-187B-FFFAEEC138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61880" y="896760"/>
                <a:ext cx="7690680" cy="42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BFDF3B-59B9-87BC-930A-76509C5D184A}"/>
                  </a:ext>
                </a:extLst>
              </p14:cNvPr>
              <p14:cNvContentPartPr/>
              <p14:nvPr/>
            </p14:nvContentPartPr>
            <p14:xfrm>
              <a:off x="141840" y="2580480"/>
              <a:ext cx="3082680" cy="1313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BFDF3B-59B9-87BC-930A-76509C5D18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2480" y="2571120"/>
                <a:ext cx="3101400" cy="13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 and backward propagation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BD6849-369C-F0D0-7B74-28E6E09E743F}"/>
              </a:ext>
            </a:extLst>
          </p:cNvPr>
          <p:cNvGrpSpPr/>
          <p:nvPr/>
        </p:nvGrpSpPr>
        <p:grpSpPr>
          <a:xfrm>
            <a:off x="1835696" y="2076575"/>
            <a:ext cx="461667" cy="1656184"/>
            <a:chOff x="2958205" y="1340768"/>
            <a:chExt cx="461667" cy="1656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A2C27C-A4CE-D888-990A-D00A0D15C07E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B36410-3964-624E-D57E-5C617DB3C505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387B2A-2B34-CD8E-E733-444482A68934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EAAAF2-BF2C-7911-3507-31FD6F0504A8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BD0A9D-5859-56C7-D7F4-35C14B8E0F1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79EC3-9D2B-FF05-4283-9B58C5AFBAD9}"/>
                  </a:ext>
                </a:extLst>
              </p:cNvPr>
              <p:cNvSpPr txBox="1"/>
              <p:nvPr/>
            </p:nvSpPr>
            <p:spPr>
              <a:xfrm>
                <a:off x="1753574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79EC3-9D2B-FF05-4283-9B58C5AF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74" y="4139788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611C5-D694-95BC-5C76-A5F8401BFDA3}"/>
                  </a:ext>
                </a:extLst>
              </p:cNvPr>
              <p:cNvSpPr txBox="1"/>
              <p:nvPr/>
            </p:nvSpPr>
            <p:spPr>
              <a:xfrm>
                <a:off x="1753574" y="139107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611C5-D694-95BC-5C76-A5F8401BF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74" y="139107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BC1CF-D507-6608-FAFD-867546692E79}"/>
              </a:ext>
            </a:extLst>
          </p:cNvPr>
          <p:cNvCxnSpPr>
            <a:cxnSpLocks/>
          </p:cNvCxnSpPr>
          <p:nvPr/>
        </p:nvCxnSpPr>
        <p:spPr>
          <a:xfrm flipH="1" flipV="1">
            <a:off x="2066529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27206-B11D-2B0E-B8DA-9A092DFBA01A}"/>
              </a:ext>
            </a:extLst>
          </p:cNvPr>
          <p:cNvCxnSpPr>
            <a:cxnSpLocks/>
          </p:cNvCxnSpPr>
          <p:nvPr/>
        </p:nvCxnSpPr>
        <p:spPr>
          <a:xfrm flipH="1" flipV="1">
            <a:off x="2067357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17AA7-9414-F874-DC70-3036D96F2EDF}"/>
                  </a:ext>
                </a:extLst>
              </p:cNvPr>
              <p:cNvSpPr txBox="1"/>
              <p:nvPr/>
            </p:nvSpPr>
            <p:spPr>
              <a:xfrm>
                <a:off x="755576" y="272591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17AA7-9414-F874-DC70-3036D96F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2591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F678AB-83EE-9621-D7A1-F286A79ACAFB}"/>
              </a:ext>
            </a:extLst>
          </p:cNvPr>
          <p:cNvCxnSpPr>
            <a:cxnSpLocks/>
          </p:cNvCxnSpPr>
          <p:nvPr/>
        </p:nvCxnSpPr>
        <p:spPr>
          <a:xfrm>
            <a:off x="1393535" y="285589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9B1956-1935-6193-7908-BDCF7915BBEB}"/>
              </a:ext>
            </a:extLst>
          </p:cNvPr>
          <p:cNvGrpSpPr/>
          <p:nvPr/>
        </p:nvGrpSpPr>
        <p:grpSpPr>
          <a:xfrm>
            <a:off x="2888226" y="2076575"/>
            <a:ext cx="461667" cy="1656184"/>
            <a:chOff x="2958205" y="1340768"/>
            <a:chExt cx="461667" cy="165618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C390A2-551B-A8B0-712B-B94E2DDC5D25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267C40-D5C8-5017-D895-E6B89FF3C23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7991E9B-F37D-7F61-D1A9-A23C2B6DB441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35A76B-F632-8758-6C7F-A0301DBBD64D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1B3BC1-D5E8-70F8-B0DB-FDEEA0937C3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F9CF37-FCAD-93CE-53EC-A3B108494267}"/>
                  </a:ext>
                </a:extLst>
              </p:cNvPr>
              <p:cNvSpPr txBox="1"/>
              <p:nvPr/>
            </p:nvSpPr>
            <p:spPr>
              <a:xfrm>
                <a:off x="2806104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F9CF37-FCAD-93CE-53EC-A3B108494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04" y="413978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690180-A629-B8F0-39A0-C1B86CF51295}"/>
                  </a:ext>
                </a:extLst>
              </p:cNvPr>
              <p:cNvSpPr txBox="1"/>
              <p:nvPr/>
            </p:nvSpPr>
            <p:spPr>
              <a:xfrm>
                <a:off x="2806104" y="139107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690180-A629-B8F0-39A0-C1B86CF5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04" y="139107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4074-9E08-E74D-7A62-93272557C6A4}"/>
              </a:ext>
            </a:extLst>
          </p:cNvPr>
          <p:cNvCxnSpPr>
            <a:cxnSpLocks/>
          </p:cNvCxnSpPr>
          <p:nvPr/>
        </p:nvCxnSpPr>
        <p:spPr>
          <a:xfrm flipH="1" flipV="1">
            <a:off x="3119059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16914-BBC5-C19A-159A-D3FEA870A4EC}"/>
              </a:ext>
            </a:extLst>
          </p:cNvPr>
          <p:cNvCxnSpPr>
            <a:cxnSpLocks/>
          </p:cNvCxnSpPr>
          <p:nvPr/>
        </p:nvCxnSpPr>
        <p:spPr>
          <a:xfrm flipH="1" flipV="1">
            <a:off x="3119887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F890EC-BF04-0586-EA73-291AA76744E7}"/>
              </a:ext>
            </a:extLst>
          </p:cNvPr>
          <p:cNvCxnSpPr>
            <a:cxnSpLocks/>
          </p:cNvCxnSpPr>
          <p:nvPr/>
        </p:nvCxnSpPr>
        <p:spPr>
          <a:xfrm>
            <a:off x="2389505" y="285589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267C7C-0B44-1A67-9772-DA7819CE60DD}"/>
              </a:ext>
            </a:extLst>
          </p:cNvPr>
          <p:cNvGrpSpPr/>
          <p:nvPr/>
        </p:nvGrpSpPr>
        <p:grpSpPr>
          <a:xfrm>
            <a:off x="3956204" y="2076575"/>
            <a:ext cx="461667" cy="1656184"/>
            <a:chOff x="2958205" y="1340768"/>
            <a:chExt cx="461667" cy="16561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CF1CB8-DC75-40C7-59AD-A2DA829D5D94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91894B-BC25-EB4A-3716-BE6811B9254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83B4F5-059F-9512-773F-064767D4002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4E6083-65CB-E640-B802-D50394541266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F92553-7978-4747-7526-8FD1C944FFE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8A4A3A-7AAC-E1A7-33E8-04A2AE5B151C}"/>
                  </a:ext>
                </a:extLst>
              </p:cNvPr>
              <p:cNvSpPr txBox="1"/>
              <p:nvPr/>
            </p:nvSpPr>
            <p:spPr>
              <a:xfrm>
                <a:off x="3874082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8A4A3A-7AAC-E1A7-33E8-04A2AE5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82" y="413978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018D5C-B4C2-B6E4-9817-1458FA915048}"/>
                  </a:ext>
                </a:extLst>
              </p:cNvPr>
              <p:cNvSpPr txBox="1"/>
              <p:nvPr/>
            </p:nvSpPr>
            <p:spPr>
              <a:xfrm>
                <a:off x="3874082" y="139107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018D5C-B4C2-B6E4-9817-1458FA915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82" y="1391071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13F770-DBEB-2DBA-1384-F941A2E3DAAF}"/>
              </a:ext>
            </a:extLst>
          </p:cNvPr>
          <p:cNvCxnSpPr>
            <a:cxnSpLocks/>
          </p:cNvCxnSpPr>
          <p:nvPr/>
        </p:nvCxnSpPr>
        <p:spPr>
          <a:xfrm flipH="1" flipV="1">
            <a:off x="4187037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9D1E35-9211-BB20-B1DE-6EB3ACD1C1D4}"/>
              </a:ext>
            </a:extLst>
          </p:cNvPr>
          <p:cNvCxnSpPr>
            <a:cxnSpLocks/>
          </p:cNvCxnSpPr>
          <p:nvPr/>
        </p:nvCxnSpPr>
        <p:spPr>
          <a:xfrm flipH="1" flipV="1">
            <a:off x="4187865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0F294A-B69D-3C0C-0BA4-22D9493B182D}"/>
              </a:ext>
            </a:extLst>
          </p:cNvPr>
          <p:cNvCxnSpPr>
            <a:cxnSpLocks/>
          </p:cNvCxnSpPr>
          <p:nvPr/>
        </p:nvCxnSpPr>
        <p:spPr>
          <a:xfrm>
            <a:off x="3442035" y="285589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73AF42-46CB-4385-9044-A9C737D00CED}"/>
              </a:ext>
            </a:extLst>
          </p:cNvPr>
          <p:cNvGrpSpPr/>
          <p:nvPr/>
        </p:nvGrpSpPr>
        <p:grpSpPr>
          <a:xfrm>
            <a:off x="6692508" y="2076575"/>
            <a:ext cx="461667" cy="1656184"/>
            <a:chOff x="2958205" y="1340768"/>
            <a:chExt cx="461667" cy="165618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C71549-AD83-39CC-EA01-0081CBA6CFA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D91AE0-2573-0745-607D-33D36F8F57C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29255BC-5FA8-5990-E451-C5EE5F081688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8CC452-8C1D-95B3-E154-E39A9C426E0C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9E6F5D3-7D57-ABEB-7B4D-51C8F8D56603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CA6EB2-A1D9-7143-75DE-1919198E66A1}"/>
                  </a:ext>
                </a:extLst>
              </p:cNvPr>
              <p:cNvSpPr txBox="1"/>
              <p:nvPr/>
            </p:nvSpPr>
            <p:spPr>
              <a:xfrm>
                <a:off x="6610386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CA6EB2-A1D9-7143-75DE-1919198E6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86" y="4139788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B6DAD-1E14-FDFB-75EF-4600C7038B18}"/>
                  </a:ext>
                </a:extLst>
              </p:cNvPr>
              <p:cNvSpPr txBox="1"/>
              <p:nvPr/>
            </p:nvSpPr>
            <p:spPr>
              <a:xfrm>
                <a:off x="6610386" y="139107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B6DAD-1E14-FDFB-75EF-4600C703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86" y="1391071"/>
                <a:ext cx="625910" cy="374590"/>
              </a:xfrm>
              <a:prstGeom prst="rect">
                <a:avLst/>
              </a:prstGeom>
              <a:blipFill>
                <a:blip r:embed="rId11"/>
                <a:stretch>
                  <a:fillRect r="-14000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D5DB6-0876-1E8B-CE89-76EDF84E218F}"/>
              </a:ext>
            </a:extLst>
          </p:cNvPr>
          <p:cNvCxnSpPr>
            <a:cxnSpLocks/>
          </p:cNvCxnSpPr>
          <p:nvPr/>
        </p:nvCxnSpPr>
        <p:spPr>
          <a:xfrm flipH="1" flipV="1">
            <a:off x="6923341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EF7F77-9670-3FCC-28AB-A71819D12901}"/>
              </a:ext>
            </a:extLst>
          </p:cNvPr>
          <p:cNvCxnSpPr>
            <a:cxnSpLocks/>
          </p:cNvCxnSpPr>
          <p:nvPr/>
        </p:nvCxnSpPr>
        <p:spPr>
          <a:xfrm flipH="1" flipV="1">
            <a:off x="6924169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F76445-CFC6-F339-0991-70547D119BC5}"/>
              </a:ext>
            </a:extLst>
          </p:cNvPr>
          <p:cNvCxnSpPr>
            <a:cxnSpLocks/>
          </p:cNvCxnSpPr>
          <p:nvPr/>
        </p:nvCxnSpPr>
        <p:spPr>
          <a:xfrm>
            <a:off x="6156176" y="2868663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7CB67C-4CDF-AB67-CCC9-BEA6428437D8}"/>
                  </a:ext>
                </a:extLst>
              </p:cNvPr>
              <p:cNvSpPr txBox="1"/>
              <p:nvPr/>
            </p:nvSpPr>
            <p:spPr>
              <a:xfrm>
                <a:off x="2267744" y="249933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7CB67C-4CDF-AB67-CCC9-BEA642843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99331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B3A47-0DA4-E50C-C768-B527A81EA36B}"/>
                  </a:ext>
                </a:extLst>
              </p:cNvPr>
              <p:cNvSpPr txBox="1"/>
              <p:nvPr/>
            </p:nvSpPr>
            <p:spPr>
              <a:xfrm>
                <a:off x="3309099" y="250697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B3A47-0DA4-E50C-C768-B527A81EA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99" y="2506975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DCF818-EB85-ED4F-CF4D-081789A62D0D}"/>
              </a:ext>
            </a:extLst>
          </p:cNvPr>
          <p:cNvCxnSpPr>
            <a:cxnSpLocks/>
          </p:cNvCxnSpPr>
          <p:nvPr/>
        </p:nvCxnSpPr>
        <p:spPr>
          <a:xfrm>
            <a:off x="4583082" y="2857539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A38D93-147A-5B91-EBF6-A2915A4810E3}"/>
                  </a:ext>
                </a:extLst>
              </p:cNvPr>
              <p:cNvSpPr txBox="1"/>
              <p:nvPr/>
            </p:nvSpPr>
            <p:spPr>
              <a:xfrm>
                <a:off x="4450146" y="250862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A38D93-147A-5B91-EBF6-A2915A481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146" y="2508623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E55C8C-683D-F3ED-677B-BEC6FE8F7E58}"/>
                  </a:ext>
                </a:extLst>
              </p:cNvPr>
              <p:cNvSpPr txBox="1"/>
              <p:nvPr/>
            </p:nvSpPr>
            <p:spPr>
              <a:xfrm>
                <a:off x="5796136" y="250862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E55C8C-683D-F3ED-677B-BEC6FE8F7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508623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46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9FDDE01-3504-3373-C592-2A86940208B0}"/>
              </a:ext>
            </a:extLst>
          </p:cNvPr>
          <p:cNvSpPr txBox="1"/>
          <p:nvPr/>
        </p:nvSpPr>
        <p:spPr>
          <a:xfrm>
            <a:off x="5148064" y="264334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. .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6A2694-E720-B7E3-4DBB-A38FF199D4EC}"/>
                  </a:ext>
                </a:extLst>
              </p14:cNvPr>
              <p14:cNvContentPartPr/>
              <p14:nvPr/>
            </p14:nvContentPartPr>
            <p14:xfrm>
              <a:off x="1431360" y="3015360"/>
              <a:ext cx="806400" cy="1049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6A2694-E720-B7E3-4DBB-A38FF199D4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22000" y="3006000"/>
                <a:ext cx="825120" cy="10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8379AD-F864-A8A9-7C75-C193A8124F66}"/>
                  </a:ext>
                </a:extLst>
              </p14:cNvPr>
              <p14:cNvContentPartPr/>
              <p14:nvPr/>
            </p14:nvContentPartPr>
            <p14:xfrm>
              <a:off x="2134080" y="1690200"/>
              <a:ext cx="585360" cy="141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8379AD-F864-A8A9-7C75-C193A8124F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24720" y="1680840"/>
                <a:ext cx="604080" cy="14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9D5471C-3B3B-338F-E094-3BD9A25E30C1}"/>
                  </a:ext>
                </a:extLst>
              </p14:cNvPr>
              <p14:cNvContentPartPr/>
              <p14:nvPr/>
            </p14:nvContentPartPr>
            <p14:xfrm>
              <a:off x="3180240" y="1723320"/>
              <a:ext cx="3943800" cy="236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9D5471C-3B3B-338F-E094-3BD9A25E30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70880" y="1713960"/>
                <a:ext cx="3962520" cy="23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17E6B33-9747-76E1-CFE0-53E9404B5202}"/>
                  </a:ext>
                </a:extLst>
              </p14:cNvPr>
              <p14:cNvContentPartPr/>
              <p14:nvPr/>
            </p14:nvContentPartPr>
            <p14:xfrm>
              <a:off x="6144480" y="1757520"/>
              <a:ext cx="684000" cy="797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17E6B33-9747-76E1-CFE0-53E9404B52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5120" y="1748160"/>
                <a:ext cx="70272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5B107A9-5765-6980-2C88-651C851817BA}"/>
                  </a:ext>
                </a:extLst>
              </p14:cNvPr>
              <p14:cNvContentPartPr/>
              <p14:nvPr/>
            </p14:nvContentPartPr>
            <p14:xfrm>
              <a:off x="3978720" y="1757520"/>
              <a:ext cx="933840" cy="802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5B107A9-5765-6980-2C88-651C851817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69360" y="1748160"/>
                <a:ext cx="95256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392E474-0685-AB33-3E8D-09EDE8A6F848}"/>
                  </a:ext>
                </a:extLst>
              </p14:cNvPr>
              <p14:cNvContentPartPr/>
              <p14:nvPr/>
            </p14:nvContentPartPr>
            <p14:xfrm>
              <a:off x="3454920" y="2434680"/>
              <a:ext cx="329760" cy="143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392E474-0685-AB33-3E8D-09EDE8A6F8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45560" y="2425320"/>
                <a:ext cx="3484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657441B-E0CE-6F5F-E7CD-48D6A89F60D9}"/>
                  </a:ext>
                </a:extLst>
              </p14:cNvPr>
              <p14:cNvContentPartPr/>
              <p14:nvPr/>
            </p14:nvContentPartPr>
            <p14:xfrm>
              <a:off x="1353960" y="1722960"/>
              <a:ext cx="1679400" cy="10429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657441B-E0CE-6F5F-E7CD-48D6A89F60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4600" y="1713600"/>
                <a:ext cx="1698120" cy="10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482982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14508</TotalTime>
  <Words>897</Words>
  <Application>Microsoft Macintosh PowerPoint</Application>
  <PresentationFormat>On-screen Show (4:3)</PresentationFormat>
  <Paragraphs>374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CenturySchoolbook</vt:lpstr>
      <vt:lpstr>bzitko_template</vt:lpstr>
      <vt:lpstr>NLP Recurrent Neural Networks  lecture 05.1</vt:lpstr>
      <vt:lpstr>Contents</vt:lpstr>
      <vt:lpstr>Motivating example</vt:lpstr>
      <vt:lpstr>Representing words</vt:lpstr>
      <vt:lpstr>Why not a standard network?</vt:lpstr>
      <vt:lpstr>Recurrent Neural Networks</vt:lpstr>
      <vt:lpstr>Forward Propagation</vt:lpstr>
      <vt:lpstr>Simplified RNN notation</vt:lpstr>
      <vt:lpstr>Forward propagation and backward propagation</vt:lpstr>
      <vt:lpstr>Forward propagation and backward propagation</vt:lpstr>
      <vt:lpstr>Summary of RNN types</vt:lpstr>
      <vt:lpstr>Language Modeling</vt:lpstr>
      <vt:lpstr>Language Modeling with an RNN</vt:lpstr>
      <vt:lpstr>RNN model</vt:lpstr>
      <vt:lpstr>Sampling a sequence from a trained RNN</vt:lpstr>
      <vt:lpstr>Character-level language model</vt:lpstr>
      <vt:lpstr>Sequence generation</vt:lpstr>
      <vt:lpstr>Vanishing gradients with RNNs</vt:lpstr>
      <vt:lpstr>RNN unit</vt:lpstr>
      <vt:lpstr>GRU (simplified)</vt:lpstr>
      <vt:lpstr>Full GRU</vt:lpstr>
      <vt:lpstr>GRU and LSTM</vt:lpstr>
      <vt:lpstr>GRU and LSTM</vt:lpstr>
      <vt:lpstr>LSTM in pictures</vt:lpstr>
      <vt:lpstr>Getting information from the future</vt:lpstr>
      <vt:lpstr>Bidirectional RNN (BRNN)</vt:lpstr>
      <vt:lpstr>Deep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2369</cp:revision>
  <dcterms:created xsi:type="dcterms:W3CDTF">2009-11-13T22:47:37Z</dcterms:created>
  <dcterms:modified xsi:type="dcterms:W3CDTF">2022-11-30T20:40:35Z</dcterms:modified>
</cp:coreProperties>
</file>