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366" r:id="rId4"/>
    <p:sldId id="379" r:id="rId5"/>
    <p:sldId id="367" r:id="rId6"/>
    <p:sldId id="368" r:id="rId7"/>
    <p:sldId id="380" r:id="rId8"/>
    <p:sldId id="381" r:id="rId9"/>
    <p:sldId id="382" r:id="rId10"/>
    <p:sldId id="383" r:id="rId11"/>
    <p:sldId id="384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 autoAdjust="0"/>
    <p:restoredTop sz="80000" autoAdjust="0"/>
  </p:normalViewPr>
  <p:slideViewPr>
    <p:cSldViewPr>
      <p:cViewPr>
        <p:scale>
          <a:sx n="66" d="100"/>
          <a:sy n="66" d="100"/>
        </p:scale>
        <p:origin x="2208" y="544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4:17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1643 3620 11463,'44'11'107,"-2"-1"-102,-34-8 1,5 0 5,-6-1 0,2 1 56,0-2 68,5 1-85,-4-1-44,2 0 5,-2 0 34,-1 0-6,5 0-22,7 0-12,0 0 40,5-1-39,-10 1-6,8-2 0,-7 2 5,4-1 79,2 1-84,-8 0-44,13 0 77,-2 0 6,0 0-39,10-3 6,-15 2 16,15-4-22,-16 2 0,4 0-44,-8 1 83,5-1-34,-4 1 7,4-2 77,-6 2-43,0-1-35,6-1-11,-7 2-45,11 0 112,-4 1-67,13 1 0,-9 0 6,3-2 5,-11 0 6,15-5-12,-9 2 7,12-3-7,-15 4-5,0-1 39,2 0-39,-2 0 17,8 0-17,3 0-56,0 2 45,0 2 17,-14 1-6,5 0 0,-8 0 0,11 0 5,-9 0 1,21 0-6,-9 0 45,23 0-45,-11 0-12,17 0 18,-22 0 0,4 0-6,-18 0 0,-1 0 0,-1 0 0,2 0 11,13 0-11,-5 1 0,7 0 45,-3 3-45,-5-3-40,18 1 96,-15 0-44,5-1-12,-17 1-6,10 0 6,-7-1 6,16 2-12,-15-2 0,18 1-33,-15 0 95,19 1-56,-6 2-67,24 1 61,-7 1 12,-2-1-6,0-1 0,-21-3 0,11 1 0,-14-2 6,0 1-12,15 1 6,17 2 0,3 1 0,-4-1 0,-9 2 6,-10-1-12,-2 0 6,10 2 28,-20-5 11,9 0-78,-10-1 78,-1-2-33,26 0-1,-7 0-8,-13 0 1,0 0 7,9 0-5,7 1-61,3 0 61,-8 0 0,5-1 5,-21 0-5,14 0 6,-9 0 0,24 0 5,-22 0-6,11 0 7,-12 0-7,0 0 12,17-2 0,0 0 13,-12 0 1,1 0-25,26-2 36,-21 2 0,0-1-36,6 0-6,10 0 0,-29 1 0,-1 1 39,13 0-39,-13 1-17,19 0 17,-7 2 0,1-1 6,2 0-1,-20 0 62,4-1-61,-15 0 28,5-2 5,-9 1-34,0-2 51,3-1-56,-4 1 45,5 0-84,-3 1-17,-4 1-67,-2 0 61,-6 1-3058,-1 0 3120,-5 0 0,4 0 0,-4 0 0</inkml:trace>
  <inkml:trace contextRef="#ctx0" brushRef="#br0" timeOffset="3775">8475 3643 13172,'33'5'129,"-5"-2"-90,-19-4-6,6-2-27,-4 1 0,5 1-1,-6 0 34,13 1-39,0 0 17,21 0 22,-7-2-50,-2 1 11,-4 0-22,-15 1 22,6 0 0,-9 0 0,0 0 0,-1 0 0,1 0 0,5 0 0,-3 0-6,11-2 1,-10 1 5,10-3-12,-7 1 12,0 0 28,3 1-33,-8 0 5,3 2-6,-4-1 6,0 1-78,6 0 22,-3 0 56,6 0-6,-6 0-50,8 1 56,-4 1 84,14 2-78,-4 2-1,18 2-5,-14-3-11,5 1 6,-18-5 16,22 1-6,-15-2-5,16 0 6,-20 0 28,12 0-29,-10 1 6,21-1 1,2 1-1,2-1-6,-2 1-5,-15 0 0,-10-1 6,10 2-6,-8 0 0,7 0 6,-11-1-6,-1 1-62,16 1 73,-3 0 28,23 3-22,-15-3-28,16 2 11,-25-2-6,5 1 6,-18-2 45,10 2-78,-6-1 33,21-1 0,-17-1-12,23-1-4,-20 0 16,22 0 11,-9 0-6,-11-1 1,1 1-12,13-1 6,4 1-5,-24 0 5,21 0 5,-17 0-5,17 0 0,-22 0 6,12 2-6,-11-2 6,19 0 5,-3 2-11,4-1 17,-4 0-1,-9 0-32,-10-1 32,14 0 18,-8 0-28,9 0-6,-11 0 0,-1 0-56,27-1 56,-5 0-3,-13-1 0,0 1 3,12-2 11,14-1-11,-23 1 5,-6 1 1,1-1-774,8 1 768,13-2 0,-16 2 0,2 0-292,-1 0 286,19-2 1,2 0 7,-23 1 1,0 0-3,20 0-3,-24 1 1,-1 0 52,22 0-50,1 0-5,11-1-313,-27 1 318,13-2 282,-15 0-291,-3 1 1,0-2 8,11 0-3,-11 2 0,-1 0 3,1 0-5,11 2 5,-11 1 5,24 0 1,5 0-1,-29-1 1,-1 2-6,32-1 0,-18 0 0,-18 0-67,12 0 56,-10 1 5,8 1 6,-13 2 39,1 0 1091,26 3-1124,-3-3-1,-12 0 1,-1-2 0,14 1 38,11 1-44,3 2 6,-11-1-12,8 1 6,-29-3 0,19 1 12,-13-2-7,15 0-5,-16-1 6,0 1 5,18 0-8,-22 0 0,3 0-6,-1 0 0,1 1-6,13 1 1,-2 0 8,7 0 17,8 2-17,-30-3 17,16-1-12,-11 0 18,26-2-23,-27 1-56,24 1 56,-28 0 5,24 3-5,-11 0 3,-9-2 0,0 0 3,15 2-6,9-2 0,-26-2-28,17-1 33,-12 0-5,9 0 0,-19 0 28,-2 0-22,6 0-1,-10 0 7,12 0-1,-9-1-6,-2 1 1,6-2 44,-5 0-50,1 0 62,8-2-62,-15 2 45,17-2-40,-16 1 7,15-2-7,-18 2-72,8-1 28,-15 3 28,-2 0 5,-4 1 6,-2 0-6,-1 0 12,2 0-6,-3 0 0,0 0-6,0 0-33,0 0 34,0 0 55,1 0-33,0 0 0,0 0-12,-1 0-1579,-1 0 0,-1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3:10.6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6525 15249,'-20'7'185,"2"-1"-179,10-6 5,1 0 67,-6 0-38,4 0-40,-3 0 11,2 0 29,2 0 44,-8 3-96,3-1 108,-5 1-91,7-2 46,0 0-12,6-1 22,-1 1-61,4-1 23,1 0-348,-1 0 269,2 2 56,-1 4 62,2 11-18,1-2-38,2 8 28,0-6-23,0 1-6,1 12 1,-1-5 0,0 10-6,-1-9 0,-1 2 0,0 0 5,0 1-5,1 12 0,2 9 17,1 1-11,0-6 66,-1-15-72,-3-7-5,1 11 61,-1-7-51,-1 9-10,1-10-12,-2 1 17,1 0 0,-1 1-39,1 2 39,-1 15-28,0 4 28,0 1 39,0 10-33,0-25-6,0 8 0,0-3-6,0-9 6,0 9-6,0-12 6,1 1 6,-1 1 0,0 1 27,0 17-100,0 9 16,0-12 1,-2 3 27,1-7 1,-1 1 19,1 16 1,-1-2 2,0 8-3,1-28 0,0-3 42,1 0-39,-1-2 0,0 0 6,-1-1-6,-1 15-11,1-8 5,-1 12 12,1-13-12,-1 0-16,1 18 16,1 3 28,0-13 1,0 0-23,1 15 6,-1 7-57,-1-30 40,-3 19 11,0-11 0,-2 14 0,0-15 0,1-1 6,0-1 22,1 0 5,0-3-72,0 18 67,-1 3-22,1 1 8,2-21 0,0-2-20,-1 9 0,-2 15 1,1-17-29,1 0 34,0-1-5,0 0-1,-1-1 6,2-1 0,-1 0 0,2 0 6,-1-1-6,1 0-51,-2 20 51,3 5 23,-1 1-23,1-26 0,0 2 0,1 1 0,0 0-20,0-7 0,0 0 20,-1 5 0,2-2 62,-1 2-51,0-1-11,0-1 0,0-1 0,0 0-33,0-1 10,0 1 34,0 18-11,0-11 3,0-5 0,0 1-37,0-7 1,0 1 33,-2 19 0,0 1 0,1-17 0,0-1 2,-1 7 1,0-4-3,1 2 0,0 16 34,1-15-34,0 12-6,0-18 6,0 0 73,-2 17-62,1-12-8,-1-7 0,0 3-6,0 1 0,0 0-14,1 2 1,0 0 10,0-1 1,0-3 5,1 17 5,0-20 1,0-1-6,0-2-17,0 0 11,0 0 6,0 0-11,0-1 6,0 1-1,0 0 0,0 1-27,0 0-1,0 0 34,0 14 0,0-10 0,0 10 0,0-14-23,2 26 29,-1-22-6,1 17 73,-2-29-73,0-3 6,0-2-1,0-3 68,0 2-67,0-7-6,0 0-51,0-8 40,0-2-264,0 0 275,0 1 90,0 0-79,0 1 56,0-1-184,0-2 117,6 1 67,0-2-22,6-1 17,2-1-29,2 0 18,5 1-46,2 0 40,2 1-39,10 1-12,2-1 6,-1-1-33,3-4-399,-13-3-223,-2 1 655,-2-2 0,-15 7 0,1-1 0</inkml:trace>
  <inkml:trace contextRef="#ctx0" brushRef="#br0" timeOffset="2939">11213 6644 8982,'-17'9'1059,"2"-2"-695,12-7 56,0 0 997,3 0-930,5 0-162,6 4-123,18 3-146,3 0 157,16 7-180,-20-6 12,3 2 11,-17-4-6,-2 0 1,-2-1-46,-2-2 29,-2 1-28,-2-2 44,-2 0-44,-1 0 78,-1 0 313,0 6-251,0 6-45,0 3-12,-1 17-27,0-5-51,-2 13 45,1-5-17,0 4-20,1-7 1,0 0-20,-1 21 0,0-6 0,0 4 17,1-7 0,0-1 0,0 0 0,0 2-17,1 10 0,0 1-3,0 2 0,0-2 6,0-9 0,0-1-3,0 7 0,0-5 0,0 1 0,0-1 0,0-1 0,1-12 0,0-1 0,2 21 0,-2-19 0,0-1 5,2 18 6,-1 0-5,0 3-3,-1-17 0,-1 3-1,1 0 1,-1 4 19,0-2 1,1 3-1,-1-1-22,1 13 0,0-1 0,0-2 0,1-3-763,-1-13 0,2-4 730,0 16 27,2 1 12,0 0 50,1 0-56,-1-1-6,1 1 1,0-1 5,-1 0 0,-1-15 0,-1 2-20,-1 4 0,0 0 20,0 0 0,0 1 28,-1 11 0,-1 0-28,0-8 0,0-2-362,0 1 1,-1 0 353,0 11 0,0-3 8,-2 9 0,1-23 0,0-2 0,0 12 0,0-2 22,2-16 0,-1 0-27,1 17 5,-1 17 5,1-22 29,0 20-34,0-17 741,1-9 0,-2 2-716,0 0 1,-1 1-21,-1 3 1,0-1-6,0 0 0,-1-2 6,-3 24 16,1-20-22,2 1 0,1-15 0,-1 1 6,0 16-1,-2 13 1,2-22-6,1-2 11,-1 15 862,1 0-865,1-12 1,-1 1 10,0-6 1,1 0-1,-3 15 1,-1 0-20,0 9 3,2-24 0,0-2 36,0 3 34,2 0-67,-1-1 5,0-1-5,1 0 33,0 10 17,1 2-28,0-12 0,1 1-22,0 24-1,0-4 12,0-3 33,0-22-44,0 7 56,-1-13-62,1-4 5,-1-3-5,1-2 6,-1-3-6,1-1 0,0 0 0,0 0 5,0 1 1,0 4 44,0 9-27,-2 9 16,0 0-22,-1 14-12,1-20-5,0 10 0,0-14-61,-1 6 61,2-11-6,-1 0-89,2-14-51,0-4-27,-1-1 83,0-2 95,-1-6 102,-1-5-17,1 1-34,-1-1-17,1 9 45,0 2-11,-3 0 44,-2 0-27,-2 0-90,-5 0 50,-3 2 57,-5 0-107,-2 1-11,-18-1 123,-3 1-107,-6-1-38,17 1 33,9 1-1367,9-1-1546,3 0 2913,-2-2 0,9-1 0,1 0 0</inkml:trace>
  <inkml:trace contextRef="#ctx0" brushRef="#br0" timeOffset="5347">10427 11097 12455,'26'-30'1030,"0"1"-906,-13 5-18,-1 4-33,-5 9 0,0 3-45,-2 4 235,-2 2-73,-2 2 247,-1 5-230,1 11-78,1 27-129,-1-6 50,2 14-50,-2-21-11,0-1 6,1 8-281,1-6-67,1-3-257,-1-9-404,-1-9-599,2-1 1613,-1 1 0,-1-5 0,0 0 0</inkml:trace>
  <inkml:trace contextRef="#ctx0" brushRef="#br0" timeOffset="6308">10498 11620 14493,'-30'23'264,"7"-1"-259,22-2 79,1 1-84,3 2 0,3 0 0,4 1 0,3-2-151,0-2 17,1-4-118,6 0-62,-1-7 331,9-14 33,-7-19-50,-4-8 129,-5-21-28,-9 20-23,1-9 79,-5 17-67,-5 3-40,-4 4-5,-4 3-40,-3 3-72,-8 5-694,-3 6-331,0 7 1092,-14 36 0,28-26 0,-10 21 0</inkml:trace>
  <inkml:trace contextRef="#ctx0" brushRef="#br0" timeOffset="6675">10475 12168 14701,'8'-29'-17,"0"4"-465,-6 22-890,1 1-460,0 0-492,0 6 2324,1 3 0,-3-2 0,1 0 0</inkml:trace>
  <inkml:trace contextRef="#ctx0" brushRef="#br0" timeOffset="6892">10522 12406 10343,'3'5'3098,"-1"-1"-785,-2-4-2790,0 6-4737,4-17 5214,-2 14 0,2-15 0,-3 12 0</inkml:trace>
  <inkml:trace contextRef="#ctx0" brushRef="#br0" timeOffset="7544">10427 12644 13004,'-18'47'241,"6"-5"-230,18-23 62,9 8-51,-1-6 28,12 12-122,-5-11-528,11 0 365,-10-11 230,0-7-7,-9-10 259,10-24-79,-9 6 28,7-20 61,-12 15 23,1-18-61,-5 11 145,-3-19-275,-11 26-21,-18-10-886,-16 19-112,-6 4-985,-1 10 1915,14 11 0,17-2 0,6 2 0</inkml:trace>
  <inkml:trace contextRef="#ctx0" brushRef="#br0" timeOffset="8547">10403 10573 14477,'-14'42'537,"3"-4"-397,9-13-140,1 2 56,6 13-112,17 5-11,-3-9-6,12-6 0,-12-25 73,0-3 40,1-7-35,-1-4 34,-2-8-33,-2-5 67,-2-4-73,-2 0 5,-4 0 119,-3 2-12,-2 2-107,-7 3 107,-15-2-347,-13 4 45,-4 3-617,-10 6 807,13 6 0,10 1 0,6 1 0</inkml:trace>
  <inkml:trace contextRef="#ctx0" brushRef="#br0" timeOffset="9081">10498 10168 13558,'15'-21'-760,"-4"7"0,-11 8 0</inkml:trace>
  <inkml:trace contextRef="#ctx0" brushRef="#br0" timeOffset="9300">10546 9763 9755,'4'-58'-170,"3"21"0,-13 20 1</inkml:trace>
  <inkml:trace contextRef="#ctx0" brushRef="#br0" timeOffset="9495">10546 9335 11704,'7'-43'-1184,"-3"4"1,-4 29 0,-2 1 0</inkml:trace>
  <inkml:trace contextRef="#ctx0" brushRef="#br0" timeOffset="9667">10522 8858 11474,'11'-38'-224,"-2"4"-834,-8 7-987,1 2 2045,-1-4 0,0 14 0,-1 3 0</inkml:trace>
  <inkml:trace contextRef="#ctx0" brushRef="#br0" timeOffset="9834">10522 8334 11525,'11'-36'-187,"0"0"1,4-11 0,-12 28 0</inkml:trace>
  <inkml:trace contextRef="#ctx0" brushRef="#br0" timeOffset="10000">10570 7834 10422,'5'-66'-195,"-1"25"1,-4 20 0</inkml:trace>
  <inkml:trace contextRef="#ctx0" brushRef="#br0" timeOffset="10179">10522 7310 11122,'15'-58'-170,"-7"23"0,-2 15 0</inkml:trace>
  <inkml:trace contextRef="#ctx0" brushRef="#br0" timeOffset="10796">10475 6620 12360,'-13'43'493,"1"0"-348,2 6-117,4-9-28,1 14-78,10 13-241,10-18 405,2-18 1,2-3 98,12-5 33,9-21-38,-17-15-40,0-10-34,-2-6 6,-1-5 0,-5-3 95,-4 0-39,-6-1 118,-9-12-247,-7 12-61,-22-19-258,-7 25-107,-1 4-2251,-8 24-986,24 15 3624,-5 14 0,19-10 0,4-2 0</inkml:trace>
  <inkml:trace contextRef="#ctx0" brushRef="#br0" timeOffset="11882">10879 10716 12399,'35'1'736,"-1"-1"1,29 1-396,-28-6-89,2-2 0,4-5-140,1-3 51,2-4 10,2-5-33,2-5-61,1-6-21,-12 4 1,-1-2-39,-8 7 0,1-2-5,1-4 0,3-3 0,-2 1 13,3-7 0,-2 1-300,1 1 1,-2 0 234,-4 3 1,-3 3-87,-5 6-129,-3 1-107,-13 17-352,-2 3-5338,-7 2 6049,-2 2 0,1 1 0,1 1 0</inkml:trace>
  <inkml:trace contextRef="#ctx0" brushRef="#br0" timeOffset="12565">11046 10573 15507,'-38'26'801,"-1"10"-694,19-3-107,1 0 5,5-2-5,9-12 0,3-1-50,1 1 39,4-7-96,3 1 135,13-6 28,12 2 90,17 4-171,-12-2 0,-1 2-418,16 5-677,6 8-2107,-31-12 3227,-3 0 0,-10-7 0,-6-2 0</inkml:trace>
  <inkml:trace contextRef="#ctx0" brushRef="#br0" timeOffset="14347">12022 9835 14846,'-16'60'650,"1"-3"-454,4-19-134,1 24-62,5-13-6,2 14-27,8-24-102,11 5-84,10-10-66,14-5 285,-12-16 5,-1-15 68,-17-6 17,-2-7-51,-2-2 23,-3-2-57,-2-1-5,-1 1-5,-6 2-124,-3 0-78,-6 2-6,-3 3-622,-8 3-5662,-3 15 6497,7 0 0,6 7 0,14-7 0</inkml:trace>
  <inkml:trace contextRef="#ctx0" brushRef="#br0" timeOffset="15032">12260 9882 14829,'11'66'521,"1"-8"-420,0-16-107,1-10 1,6 10 5,-6-14 0,-1-2 11,-2-2 0,-2-2-11,-2-2 34,-2-2-29,-1-2 40,-2-3-5,0-3-40,-1-2-141,-4-2-77,-6-4-6,-16-14-67,-3-7 285,-1-6-67,10-1 17,14 9 56,2 1-5,3 2 5,7 1 5,1-1-5,8 1 0,0 0 51,0 0-51,0 0 56,-1-1-39,7-16-17,-9 3 78,2-11 0,-11 15-117,-12 0-34,1 11-190,-10 0-146,4 7-587,-4 2-1150,1 4 2146,0 4 0,9-2 0,1 2 0</inkml:trace>
  <inkml:trace contextRef="#ctx0" brushRef="#br0" timeOffset="15665">12522 9906 13194,'33'-14'375,"1"1"1,22-9 128,-38 33-292,-9 11-66,0 4-146,-12 5 56,-2-8-22,-4-2 5,0-2-28,0-4-22,2-4-45,2-5-84,2-2-129,2-3 275,12 2-6,-2 3 78,15 16 62,-8 18-17,-5-5 163,-3 12-247,-13-28 0,-3 3-39,-5-10-56,-5-3-269,-2-4-16,-3-2-1804,-14-10 420,9-5 1725,-6-9 0,23 10 0,4 1 0</inkml:trace>
  <inkml:trace contextRef="#ctx0" brushRef="#br0" timeOffset="16118">12855 9930 14096,'1'63'162,"-1"-5"-156,0-29 27,1 1-33,4-2-78,2-4-51,3-2-28,2-5-78,5-5 235,-3-6 90,9-12 33,-3-20 23,-1-4 481,-1-28-364,-12 21-67,0-12-101,-13 17-84,-6 3-11,-10 1-151,-4 5-241,-2 5-1439,-13 12 1831,3 22 0,9-8 0,10 11 0</inkml:trace>
  <inkml:trace contextRef="#ctx0" brushRef="#br0" timeOffset="19633">5452 4739 12729,'34'24'745,"-5"-3"-605,-19-13-50,1 1-34,0-1-17,1 1 0,-1 0-28,0 0 90,0 0-101,-1 0 0,2 0 45,-2-2 173,9 6-212,-8-5 89,7 3-89,-11-5 33,2-1 6,-1 2 28,13 8-68,-7-4 1,12 6-6,-7-7 11,1-1 6,13 5-6,3 0-11,24 8 0,-8-5 0,-2 0 6,-12-4-6,-11-4 5,1 1-5,1-1 6,0 1 55,1 0-61,0-1 0,0 1-56,1 0 51,14 5 10,3 1 63,1 0-124,11 4 112,-11-4-51,-13-5 1,1 1-1,11 2-10,12 5 5,-34-11 5,8 2 1,-11-3 0,0 0-6,0 0 0,1 0 0,-1 0 0,2 0 5,0 0 1,12 4-23,19 3 11,-9-2 1,10 0-1,-24-7 6,0-2 6,2 1-6,0-1 0,0 0-6,0-1 1,1 2-1,-1 0 6,3 2 0,-2 1 6,20 6-6,5 3 14,-21-5 0,0 0-14,24 6 28,-26-6 0,-1-1-23,8 1-5,13 4 6,-17-5-12,0 2 12,0-2-6,-1 3 0,1-1-6,-1 2 6,0-1-5,-1 1 5,18 6-45,6-1 45,0 0 19,-23-7 1,-2-1-14,9 2-12,14 4 6,-17-5 0,17 6 0,-15-5 0,13 4 0,-21-6 0,-2 0 0,-1 0 11,1 0-11,-1 0 6,2 0 22,0 0 33,19 4-55,-12-3-3,-8-2 0,3 0 2,24 7-10,-1 0-7,-24-5 1,-2 0-842,6 2 853,13 4 6,-19-5-6,0-1 5,0-1 1,0 1-1,-1-2 1,0 1-6,0-2 6,14 2-6,-12-3 67,16 3-34,-13-4-27,-8-2-56,-5-1 100,-18-2-95,-1-2 943,-3 1-892,-1-1-1,0 1-5,-1 0 0,0 1-44,0-1 88,2 1-27,4 2-6,3 1-11,14 5 0,-1-2 6,12 2 0,-16-4-6,1 0 5,-14-3-5,-1-1 0,-3 0 6,1 0-1,-2 0 1,0 0-6,0-1 0,0 0 0,1 1 6,-2-1 5,5 2-11,0 2 0,2 1 0,1 1 0,-3-3 0,-1 0 5,-4-2-5,1-1 6,-2 0 117,1-1 96,-2 2-107,-1 1 0,-8 3-78,-9 1-29,-3 0 35,-17 1-40,12-6 0,-11 1 0,8-3 11,-2-3-11,-12-6-6,12-1 6,-4-4 0,18 4 6,7 3 33,3 0-117,5 5 72,11 0 62,7 7 28,18 7-50,-8-2-29,6 5-5,-13-8 6,2 0-6,0-1 5,0 0 1,17 1-6,7-2-1646,0-1 1523,-3-3 117,-27-1-39,-3 0 45,-9-1 51,-2-3 66,0-8-21,-2 0-29,-3-6 17,-4 2 1567,-4-2-1656,-9-14 5,6 8-84,-8-14-224,12 13-29,2 3-643,4 4-117,3 12 1097,-1 1 0,1 5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4:01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13807 6453 12875,'-15'12'241,"2"-3"-79,10-9 17,-1 0 57,2 0 100,0 0-157,-3 0-84,0-1 79,-4-1-130,2 1 46,-3-2 28,1 2 50,-3-1 89,-1 1-145,-3 0-106,-1 0 33,-8 1 34,0 0-40,1 0 91,2 0-68,12 0-11,2 0 45,5 0-74,2 0-200,0 0 189,-2 4 107,-3 11-106,0 6-1,-1 6 141,0 7-146,4-12 0,-2 7 62,2-8 5,1 1-67,0 0-45,0 0-11,1 20 50,0-4 6,1 8 62,-1 1-56,-1-3-90,0 0 78,-4 15 6,1-22 90,-3 12-90,1-13 22,0-1-22,1 0 39,0-2-11,1-2-28,1-1-5,1-2 38,0 12-27,1-9 67,-1 23-23,0 11-22,2-31 0,-1 1-25,0 0 0,0-1 36,-1 18-39,-1-14 0,1 2-6,-4 20 1,1-12-1,-2 13 6,2-17-45,0-2 40,0 16 5,1 2 0,3-23 0,1 1 33,0 17-33,1 11 0,0-27-33,0 11 33,2-13-12,-1 0 7,1 0 5,-1 2 0,0 0-135,0 2 135,-1 0 6,0 0-6,0 1-6,0 0 1,0 1-40,0 16-61,0 4 100,0-24 0,0 1 1,0 20-4,0-24 1,0 0-887,0 6 895,0 13 0,-1-16 0,0 0 0,0 0-636,1 1 636,-1 0-153,1 0 153,0 0 11,0 17 45,0-14-56,0-6 0,1 2 40,1 27-46,1-12 0,-1 1 14,1-17 1,-1 0 400,1 9 0,-1-3-414,-1 6 5,0 0 19,-1-14 1,0-1-20,1 17 0,-1 14 0,0-23 5,1 14-5,-1-13 348,0-10 0,1 4-329,-1 0 1,0 0 10,1 3 1,-1 1 68,0 7 1,0-1-100,0 16 0,0-4-6,1 0 18,0-16-12,1 15-56,2-20 44,0 0 1,3 17 6,0-14 5,0 13 8,-3-18 0,-1 0 43,0 28-49,-1-26 1,-1 1-3,0 0 0,-2-4-797,1 10 797,1 14 0,0-18 11,0 0 68,1 1-79,-1 0 11,1-1-272,-2 1 266,1-1-5,-1 19 28,0-14-62,0-8 1,0 2 16,-1 25-3,-1-10 1,-1 1 14,-1 9 2,2-24 0,-1-5-36,2-10 16,-1 4 23,2-10 0,-1 3 0,0-11 6,1 0 5,0-3 815,-1 2-776,1 7 323,-1 5-373,1 3 6,-1 2 33,1-8-101,0 15 57,-1-14 55,1 9-100,0-19 61,0 10-11,0-9 61,0 7-167,0-11-12,0-3 113,0-1 22,0-5-79,7-3 68,7 2 50,6-1 44,16 2-83,4 0-12,-6 0 1,1 0-11,15 0-376,5 1-415,-29 1-1304,1-2 2100,4 1 0,-15-1 0,1 0 0</inkml:trace>
  <inkml:trace contextRef="#ctx0" brushRef="#br0" timeOffset="3898">14117 7882 10987,'29'-45'1418,"-2"3"-730,-3 2-212,2 2-50,2-2-426,-11 19 0,-8 12 179,-7 11 84,1 4 185,3 16-229,0 3-85,2 14 17,-2-3-50,-1 5-95,-1 3-6,-1 2-6,-1 17 12,0 3-919,-1-12-134,0-15-1026,0-31-2883,-1-7 4956,-1-1 0,-2-1 0</inkml:trace>
  <inkml:trace contextRef="#ctx0" brushRef="#br0" timeOffset="4664">14236 6596 14040,'-18'30'207,"-1"-1"0,-9 25-134,25-26-67,2 0 38,3-3-44,4-1 0,3-5 0,9 4-5,-3-9-107,12 2 61,-11-11 51,7-1 112,1-11 12,-4-3-124,5-9 5,-8-3 79,-3-3 62,-2 0 100,-4-1 62,-4-7-117,-10 0-129,-14-8-62,-3 11-51,-20 0-918,-4 21 90,8 6-964,-1 18-963,25 6 2806,4 5 0,5-13 0,3-2 0</inkml:trace>
  <inkml:trace contextRef="#ctx0" brushRef="#br0" timeOffset="5049">14283 7144 11547,'0'0'0</inkml:trace>
  <inkml:trace contextRef="#ctx0" brushRef="#br0" timeOffset="5231">14307 7382 15389,'5'1'-4267,"-1"0"4267,-3 1 0,0-1 0,-1 2 0</inkml:trace>
  <inkml:trace contextRef="#ctx0" brushRef="#br0" timeOffset="5954">14260 8596 12174,'-3'63'-686,"0"-5"0,3-37 0,0-3 0</inkml:trace>
  <inkml:trace contextRef="#ctx0" brushRef="#br0" timeOffset="6158">14236 9287 14359,'1'59'-6542,"-2"-5"6542,-7-14 0,4-19 0,0-4 0</inkml:trace>
  <inkml:trace contextRef="#ctx0" brushRef="#br0" timeOffset="6288">14236 9739 12405,'5'38'-553,"0"-11"0,-5-20 0</inkml:trace>
  <inkml:trace contextRef="#ctx0" brushRef="#br0" timeOffset="6454">14260 10239 13267,'0'0'0</inkml:trace>
  <inkml:trace contextRef="#ctx0" brushRef="#br0" timeOffset="7591">14117 12192 15182,'-18'38'353,"0"14"-347,12-5 13,3-13 1,1 1 14,7 22-57,3-21 1,2-2 17,11 3-97,9 7-32,-3-20-1,2-7 74,2-5 10,2-7-94,-1-4 111,-1-9 34,-2-5 129,6-28-23,-11 5-2,-8 3 0,-3-5 137,-8-2 0,-5-1-222,0 7 1,-3 1 5,-5-7 0,-5 4-25,-19-1-72,-6 6-186,-5 6-280,-1 10-3948,-17 18 4486,22 6 0,0 3 0,27-2 0</inkml:trace>
  <inkml:trace contextRef="#ctx0" brushRef="#br0" timeOffset="9275">14950 7811 12449,'63'10'1238,"-3"-4"-924,-22-12-29,8-4-142,-10-2 0,5-5 55,15-15 1,2-5-129,-10 8 0,-1-1-169,-10 2 1,1-2 0,-5 3 98,-7 1 0,-2 1 85,9-9 0,-2 1-79,13-13-1,-18 19 1,-2 2-6,-1 2-157,-6 8-167,-7 8-214,-5 3-212,-3 4-5916,-5 9 6740,-2-1 1,0 3 0,1-5 0</inkml:trace>
  <inkml:trace contextRef="#ctx0" brushRef="#br0" timeOffset="9879">15117 7644 14835,'-14'36'891,"-5"7"-779,5-22-106,-2 7-1,8-8-5,2-2 79,2 1-46,1-2-78,2 5 40,0-6-1,1 0 1,0-6-12,2-1-22,2 0 83,14 5 1,0-2-39,12 4 67,-1-3-34,4 0-34,3 0-5,2-1-78,-1 0-1608,15 2 1686,-6-2 0,-8-4 0,-15-3 0</inkml:trace>
  <inkml:trace contextRef="#ctx0" brushRef="#br0" timeOffset="10676">15855 6977 12567,'48'-35'778,"-8"7"-358,-24 33-207,-6 4-90,-1 8-50,-6 2 17,-3 4 5,-7 10-50,1-9-45,-7 5-6,4-14-139,0-3-51,4-7-611,1-1 807,8-4 0,1 0 0,6 0 73,-1 5 28,1 5-51,-1 8-11,-1 5 17,-2 4-56,-3-1 6,-2 0 67,-1-2 39,-1-3 45,0-1 44,-8 0-94,-2-6-623,-9-2-441,-3-11 957,-9-12 0,16 5 0,-4-4 0</inkml:trace>
  <inkml:trace contextRef="#ctx0" brushRef="#br0" timeOffset="11227">16212 7001 14813,'-17'58'285,"2"-5"-251,7-24-29,2 2 1,3 0-6,1-1-6,1-2-150,6 3-63,7-11 186,1-3 33,11-15 0,-10-8 0,4-4 33,-7-5 6,-3 1 85,-2-8-124,-3 7-107,-7-6-78,-3 9-296,-7-2-2236,-16 2 2717,-1 5 0,6 2 0,6 5 0</inkml:trace>
  <inkml:trace contextRef="#ctx0" brushRef="#br0" timeOffset="11698">16426 7001 13301,'34'0'1467,"12"2"-1266,-28 4 29,11 6-28,-19 6-51,-4 5-39,-4 5-56,-3 21-22,-4-9 16,-3 14-50,-3-17-112,1-4-135,1-6-1326,2-4-1653,3-13 3226,1-17 0,2 2 0,0-10 0</inkml:trace>
  <inkml:trace contextRef="#ctx0" brushRef="#br0" timeOffset="11845">16426 7120 11570,'9'11'1691,"-2"-2"-1293,-7-9 44,38 3-570,-1 6-1418,24 2 1546,-6 6 0,-33-9 0,2 1 0</inkml:trace>
  <inkml:trace contextRef="#ctx0" brushRef="#br0" timeOffset="25693">8237 4524 12068,'-2'20'723,"2"-3"-365,20-2-285,-6-5-17,12 6 39,2-5-44,-5-2 10,22 6 57,12 4-85,-24-8 1,0 0-31,2 1 0,-2-1 36,24 8-39,-13-5 8,-11-3 1,1 0-2580,18 5 2604,-17-4 1,-1-1-716,13 4 654,0 0 33,-12-4 1,1-1 56,19 5-29,-7-4 1,6 0-15,4-2 1,2 0-20,4 0 0,0-1-386,-2 0 1,0-1 388,-1 1 0,-5-1-1,-21-3 1,-1 1 14,11 1 0,-1-1-17,17 4 0,-3-1 6,-2 1-6,-2 1 0,-2 0 1562,1 0-1501,0 1-61,-14-3 0,0 0-11,20 5 11,-9-2 0,1 1 374,-9-2 0,2 0-374,1 1 0,4 0 0,-3-1 2,4 1 1,-2 0 0,12 2 0,-3-1 8,8 2-1401,0 1 1396,-1-1 5,-1 1 981,-1 1-958,0 0-29,0 1 1,1 1 0,1-1 578,-2 2-542,-18-6 0,5 1-29,-7-2 0,2 1 1,1-1-165,2 2 0,0-1 0,0 0 160,-1-1 0,0 0 1,-2 0 9,7 1 1,-4-1-20,-14-4 0,-1 1-9,13 2 1,-1 0 8,-10-2 0,0-1 0,9 3 0,-1-1 62,17 2-62,-3 0 5,-16-4 1,0 0 33,18 4-48,-12-3 1,3 0 5,-3 0 1,0 0 4,2 0 1,0-1 22,-3 0 1,-1 0-15,19 1 1467,-21-4-1439,15 3-33,-15-3 5,8 3-6,-19-2 12,-3 1-11,-2 0 27,8 4-16,1 1 129,20 4-180,-6-4 298,-15-4 1,0 0-259,8 0-1,17 5 46,-31-6-51,8 2-45,-13-2 45,0 1 6,-2 1 72,0 1-72,12 5 33,-7-2 203,21 7-248,-8-3 12,18 10-1,-19-8-5,-1 4 0,-20-9 17,4 7-17,-6-5 62,7 12-6,-13-13-51,2 4 12,-4-6 34,0 1-35,0 0 68,-3-5-123,0-4 39,-3-3 538,0-2-532,-5-4 11,-3-2 28,-3-2-29,-6-3 102,0 4-56,-1-1 38,-5 1-77,-4-2 44,5 2-5,-3-4-29,13 4 6,-4-5 1,5 4-35,-2-4 1,6 6 128,1 2-50,2 1-73,0 1-335,2 2 307,3 3 17,1 0 0,3 4 5,1 0 40,8 4-45,-4-2 0,7 4 0,-4-3 0,1 0 0,1-1-33,-1-2-7,7 0 40,6-4 6,-6-1-6,1-2 11,-13-4-5,-1 1 72,-2-4-5,0-5-73,-3 2 6,-1-5-6,-2 1 72,-1-2-66,0-3-6,0-2-50,0 1 38,0-5-122,0 8-79,1 2-549,0 9 762,-5 5 0,3 0 0,-3 1 0</inkml:trace>
  <inkml:trace contextRef="#ctx0" brushRef="#br0" timeOffset="88270">14617 6477 10035,'57'-6'896,"-8"0"-655,-35 4 168,5 1-12,-3 0-206,1 1 117,-3 0-134,-6 0-56,1 0-1,-3 0 51,4 0-84,-2 0-84,2 0 39,-6 0 23,-1 0 11,-1 0 571,-2 0-583,0 3-83,0-2-51,0 3 163,0 6 16,0 9-100,0 4-6,0 3 50,0-2-50,0 3 73,-2 1-67,-1 14 27,0 2-33,0-2-5,1 7 10,0-10 1,-3 25 5,2-7-5,-1-1-6,3-14 39,1 1-67,0-11 28,0 10 17,0-15-12,0-1-5,1 0 0,0-1 6,1 9 27,0 2-27,0-2 16,-1 9-22,-1-17 12,0 9-7,0-9-5,0 0 23,-1 1-23,0-1 0,-2 0 0,1 0-17,0 0 17,-1 1 0,1-1 50,-1 1-39,-1 13-11,1 5-67,1 0 45,1 9 11,4 1 11,0-10 0,2 5 11,-1-24-11,-1 0 5,0 1-5,-1-1 17,1 12-11,-2-11 5,2 10-11,-1-13 0,1 12 0,-1-8 6,0 20 5,0 1-11,-1-7 0,0 4 0,0-21 0,-1 2 17,0 0-17,0 2 0,0 0 39,0 2-39,0 0 5,0 0 1,0 0-6,0 0 0,0-1 0,0-1-45,0 13 45,0 19 11,0 4-11,0 0-50,0-5-569,0-23 658,0 10-411,0-15 372,0 1-6,0 1 6,0 1 0,-1 2 12,-4 22 55,-1 5-67,-1 1 25,3-25 0,0 0 82,-1 25-74,0-1 20,4-25 1,-1-3-158,1 8 166,1 13-34,0-16-28,0 0-11,3 21 11,0-14 206,0-8 0,0 1-43,0 25-158,0-2 17,-2-26 1,-1 1-23,-1 2 0,-1 0 0,0-7 0,-1 1-123,-1 6 0,0-1 123,-5 5 78,1 2-78,0 0 34,1-2-18,2 18 29,3-17 45,0 12-90,2-22-56,0-1 50,0 14 884,0 4-875,0-12 0,0 1-1,0-6 1,0-2-8,0 32-6,0-21 11,0-17 0,0 1 11,0-1-11,0 1 5,1 1 23,0 0-22,2 0-6,-2 1 45,0 12-6,-1 4-39,1-2 39,-1 11-28,0-13-5,0 0 0,0 4 84,0-20-90,0 5 33,0-10-33,0-1 6,0 1-12,0 0 6,0 1-5,0 11 38,0 4-33,0 1 62,0 7-56,0-2-29,0-9 23,0 2 6,0-18-1,1 0 1,0 0 28,0 1-34,1 10 0,0-8 0,0 7 0,-1-11-17,0 1 17,2 6 11,-1 1-11,2 6 0,-1-13 11,0-2-11,-3-12 0,2-1 0,-2-1 0,0 0 0,0-1 0,0 0-11,1 3-17,-1-3-22,1 3-80,0-4 130,-1 1 51,1 1-6,0 4-39,0 1 44,1 5-50,0-2 17,0-1-68,-1-2 51,0-1-39,0-4-225,-1-1 309,1-1-118,-1 0 62,0 1-50,0 0 44,0 0 22,0-1-5,0 1-33,0-1 33,0 3-73,0 1-50,0-1 16,1 2 68,0-4 11,-1 0 28,1 0 0,-1-1-39,0 1 56,0 0-56,0-1 55,0 1-16,0-1 0,-9 0 6,-6 0 11,-30-18 11,-2-3-23,-5-7 57,0-1-12,24 15 6,-4 0-16,16 7 27,3 3-67,4 2 0,1 0 0,3 1-34,1 0-50,2 0-795,-4 0-1877,1 0 2756,-3 0 0,4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5:40.2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19735 4001 14090,'39'19'448,"-3"0"-381,-17-3 57,10 8 38,10 11-106,-6-5 34,4 6-1,-18-15-38,0 0-51,-2 0 5,-1 0 57,6 10-12,-7-8-50,4 7 6,-7-9 27,-2-1 12,4 6-28,0-1-6,3 5 23,-7-13-1,-1-5-33,-7-9-2408,-1-2-2751,-3-10 5159,-3 1 0,2-2 0,-1 4 0</inkml:trace>
  <inkml:trace contextRef="#ctx0" brushRef="#br0" timeOffset="566">19758 4548 13065,'18'-37'907,"3"6"1,3 2-623,7-1-167,-4 3 0,-1 1 73,7-9 5,0 0-40,1-1 24,-2 0 10,10-10-128,-13 14 10,11-11-21,-23 23 16,5-3-89,-11 11-51,2 0-812,-3 2-275,-2 2 1160,-1-1 0,-4 6 0,-1-2 0</inkml:trace>
  <inkml:trace contextRef="#ctx0" brushRef="#br0" timeOffset="1871">20401 3596 15149,'-22'24'106,"0"-1"-33,3-9-34,-1 1-28,0 0 23,2-1-29,2-2 57,0 0-12,6-4 141,1-1-101,5-3 0,2-4-79,0 2 84,-1-1-95,0 3 17,-1-2-62,0 3 45,-1-1-6,1 0 1,-2 2-1,2-2 1,-2 2 5,3-1 0,-1 0 67,1 1-62,-1-1-5,2 0 0,-1 0-5,3-3-298,-1-1 292,1 1-28,5 1 218,11 8-112,0 0 23,10 7-34,-9-4 62,15 11-118,-7-5 67,25 22-22,-18-17-1,5 5-32,-12-12 27,-12-9-34,-1-1-33,-6-5-190,-5-3-488,1 0-655,0 0-678,1-4 2039,1-1 0,-2-1 0,-1 2 0</inkml:trace>
  <inkml:trace contextRef="#ctx0" brushRef="#br0" timeOffset="2822">20616 3715 12886,'-16'-1'1031,"5"0"-970,10 1-16,1 0 73,8 0-12,16 5-50,6-1 67,13 3-89,-15-4-34,1-1 84,-14-2-51,1 0-27,-8 0 0,-3 0 33,-1 0-28,-2 0 1222,0 0-1194,-2 3 0,0 1 0,-2 7 23,-1 2-62,-3 4 5,1 3 35,-2 3-40,1-1 0,-2 10-45,3-8-28,-2 11-22,3-13-224,-1 3 189,1-11-15,2-4 21,0-7-105,1-1-1028,1-1 1,0 0-1</inkml:trace>
  <inkml:trace contextRef="#ctx0" brushRef="#br0" timeOffset="3370">20639 3858 12388,'36'10'750,"-3"0"-582,-19-6-22,2 0 16,8 1-39,0-1-44,6 1-1272,-8-3-476,-7-1 1669,-7-1 0,-5 0 0,-1 0 0</inkml:trace>
  <inkml:trace contextRef="#ctx0" brushRef="#br0" timeOffset="4374">20901 3596 11866,'43'33'1037,"-3"-1"-841,-17-12-50,-1-1-23,-9-6-45,2-1-5,-3 0 0,1-1 16,-2 0-21,0-1-18,-1-1 6,3 2-56,-3-3 6,3 1 38,-4-5-38,0 0 89,-3-3 6,-4 0 1512,0-1-1512,-3 2-90,-2 2 51,-4 8-56,-4 9-6,0 3 5,-3 4 29,4-6-29,-1 1 7,-5 9-7,3-8-5,-3 6-5,7-14-85,0-2-258,0 1-469,1-5 817,0-1 0,4-5 0,1-4 0</inkml:trace>
  <inkml:trace contextRef="#ctx0" brushRef="#br0" timeOffset="15824">20068 4834 13401,'14'44'471,"-3"9"-320,-11 4-89,0 5-34,0-23 0,0-1-23,1 11-5,2-7 45,4-3-39,-2-11-6,3 9 5,-5-13 1,0 1 22,-1-1-17,-1 0-5,-1 8-6,1 9 0,-1 4 0,1-6 0,-1 1 0,0-18 0,0 8 5,0-10-5,0 0-39,0-2 39,-1 1-67,-3 6 33,0-6-67,-2 10 62,3-14-50,1 6-18,1-12 12,1 0 145,0-6-50,0-2-5,0-1 50,0 6 50,0-1-95,0 5 39,0-1-39,0 6-39,0-2 106,0 5-117,0-3 111,0-2-61,0-3 6,0-5 11,0-3-17,0 0 5,0 2 6,0-1-5,0 1-6,0-1 0,0-2-174,0 1 219,-5-8-45,1 1-67,-11-13 67,4 5-62,-5-8 57,3 2 5,-1-3-11,0-1 11,1-1 50,-4-6 6,6 10-22,-3-2-29,10 14-83,0 2-124,4 5 202,0 0 107,2 10-18,3 1 29,3 11-118,2-1 5,1 4 63,10 12-63,-5-7 12,7 8 73,-8-14-124,6 4 34,-5-8-6,8 3-22,-2-13 348,4-13-197,-1-7 39,-2-14-67,-4-3-22,0-4-73,-3-2-476,3-12-890,-11 15-2398,1-3 3764,-9 22 0,0 5 0,0 5 0</inkml:trace>
  <inkml:trace contextRef="#ctx0" brushRef="#br0" timeOffset="18409">19901 6453 11743,'-33'-20'913,"0"0"0,-19-12-196,14 19-448,16 7 106,-16-1-224,16 5-50,-6 2-6,9 0 73,-4 1-123,8 1 11,-3 2-10,10 1-58,4-2-33,2 1 11,2-2 23,0 1-28,0 10 39,2-2 78,-1 8-72,2-3 51,-2 2-52,1 12 1,-2 6-6,2 16 0,-1-9 5,1 15-5,-1-22 17,1 29-17,-1-26 6,1 14-23,-2-16 23,1 2-12,-1 0 6,0 2-6,2 0 6,0 2 6,1 0 33,1 19-28,-1-14 48,-1-9 0,1 3 31,0 24 5,-1 1-59,-1-25 1,0-1-32,-1 9-5,0 16 6,-1-19-1,-2 1 1,-1 0 0,0 0-6,0 1 33,-1 0-89,1-1 45,1-14 0,-1 1 11,-3 17 2,1-9 1,-1 3-9,-3 4 1,0 0 36,2-8 0,-1-1-9,-2 10 1,0-3-23,-2 7 0,0-1-6,2 0 0,1-2 6,2-1 28,3-5-28,2-1 0,2-3 0,0-2 6,1-1 28,1 15 50,0 6-40,-1-13 1,0 1-37,1-6 1,-1-2 8,0 0 0,-1-1 5,-1-2 0,1-2-609,-2 6 587,-1 13 34,2-16 5,-1 0-28,0-1 23,-2 1 78,-2 15-107,0-10 0,1-7 1,0 0 6,-2 9 4,2-9 1,0 2 6,-3 24-43,2-14 0,1-1 20,-3 19 6,4-19 0,0-3 33,-1 1-6,0 14-27,3-18 0,-2 0-6,3-1 44,-2 0-44,1 1 40,0 0 603,1 2-643,-2 19 11,1 4 3,2-16 0,-1 1-14,1-16 0,0-2 50,1 6 1,0-1-40,-1 4-11,1 1-11,0 0 11,0 0 0,0-1 0,0 0 0,0 0-6,0 20 6,0-13 3,0-8 0,0 2 0,0-8 0,0-1-3,0 0 0,0 1 0,0 8 0,0-2 44,0 9-44,0 15 0,0-21 12,0 0-7,0-1 40,0-1-45,0-1 0,0-2 56,0-2-56,0-2-50,0 13 55,0 0 0,0-13 1,0 2 6,0 23-10,0-19 1,0 0-3,0 6-22,0 7-29,0-23 46,0 12 10,0-11 1,0 8 0,0-17-1,0-2 1,0 1 33,0-7-28,0 9 0,0 4 29,-4 26-35,1-14 6,-2 9-11,3-27-5,1-5-6,0-5-79,1-5-56,0-3 141,0-3-62,0 0 72,4-1 1,1-1-6,4-1 5,7-4 1,-1-2-6,7-2 34,0-1-34,4 0 0,22-5 0,-9 3 0,14-2 0,-15 7-426,9 1-207,-15 2-3411,7-4 4044,-25 2 0,-3 0 0,-9 3 0</inkml:trace>
  <inkml:trace contextRef="#ctx0" brushRef="#br0" timeOffset="20952">20735 6453 10478,'39'13'806,"7"-3"-532,-22-10-38,9 0 16,-7-1 73,10 0-275,-10 0 174,7 1-123,-13 0 62,2 0-119,-8 0 152,1 0 796,-11 0-684,-2 0 44,-2 0-262,0 3-84,0 1 38,0 5 1,0 12-39,2-1 27,2 12-33,2-2 0,1 6 6,0 3 33,3 6-39,-4-12 0,1 2 17,-1 3 0,0 0-37,1 0 1,-2 1 21,1 11 1,-2-2 3,0 12-794,-3-20 0,0 0 895,1 18-46,0 2-49,1 0 105,2 1-10,1-1-51,2 2-51,1-1 7,-1 0-797,-1 1 785,1 0 25,-4-18 1,0 1 21,-1-12 1,0 3-2,0 11 1,0 5 0,0-4-30,-1-8 0,0-1 27,0 21 1,0 3-45,-1-6 0,-1-2-948,-1-9 0,0 1 956,-1 19 1,-1 0-6,-1-17 0,0 2 40,-1 3 0,0 6 0,-1-4-7,1-2 0,0 0-36,1-1 0,-1 3 0,2-7 20,0-9 0,2-2-394,-1 6 1,1 0 379,0 17 19,1-25 0,0-1-19,0 13 653,0 7-651,0-15 0,0 2 82,0 23-90,0-23 0,-1-1 6,-1 15-6,-1-1 33,-1-1 1,0-1-34,-1 0 0,0-2 0,0 0 5,0 0 1,0-2 673,-1 3-637,2-16 0,-1 2 3,1 2 0,-1 2 8,0 23 0,0-1-36,1-19 0,1-2 1049,0 8 1,2-3-932,-1 1-68,1 0-28,-1-1 112,1 0-44,-1 1-18,0 1 1354,0-1-1427,1 0 24,0-1-7,1-5 1,-1 3-12,1-7 1,0 1 21,0 17 1,0-1-28,-1-19 0,1-3 2,0 7 1,0 0 2,0-4 1,0 0-18,0 24 481,0 2-368,0-32-118,0-1 34,1 2 10,-1 1 57,1 1-56,0 2 11,-1 0-17,0 18-33,0-14-4,-2-5 1,0 1-8,-4 23 5,0-11 0,-1 1 0,-3 17 0,4-27 0,1-2 0,-1 0 11,1-4-11,1-4 0,1-5 0,1-4 6,0-4 16,0-4-22,1-3 0,-1 0 0,0 1 6,-1 7-6,-5 16 28,3-6-28,-2 10 0,4-16-45,1-1 95,0 0-100,0-1 55,1 6 1,0-7-6,1 2 0,0-10 0,0-1 28,0-4-246,-1-2 150,-1-2 130,-1-1-56,-5 0 72,-18 7-16,2 1-51,-16 10 11,8-1-16,-5 4-6,-3 1 0,-1 0 0,0-2-6,3-1 6,3-3-11,-2 1-23,13-7-341,0-1-566,18-6-55,0-1-8213,-1 4 9209,1-2 0,0 1 0,3-3 0</inkml:trace>
  <inkml:trace contextRef="#ctx0" brushRef="#br0" timeOffset="22446">20068 6906 13133,'11'-44'862,"5"-2"-722,7 2-22,-2 6 111,5-11-122,-11 22-40,4-7-6,-7 15-10,-2 2 38,1-4-21,-3 8 55,2-5-62,-6 12-100,-1 1-101,-2 4 706,1 23-241,1 14-274,0 13-40,0 6 73,-1-11-84,-1 1-23,2 14 29,-1-19-56,1 16-258,0-31-1479,-2 7-4772,-7-5 6559,0-5 0,-1-4 0,3-11 0</inkml:trace>
  <inkml:trace contextRef="#ctx0" brushRef="#br0" timeOffset="25441">20211 7406 14079,'-11'53'294,"6"-19"0,1-1-232,1 6-46,1-4 1,2 0-17,2 4-11,3 10-62,4-23 68,2-3-29,3-6-61,1-5 67,2-4 28,3-5 0,0-2 5,2-6 63,9-15-63,-1-14 96,-2-15-17,-12 7 78,-19-10-156,-28-1-96,5 11-27,-16 0-242,20 30-324,1 6-745,1 5-1490,4 7 2918,1 3 0,8-1 0,2-2 0</inkml:trace>
  <inkml:trace contextRef="#ctx0" brushRef="#br0" timeOffset="25874">20211 8596 11581,'9'38'-650,"-2"-12"0,-7-18 1</inkml:trace>
  <inkml:trace contextRef="#ctx0" brushRef="#br0" timeOffset="26060">20139 9144 13502,'20'55'448,"-3"-8"-448,-15-37-190,0 3-2280,-4 23-516,-3-4 2986,-3 21 0,2-30 0,0-4 0</inkml:trace>
  <inkml:trace contextRef="#ctx0" brushRef="#br0" timeOffset="26221">20116 9930 13222,'-5'42'-532,"1"-6"-544,4-19-654,1-1 1730,-1 3 0,0-8 0,0-3 0</inkml:trace>
  <inkml:trace contextRef="#ctx0" brushRef="#br0" timeOffset="26371">20092 10668 11676,'9'63'-611,"-2"-17"1,-7-36 0</inkml:trace>
  <inkml:trace contextRef="#ctx0" brushRef="#br0" timeOffset="26540">20092 11287 14045,'-8'51'-263,"3"-8"-1014,5-19-890,0-2 2167,0 5 0,0-13 0,0-3 0</inkml:trace>
  <inkml:trace contextRef="#ctx0" brushRef="#br0" timeOffset="27292">19806 12525 13855,'-17'62'823,"3"-12"-644,16-7 79,1-9-12,4 0-122,2-1-91,3-6-33,2-5-45,3-7-39,1-8 84,3-4 12,-1-10 83,1-4 12,9-20-102,-1-9-2,-10 6 0,-1-2 2,-7 3 1,-2 1-6,6-33-5,-25 0-1014,-3 28 889,-12-10 74,1 22 17,-1 8-226,-2 9 35,0 9-207,-1 13-535,6 9 1,0 6 971,0 6 0,2 1 0,-13 20 0,11-9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3:00.4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2500 9477 14432,'38'33'17,"-4"-3"61,-10-11-72,-2-2-1,8 7 40,-6-6 0,20 20-84,-6-6 78,-8-5 0,0 1 6,8 7 0,4 5 11,-21-21-45,-1-1-22,-12-11 5,1-1-50,-4-1-734,2 0-3097,-6-4 3887,1-2 0,-2-2 0</inkml:trace>
  <inkml:trace contextRef="#ctx0" brushRef="#br0" timeOffset="916">2619 9906 13866,'6'27'370,"-2"-6"-773,-5-21 593,5-30 6,8-3-140,1-16 95,2 13 0,1 2-145,1-2 78,9-20-45,-13 31-5,6-9-29,5-6-5,2-1-5,-2 7 5,-10 15 0,-6 12 0,-5 3-6,1 1-44,-1 2 50,-1 0 168,-2 1-168,0-4 0,0 3 0,0-4 0</inkml:trace>
  <inkml:trace contextRef="#ctx0" brushRef="#br0" timeOffset="2666">3024 9120 15121,'-19'27'364,"3"-3"-331,6-11 57,-6 11 34,3-6-74,-3 4 6,8-11-6,3-5 40,-1 0-73,3-3 33,-2 1-44,3-2 83,-2 2-89,0-1 12,-1 2 21,3-2-33,-1 1-5,2-3-214,0 0 169,18 6 44,3 1 51,11 6-45,6 3-28,-4-1-118,15 10 102,-18-10-18,1 0 0,-21-10-274,0-2-90,-5-2-240,-1 0 666,-3-12 0,-1 7 0,0-7 0</inkml:trace>
  <inkml:trace contextRef="#ctx0" brushRef="#br0" timeOffset="3300">3190 9287 13693,'25'-21'168,"-4"2"-6,-3 2-162,-8 7 28,7-7-22,-12 11 302,1 1 593,-4 4-643,-1 4-218,-1 3-35,0 4 68,0 3-73,2 16-39,3-3-85,1 5-526,4-6-190,-5-14-2638,3 1 3478,-5-8 0,0-2 0,-3-1 0</inkml:trace>
  <inkml:trace contextRef="#ctx0" brushRef="#br0" timeOffset="3884">3404 9073 14006,'31'41'611,"-5"-5"-516,-15-21 45,7 6-56,0 1-45,0-3-28,-3-2-5,-5-8 27,0 1-16,2 1 67,-2 2 0,-1-2 224,-4 0-145,-4-6-45,-4 7-85,-7 2 57,0 4-230,-17 15-880,6-6 1020,-8 8 0,15-18 0,5-7 0</inkml:trace>
  <inkml:trace contextRef="#ctx0" brushRef="#br0" timeOffset="5608">2738 8501 13127,'9'49'95,"0"-4"-78,-1-2-11,3 7-1,4 15-78,-2 1-95,-2-7-263,0 1 157,-5-19 167,0-4 112,-5-22 1,0-6-6,-1-7-95,0 0-969,0 2 532,0 0-2006,0-1 2538,0-2 0,0-2 0</inkml:trace>
  <inkml:trace contextRef="#ctx0" brushRef="#br0" timeOffset="6476">2571 8691 12427,'14'-33'834,"2"-2"-694,-9 23 0,3-5-11,-4 5 17,2-1 190,0-6-112,-1 4-11,3-9-40,-1 4-139,-1 2-73,1 2 33,-5 11-5,1 3 5,-3 2 85,4 0-23,-2 0-45,3 0 78,-2 0-38,-1 0 223,2 1-67,12 16-139,4 4-62,11 14-6,-9-9-11,2 2-169,-13-13-117,3 1-280,-7-7 577,1 5 0,-5-9 0,1 4 0</inkml:trace>
  <inkml:trace contextRef="#ctx0" brushRef="#br0" timeOffset="8709">2381 8096 13961,'25'-6'118,"-1"0"-112,-8 5 122,8-2-122,-5 0 11,14-3-6,-14 3-5,11-4-29,-12 4 74,9-3-51,-4 1-6,13-2-5,-5 0 11,-2 2 0,-2 0-3381,9 2 3387,-11 1-6,17-1 5,-20 1 1,12-3-6,-7 1 22,-1-1-16,-10 2 3386,-5 2-3392,5-3 0,-5 2 0,3 0 5,-6 2-5,0 0 12,6 0-7,-1 0-5,13 2 0,-8 0 6,0 2-6,-3-1 11,-10-1-11,3 0 6,-6-1-6,0 0-45,-1 0 45,0 2-11,0 0-79,1 0-140,0 1-173,-1-1-610,3 1 194,-1 1 534,2 0-2314,0-2 2599,-4-2 0,1 0 0,-2-2 0</inkml:trace>
  <inkml:trace contextRef="#ctx0" brushRef="#br0" timeOffset="11361">2405 8096 11721,'0'-16'1070,"1"-2"-874,-1-1 364,0-12-151,-1-4-118,-2-11-145,0-3-40,-1 9 107,1-10-28,1-8-135,0 9-11,2-10-33,0 26 27,0-12-33,0-14 6,1 10 44,1-15-5,-1 24 11,1-1-50,-2-12 16,1-8-22,-1 10 34,0-8-34,0 29 84,0-14-62,0 8-22,0-9 0,0 1 84,1-3-53,-1 12 0,0-1 2,-1-25 7,1 4 5,-2-1-39,1 22 44,0-11-50,0 13 6,1-31 61,0 8-65,-1 23 1,1 0 9,-2-14 55,0 2-73,0-5 11,0 11 1,0-1 0,0 5 0,0 0-1,0-12 1,-1 0-1,1 13 1,1 2-6,-2-29 0,3 4 6,0 24 5,0-28-6,0 24-5,0-28 45,0 0 0,0 0-51,-1 24 1,0 3 5,1-5 5,-1-4 35,1 22-40,0 0 5,0-1-5,0 2 34,0-7 39,0 12 11,0-5 33,0 15-117,0 2-17,0 1 17,0 2-5,0-2 5,0 0 5,0-8-83,0-4 78,1-4 11,1-8 28,-2-5 17,1-5-67,-1 3 17,-2 8 27,0 15 12,-2 0-45,2 8 0,-1-1 0,2 5-39,0-3 39,0 3-185,1-1-39,-1 3-134,1 1 358,7 2 0,-2 0 11,11 3-5,-6-1 27,8 1-33,-1 0 11,10 3 23,-7-3-34,4 1-6,-10-3 1,14 2-1,-4-2-5,6 2-67,-3-3-63,1-1 85,7 0 50,-1-4 12,-1 0-6,-13-1 17,11 0 56,-9 1-73,5 1 22,-3 0-22,-10 1 0,6-2-179,-1-2 100,-1 0 124,8-4-39,-11 2-1,4 0 29,-9 3-28,-2 1-1,0 1 29,-1 1-23,-1 0 11,-1 1-22,1-1 45,2 0-56,1 0-51,3-1 57,-6 1-46,0 0 18,-5-1-18,2 0 102,-1 1-46,1 0 7,-2 1-24,0 0-307,2-1-414,-1 1 733,1-1 0,-2 0 0,-1 1 0</inkml:trace>
  <inkml:trace contextRef="#ctx0" brushRef="#br0" timeOffset="12843">3190 4691 11418,'-2'34'784,"0"-4"-458,2-15 122,0 21-213,0 14-179,0 12-34,1-27 1,0-1-23,1 13-84,3 13-56,-1-24 28,1 10-112,0-16 17,0 1-147,5 26 102,-1-6 145,-2-13 1,-1 0-45,3 12 62,-1 10-91,1 4 136,-3-10-29,1 6-39,-4-27-6,1 13 96,1 18 44,1-11-22,0 8 0,-1-30-5,-1 0-186,3 15 29,-2 8 195,-2-10 1,0 2-31,-1-5 0,-1-1 33,0-1 0,0 1 37,0 8 0,0-1 11,1 19-31,-1-25 0,1-1 9,0 17-23,0-19-39,-1-5 0,0 3 78,0 2 1,0 1-34,0 7 0,-1 1-40,1-1 1,0-3 33,-1 14-39,0 10-1069,0-26 1069,0 12-713,0-14 713,0 1 246,-1 16-178,-1-15-40,-2 22-28,2-21 56,-1-1-40,2-4-4,0-6-12,0-5-28,0 0 994,0-10-966,-1 7 62,-2 14-57,1-5 6,-3 18 29,2-24 887,-3 16-921,4-14 83,-1 5-38,2-13 45,1-5 16,-1-3-101,0-5-6,0 1 1,1-2 0,-1-1-1,-1 8-100,1 0-1266,-2 6 1361,1-13 0,2-1 0,0-9 0</inkml:trace>
  <inkml:trace contextRef="#ctx0" brushRef="#br0" timeOffset="13912">2643 5072 16504,'-21'32'152,"3"-4"-152,8-15-34,-3 17-56,8 0 18,-3 7-12,10-6-135,3-7-806,19 25 683,-6-18 17,12 14 57,-12-28-595,14-3 897,-6-9 201,14-20-151,-16-11 106,-5-9 102,-7-13-63,-7 17-78,0-13 6,-4 14 45,-1 2-12,-3 1-11,-3 4 287,-15-7-455,-2 10-17,-6 0-218,-4 10-387,4 8-296,-2 5 907,-2 14 0,20-9 0,0 7 0</inkml:trace>
  <inkml:trace contextRef="#ctx0" brushRef="#br0" timeOffset="14678">2738 5905 14449,'-30'22'260,"-1"-1"0,-19 18-125,39-14-62,3 2-73,4 2 11,2 0-6,6 14-10,11-1-51,0-2-140,19 0 129,-1-19-292,21-3 309,-18-12 50,4-13 101,-23-8 727,7-40-513,-12 17-119,2-26 50,-13 26-44,-16-15-202,-2 13-6,-6 8 0,-6 3-19,-5 11 0,-3 4-166,1 3 1,0 5-505,-28 10-934,30 32-2723,19 1 4352,5 12 0,5-24 0,3-5 0</inkml:trace>
  <inkml:trace contextRef="#ctx0" brushRef="#br0" timeOffset="15360">2762 6596 14908,'-27'35'201,"1"1"1,2-3 0,4-3-169,6 3-15,3 2 15,4 1-44,3 17 5,5-14-61,6 11 33,6-20-117,6-6-180,25-1 270,-3-14 108,-6-14 1,-1-6 215,11-21-184,-7-13 162,-20-13-112,-12 21 140,-12-27-113,-22 14-111,-4 1-45,-15 9-112,-4 22-756,5 22-622,1 20 1490,25 6 0,6 4 0,2 1 0,2 9 0</inkml:trace>
  <inkml:trace contextRef="#ctx0" brushRef="#br0" timeOffset="16076">2738 7453 14521,'-29'22'183,"0"1"0,-1 9 0,7 4-183,16 15-42,13-4 0,5-1-165,9 9 100,0-24 1,2-3-56,7-5 27,12-3 135,-10-11-207,28-14 230,-24-22 147,-11-2 1,-2-5 33,-11 1 1,-4-1-110,-1-1 0,-6-1 65,-8-1 0,-6 2-1161,-11-7 1103,-17-11-107,6 26 167,-17 10-162,15 15-393,-7 15-783,18 23-2358,5 7 3534,4 11 0,9-25 0,4-7 0</inkml:trace>
  <inkml:trace contextRef="#ctx0" brushRef="#br0" timeOffset="47422">2667 4667 10948,'7'29'-56,"-1"-5"196,-6-22 1457,0 0-1485,0-10 179,0-6-179,0-8 285,0-12-195,0 4-23,0-17-168,-2 19 68,1-16 5,-2 21 56,1-7-6,1 10 163,-2-14-213,-1 3-28,-1-6 28,1 8-78,1 13 27,1-1-27,1 8-1,0-2-5,1 4 6,-1 0 33,1-9-11,0-1 6,0-11-34,0 7 73,0-5 61,0 4-89,0-1-40,0 4 40,0 3 84,-1 2-118,1 2 23,-1 0 22,0 5-56,0-1 28,0 1-61,1 5 251,-1 0 141,1 2-410,0-2-10,-1-1 100,0-1-90,1-9 51,-1 4 0,0-5 6,1 6 72,0-3-55,0 2-29,0 1 6,0 3 0,0 5 107,0 0-63,-6 5-105,2 0 22,-5 6 16,3-1-10,-5 7-7,3-4 85,-7 10-62,0 2 17,-2 0 0,2-2 0,3-6-5,3-6 5,3-2 11,0-4-11,5-3-521,-1-2 516,4-11 5,2 3 5,7-17 12,2 4-11,1-1 10,3-4-10,-8 10 33,6-9-33,-8 11-6,4-7 0,-5 11 11,0-2-5,-3 7-1,0 1-5,-2 3-67,1 0 56,-1 1 61,1-1-50,-1 1-61,0 0 133,2 0-66,-1 0-17,6 4 16,3 7 1,2 2 0,8 13-1,-9-7-5,7 4-5,-8-6-1,0 0-39,2 4-118,2 5-44,-2 0 162,-2-4-89,-3-3 78,-4-9-51,1 1-699,0-2 392,-2-5-1385,3 1 1799,-3-5 0,0 0 0,-1 0 0</inkml:trace>
  <inkml:trace contextRef="#ctx0" brushRef="#br0" timeOffset="60078">2381 2905 15804,'36'41'51,"-3"-3"-51,-13-18-73,1 2 23,-5-6 44,-2 0-84,4 2-5,-3-5-45,0 1 50,-2-4 56,-6-4 29,-3-3-113,1 1-285,1-1 56,1 0-566,2 2-712,0-3 1625,1 1 0,-4-2 0,-1-1 0</inkml:trace>
  <inkml:trace contextRef="#ctx0" brushRef="#br0" timeOffset="60810">2786 2929 14986,'-6'43'90,"-3"5"-65,-3-16 0,-1 0-19,-6 18-6,7-17 0,1-1 0,-3 6 5,-5 17-5,4-14 6,-3 9 50,7-19-56,2-4-45,-2 7 45,3-12 0,-1 10-5,4-12 10,1-3 6,2-6-11,0-8 6,2-1 5,-2 6-5,0 1-6,-1 3-151,2-3-521,0-6-2807,6-28 3479,-1 2 0,2-9 0,-3 17 0</inkml:trace>
  <inkml:trace contextRef="#ctx0" brushRef="#br0" timeOffset="62212">2476 2738 14566,'25'-28'157,"3"-3"-157,-6 5 106,0-1-22,-7 10 112,3-9-190,-7 13 50,3-6-56,-12 15 11,1 1 12,-2 3-326,0 0 729,5 9-281,-1 0-38,11 18-56,-1 1-51,1 0 39,-2-2-39,-1-7-6,-3-3-44,0-2-236,-3-6-302,-5-5-7595,0-6 8183,-2-2 0,0 1 0,0 0 0</inkml:trace>
  <inkml:trace contextRef="#ctx0" brushRef="#br0" timeOffset="63112">3071 2429 13676,'-32'42'1265,"-2"3"-979,-5 5-230,14-16-50,-1 0 27,17-21 68,-1 1-101,4-5-11,-3 3 16,7-7 1,-1-1 0,2-2 78,0-2-90,2 2 6,3 0 28,2 2-22,5 1 33,2 2-44,7 3 5,-3-2 11,10 5-5,-7-3-12,-1-1-207,-1-1-364,-8-3-638,-1 0 1215,3-1 0,-9-3 0,3 0 0</inkml:trace>
  <inkml:trace contextRef="#ctx0" brushRef="#br0" timeOffset="63743">3143 2643 13687,'0'-33'146,"3"7"-74,1 20-66,2 1-6,-3 2 6,2 0-6,-3 2-129,-1 0 291,0 4 107,1 8-191,0 0-22,2 16-44,1-1-18,-1 1 6,3 1-84,-4-14-246,1 0-516,-1-8-711,0-3 1557,1-2 0,-1-1 0,-1 0 0</inkml:trace>
  <inkml:trace contextRef="#ctx0" brushRef="#br0" timeOffset="64328">3262 2453 13849,'22'29'342,"1"-1"0,15 22-130,-18-30-38,1-1-62,4 3-101,-8-9 0,-4-2 62,-9-8-78,-3-2 55,0 1 230,-1-2-207,-1 6-73,-1 0 56,-5 11-56,0-3 17,-9 16-11,2-2-147,-6 9-55,8-15-694,-1-4-1261,9-16 2151,0-4 0,2 2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4:28.5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5428 9192 13429,'30'36'280,"-3"-4"-106,-6-11-135,-5-3 6,11 12 78,-1 1-123,-6-5 39,7 8 101,-4-2-134,-1 1 44,9 13 79,-11-13-123,-1-3 27,-2-6-16,-2-8-17,-2-1 0,-1-5 0,-8-6 62,-1-1-62,-1-1-191,-1-1 152,0 1 34,0 1 5,1 0-34,1 3 34,1-2-213,-1 0-263,0-2-2162,-2-1 2638,-1-1 0,0 0 0</inkml:trace>
  <inkml:trace contextRef="#ctx0" brushRef="#br0" timeOffset="1298">5428 9716 14303,'-15'28'-17,"2"-3"17,11-21 0,0 0-112,1-3 196,2-10-28,3 0 11,3-9 23,4 0 22,11-15 0,-5 5-67,8-10-6,0-3 17,6-11-56,1-1 3,-13 20 0,-1 2-3,6-9 0,-2 5-6,-1 7 6,-11 15 0,4-4 0,-6 8 0,0 1 6,-1 0-6,-1 1 5,6-5 1,-5 4-6,3-1-39,-5 4 5,-3 3 51,0 0-751,-1 2 359,2 0 224,0 0 5,3 0 62,-2-1 6,3-1 44,-3 0 34,1-1-33,-3 1-5,-1 2 1,-1 0 0</inkml:trace>
  <inkml:trace contextRef="#ctx0" brushRef="#br0" timeOffset="2266">5928 8763 15087,'-23'22'852,"-8"6"-729,11-9-33,-16 15-90,14-11 39,-7 10-39,15-18 0,-2 4 5,6-7-38,0-1-1,5-6-16,0 1-90,5-6 134,1 0-5,15 0 67,-4 0-56,12 0 0,-8 3 11,9 5-11,-6 1-11,6 2-151,-2 1 78,-1 0-315,6 6-917,-10-6-952,-4-2-589,-10-5 2857,-2-5 0,-1 0 0,-1 0 0</inkml:trace>
  <inkml:trace contextRef="#ctx0" brushRef="#br0" timeOffset="2999">6071 8906 13530,'-4'-35'275,"3"5"-264,10 20-6,7 2-5,-4 4 51,4 2 5,-7 3 67,3 11-50,-5-2 28,2 17-34,-6 8 17,-7 0 39,-3 5-33,-3-21 178,1-4-273,5-12-29,2 0 40,13-3 33,4 2-218,16 7-1490,-4-3 1669,0 2 0,-14-6 0,-6-2 0</inkml:trace>
  <inkml:trace contextRef="#ctx0" brushRef="#br0" timeOffset="3549">6309 8739 13435,'28'25'255,"0"-1"1,1 1 0,-3-5-194,-10-9-1,8 4-49,-12-8-12,1 1 11,-7-4 95,-2 1 57,-1-1-57,-7 9-100,-2-2 55,-6 7 57,0-4-85,0 3 46,-2 0-79,1 2-17,-11 12-2273,7-8 2290,-3 2 0,11-16 0,7-7 0</inkml:trace>
  <inkml:trace contextRef="#ctx0" brushRef="#br0" timeOffset="4795">5571 8287 14997,'4'34'140,"-1"-2"-89,-3-1-46,0-4 7,0 14 27,2-11-45,-1 20-33,2-10-51,-1-4 1,-1 3-26,0-5 0,1 0 73,-1 0 0,0 0-101,0 7 1,1-1 80,1 23 51,0-12 11,0-10 5,-2-30-5,0-4-5,0-3-202,0-2-17,-1-1 78,3-2-22,-2-2-1658,3-11 1826,-3 2 0,1-2 0,-2 8 0</inkml:trace>
  <inkml:trace contextRef="#ctx0" brushRef="#br0" timeOffset="5516">5428 8477 14101,'2'-34'376,"1"3"-231,19 3-134,-4 6-11,6-4-50,-10 12 50,-6 9-11,4 2 134,-2 4 17,11 14-106,-2 5 5,2 7-6,5 4-33,-10-13 0,6 2 6,-9-8-6,-1-4-1064,3 3 1064,-3 1 0,-2-4 0,-6-2 0</inkml:trace>
  <inkml:trace contextRef="#ctx0" brushRef="#br0" timeOffset="7230">5214 7906 12808,'46'5'901,"1"-3"-794,-17-4 38,13-4-55,-15 2-51,9 0-39,-10 1 51,9 1-46,-9 1 12,8 1 17,-4 0-29,3 0 29,-1 0 39,7 0-68,-8 0 18,13-6-18,-15 4-5,-3-6-39,-16 6 45,5-2-6,-6 2-6,5-2 73,-9 3-61,-1-1-309,-3 1-7308,-2-1 7611,0 0 0,0 0 0,0 0 0</inkml:trace>
  <inkml:trace contextRef="#ctx0" brushRef="#br0" timeOffset="11150">5190 7906 10825,'12'-18'689,"-2"2"-505,-10 7 136,0-11-152,0 1-129,0-5 11,-3-2-10,0 1-34,-1 0-6,0-2 28,-1-4-23,2 8 18,-1-18 16,1 9-6,1-16 18,1 16 78,0-4-23,1 18 23,0-13 16,0-12 12,0 6-151,1-5 61,0 21-11,-1 0-6,2-8 46,-2-3 21,0-18-106,0 5-27,0 1 66,0 3-50,-2 16 0,0-19 0,0 18 34,0-10-34,1 9-34,-3-28 34,0 5 0,-1-9 45,-2 3-45,2 13 5,-1 1 1,-1-6-6,4 20 11,-3-19-11,2 19-11,0-7 11,3 9 6,0 1-6,1-12 5,0-1 6,0 0 85,0-9-24,-2-5-4,1-6-52,-1 3-16,1 14 0,0 12 23,0-23-29,-1 19 12,1-19 50,0 25-56,-1-1 0,-3-12-6,0-3 11,1 9 1,-1-1-11,-2-22 5,-1 2-11,1-2 16,2 18-5,-1-7 6,3 4-12,0 1 12,0-1 27,-1 4-33,1 2-11,-1 5 11,0 0 6,2-10-6,0 16-6,0-16 12,0 9-6,1 1 5,-1 4-10,0 1-40,1-3 45,1 0 11,0-6 23,-1 6-34,0 4 0,-1 0 0,-1 12 39,1-4-11,-3-3-28,1 3 6,0 2-1,1 8 29,2 0-34,-3-3-11,1-2-51,-1-7 68,2 5-1,0 2 57,2 6-62,0 5-711,0 0 800,4 1-83,2 1 33,6 1-33,-3 0-6,3 1-107,-4-2 102,3 0 5,-2-1 67,5 0-67,-3 0 22,4 0-22,-1 0 62,1 0-73,0 0-157,4 0 95,0-1 73,-1-1 50,5-2-22,-10 0-28,2-1-28,-5 1 39,9-2-5,-6 1 0,6-1-1,-9 4 1,3-1 50,-3 1-56,5 1 45,1 0-45,3-1 56,1 1-56,-3 0 0,-3 0-3392,19-1 3386,-9 0 68,18-3-68,-19 1 62,3 0-95,-8 2 39,-1 1 5,2 0 3410,-6 0-3365,3 0-27,-6 1-18,-1-1-27,0 1-57,1 0 57,-1 0 11,-1 0 100,-4 0-89,-1 0-44,-1 0 44,-1 0 61,1 0-55,0 0-6,1 0-73,1 0 73,1 0 0,0 0-17,5 0 17,-4 0 23,5 0 111,-7 0-128,0 0 5,-3 0-174,-1 3 130,0-1 22,0 4 11,0 0 39,0 17-291,0 4-835,2 30 692,0-20 0,0 1 372,0-2 1,-1-1 22,1 7 0,-1-2 6,-1 5-12,0 12-257,1 6 263,-1 3 0,1-1 34,-1-3 61,0-10-28,0 1-56,0 10 6,0-26-11,0 24 39,0 2-45,0-9 0,0 8 5,0-28 34,-2 18 1,1-11-40,-1-6 0,0 2-17,0 1 0,0 0 20,0 1 0,1 0 27,0-1 1,0-2-25,1 14 33,0-16 39,0-2-22,0 10-56,0-11 0,0 21 84,1 8-33,-1 7-23,0-18 0,1 0-12,-1-10 1,0-2 0,1 0 0,0-1-17,0 0 0,2-4 6,1 8-1,2 9 6,-1-17-11,1-4-50,2 7 50,4 9 84,0 3-34,-1-2 57,-3 6-101,-2-7 33,0 1-28,-1 8-11,-3-22 56,1 21-56,-1-22 90,0 9-90,0-13 151,1 11-50,0-8-39,3 15-57,-2-19 40,3 14-39,-3-8 27,1 21-33,-1-16 6,-2 7-1,-1-21 1,2 8-17,-2-14 11,3 11 0,-2-13-17,2 8-17,-1-7-10,0 4-393,-3-8 240,1 0-128,-1 1-16,0-3-466,0 6-268,0-3 1075,0 6 0,0-11 0,0 0 0</inkml:trace>
  <inkml:trace contextRef="#ctx0" brushRef="#br0" timeOffset="12418">5333 4905 14264,'-20'28'106,"1"3"-156,13-17 50,0 5-6,3-4-39,3 8 34,-1-6 11,3 5-5,1-6-51,4 0-79,12 15-167,0-6 33,16 10-173,-7-19 442,-2-6-17,-7-9 62,-8-2 83,9-12-27,-5-4-95,3-8 134,-4-10-95,-8 11 179,1-17 16,-7 5-66,-7 1 50,-7-1-28,-5 16-106,-1 2-214,-8 7 124,8 6-28,-24 1-392,13 3-2767,-18 7 3187,24-2 0,5 3 0,16-5 0</inkml:trace>
  <inkml:trace contextRef="#ctx0" brushRef="#br0" timeOffset="13368">5380 5691 12377,'-30'28'868,"3"5"-728,18-9-84,2 7-51,3-8 6,9 13 62,8-10-73,3 5-56,11-3 6,-9-15-96,15 3-50,4-10 146,1-9 195,7-17-72,-23 0 11,-2-10 28,-14 10 319,-1-14-195,-2 8 105,-7-33-150,-12 18 24,-1 10 1,-3 3-216,-20 0-319,-19 14-471,26 21-930,-5 15-2839,19 2 4559,-1 4 0,10-13 0,3-4 0</inkml:trace>
  <inkml:trace contextRef="#ctx0" brushRef="#br0" timeOffset="14267">5428 6382 12242,'-43'51'1087,"8"-5"-824,26-9-202,5-12-61,0 14 0,4-18 23,13 15-34,3-9-79,7 6-95,6-15 140,-10-11-44,15 1-438,0-7 466,-1-7-12,-2-4 129,-12-17 34,-8 7 111,-3-15-78,-6 16 583,0-27-258,-8 14-168,-4-12-118,-4 20-167,-12 3-466,-15 14-425,7 5-504,-15 14-1659,22 5 3059,-1 8 0,14-12 0,3-3 0</inkml:trace>
  <inkml:trace contextRef="#ctx0" brushRef="#br0" timeOffset="15168">5523 7358 11441,'-21'27'454,"0"-1"0,-13 21-1,24-12-346,6-12-68,-2 12 17,5-16-56,1 1 5,1-3 7,14 13-18,-4-13-61,13 7 61,-9-16 6,2-3-11,8 1-101,3-4-67,14-5 33,-8-12 146,-2-4 51,-9-21-51,-13 13 246,2-23 6,-9 22 224,-6-17 95,-26 7-72,-8 4-427,-10 7 164,-4 19-242,16 18-145,3 0-1949,9 21-2432,14-10 4532,2 9 0,5-18 0,1-4 0</inkml:trace>
  <inkml:trace contextRef="#ctx0" brushRef="#br0" timeOffset="19217">5285 3667 15479,'1'41'50,"1"2"-50,1-15 12,2 4-12,-1-6-90,2 24 17,-3-17-28,3 18 57,-5-26 27,0 11 17,-1-10-34,2 18-11,1-1 12,0 1 83,3 11-50,-2-27-33,1 5 89,-3-19-96,0 0 91,0 5-107,1-5 50,-1 3-5,1-2-51,0-9-509,0 1 302,-1-5-1119,-1-1 1388,1-1 0,0 0 0</inkml:trace>
  <inkml:trace contextRef="#ctx0" brushRef="#br0" timeOffset="21150">5118 3929 14572,'11'-21'5,"1"-5"12,0-1 0,0-1-11,0 0 72,0 0 23,-6 13-101,2-2 5,-6 12 7,-1 3-12,0 2 39,-1-2 11,2-2 1,1-1-1,-1-1-72,0 3-34,-1 2-208,1 1 264,2 0 96,5 5-85,-1-1 62,11 10-17,0 1-45,0 0 22,6 5-21,3 0 4,-4-2-16,3 1 6,-12-10 56,3 2-107,-2-4 45,-1-1-11,-6-2 11,-4-3-308,-2 2-544,0 0-4307,2 4 5159,-2-2 0,1 0 0,-3-4 0</inkml:trace>
  <inkml:trace contextRef="#ctx0" brushRef="#br0" timeOffset="23168">5023 2929 14398,'20'7'101,"-1"2"-90,0 4-11,-1-1 6,0 1-1,-2-1 1,4 5-101,3 4-45,-1 2-90,2 1 17,-8-8-571,-1-6 303,-3-6-1659,1-3 2140,-6-1 0,0 0 0,-5 0 0</inkml:trace>
  <inkml:trace contextRef="#ctx0" brushRef="#br0" timeOffset="23702">5404 2929 13889,'-12'39'1136,"-1"-1"-816,-1-13 67,-10 21-259,7-9 1,-1 2-96,3-7 1,1 0-31,-4 9 0,2-3 64,0 4-67,2-2 6,1-2 50,-2 16-51,6-23-5,-1 10 0,8-28-67,0 4 56,1-8-566,-1 3-1355,2-9 1932,0-3 0,0-2 0</inkml:trace>
  <inkml:trace contextRef="#ctx0" brushRef="#br0" timeOffset="24532">5666 2500 15121,'-16'32'140,"1"1"0,-15 26-51,5-10-83,9-20-6,5-5 0,9-19-56,1-2 45,1-2-12,0 1 23,1 0 17,5 4-11,0-1 38,11 8-38,3 2 5,15 11-5,-2-2-12,-2-1-134,-2 1-39,-16-13-219,4 4-330,-12-11-2363,0-2 3091,-2-1 0,0-1 0,-2 0 0</inkml:trace>
  <inkml:trace contextRef="#ctx0" brushRef="#br0" timeOffset="25118">5833 2667 12371,'12'-17'325,"2"4"-219,-5 11 107,0 5 442,1 18-554,-6-5-95,-1 17 50,-3-13-6,-6 10 12,-4-1-12,1-6-212,1-8 162,11-14 33,3-1 46,9 2-79,-2 0 0,5 1-96,-6 1-895,0 0 991,2-3 0,-7 0 0,0-1 0</inkml:trace>
  <inkml:trace contextRef="#ctx0" brushRef="#br0" timeOffset="25666">5976 2524 13200,'38'29'1069,"-3"-2"-861,-13-2-197,8 6 78,-1-3-83,0-2 39,-16-16-40,-4-2 35,-6-6 296,-1 2-62,-2-3 343,0 3-281,-6 7-208,-14 17-105,-4 6-774,-10 7-705,10-13 1456,-3-4 0,15-15 0,-1 0 0</inkml:trace>
  <inkml:trace contextRef="#ctx0" brushRef="#br0" timeOffset="26718">5095 2786 13497,'7'-35'268,"1"4"-212,5 15 45,-1-1 174,6-10-119,-4 6 46,6-11-118,-6 10-45,-2 5 12,-4 6 38,-7 9 40,0 2-67,5 8 100,3 6 12,16 24-124,-2 0-50,2 1-280,-5-9-476,-10-16 756,2 2 0,-8-12 0,0 0 0</inkml:trace>
  <inkml:trace contextRef="#ctx0" brushRef="#br0" timeOffset="29630">3357 6358 14202,'32'15'17,"-4"-3"112,-19-10-12,2 0 7,2-1-63,2 0-16,3-1-39,-6 0 72,5 0-89,-7 0 11,4 0 0,-4 0 0,0 0 45,8 0-34,-3 0-17,14 0 12,-8 0-12,1 0 1,2-3 128,-10 0-73,5-4-44,-5-1 50,6-2-56,-5 3-6,3 0 45,-2 2-22,2 4 17,-1 0-17,7 0-23,-3-2 62,12-2-56,-12 0 11,2 0-5,-13 2 11,6 1-6,-4 0 0,10-1-11,-8 1 0,8-1-34,-8 1 62,8 1-28,-3 1 17,10-1-11,-3 1-6,0-2 5,-2 1-5,-10 1 0,9 0-5,-9 0 10,12 0-5,-10 0-50,16 0 78,-3 0-28,1 2-6,-1-1-27,-12 0 27,0-1 1,-3 0-1,0 0-5,4 0 5,-5-1 1,9-2 5,-11 0 0,6-1 0,0 2 5,3-1-5,14-2-5,-5 2-107,9-1 112,-18 4-140,5 0 140,-14 0-34,4 0 34,-4 0-67,9 0-23,-4 0 90,3 0 0,-3-2-5,-2-1 55,8-3-28,-7 2-16,4-1 0,-10 4-1,4-1-5,-4 1 0,2 0-61,-2-1 61,-2 2 0,-1-1 5,1 0 1,-3 1-1,1-1-5,-2 1 6,-1 0 5,1 0-11,-1 0-11,5 0-39,0 0 50,1 0-6,0 0 0,-1 1 1,-1 0 5,1 1-51,-2-1-206,-3 0 246,-1-1-17,-8-9-40,2 3 57,-9-13 6,6 8-29,-3-4 23,4 4 5,0 1 6,-5-6 23,0 1 83,-9-4 45,6 6-72,2 3 89,7 8-129,5 1-269,0 1 275,10 7-39,-3-1 27,13 12-27,-2-2-1,-1 0 7,2 3-7,-10-9 1,4 6-6,-8-6 0,2 3 0,-4 2 33,-1 5-38,-9 18 5,-7-1-67,-12 10-23,3-17-5808,-18 10 5898,20-22 0,-4 4 0,19-16 0</inkml:trace>
  <inkml:trace contextRef="#ctx0" brushRef="#br0" timeOffset="33048">3952 5572 14443,'-19'14'1210,"-8"16"-1087,11-2-61,-12 33-51,12-20-5,0 10 5,12-26-22,1 9-90,2-10-101,13 15-207,4-19 241,8 1 6,8-11-124,-2-7-44,12-8 257,-15-1 73,3-16 61,-19 5 18,1-10-74,-5 5 96,-2-3 78,-1-14 85,-2-6-136,-3 1-55,-10-4-34,-9 19-106,0 6-207,1 10-1832,6 11 2106,5 6 0,1-3 0,2 3 0</inkml:trace>
  <inkml:trace contextRef="#ctx0" brushRef="#br0" timeOffset="33431">4143 5572 14981,'-12'57'67,"4"-5"-22,6-23-17,2 2-28,4 1-6,3 2 0,15 10-94,-2-14 27,8 3-123,2-19-146,1-12 157,0-7 185,5-28 0,-23 19 0,4-14 0</inkml:trace>
  <inkml:trace contextRef="#ctx0" brushRef="#br0" timeOffset="35783">4262 5215 14857,'-19'29'62,"-1"1"-79,7-14 6,0 0 11,-2 0 6,6-6 5,-5 2-6,7-5 35,-5 1 72,6-3 11,1-1-56,3-2-84,2-1 56,5 4-39,7 3-5,11 9-68,8 5-17,6 2 34,0 1-5,-10-8 16,-1 1-39,-12-4 17,-2-3-135,-3-2-11,-8-6-179,1-1-196,-2-2-1647,3 0-56,-2 0 2291,2-1 0,-1 1 0,-2-1 0</inkml:trace>
  <inkml:trace contextRef="#ctx0" brushRef="#br0" timeOffset="36565">4404 5405 12942,'6'-33'487,"3"-2"-296,-2 21-23,3-2-6,-6 5-78,0 4 6,-1 0-135,-1 4 6,0 2 212,-2 1 163,2 9-212,2 6-119,0 6 12,7 19-107,-2-13-78,3 5-347,-4-14-2039,-1-12 2554,-3-2 0,0-3 0,-4-1 0</inkml:trace>
  <inkml:trace contextRef="#ctx0" brushRef="#br0" timeOffset="37182">4499 5167 14236,'39'33'717,"4"1"-673,-17-12-38,0-4 0,-4-3 5,-11-8-11,1 2 33,-7-4-21,-1-1-1,-1 0-6,-1-1 51,0 3-16,-1-2-35,-1 3 40,0-1 22,0 2 6,0 0 39,-5 10-45,0-4 7,-12 17 26,-8 16-77,4-9-90,-10 19-2482,14-29 2549,5-5 0,3-12 0,9-11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25:41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5809 6310 12349,'35'11'582,"-4"-1"-459,-18-6 6,6 0 123,3-1 73,8-1-286,-1-2-17,0 0-16,-11 0 22,8 0-22,-12 0-6,7 0 39,-10 0-101,8 0 68,9 0-17,10-1 16,0 1 62,-1-2-67,-16 2 6,5 0-6,-11 2 28,5-1-28,-6 0 0,1 0 0,14 0 50,-3-1-44,14 0-6,-14 0-39,5 0 50,2-3 0,-5 0-11,5-2 11,-16 1 1,9-1-12,-8 2 11,11 0-11,-14 2 5,9 1-5,-12 1 0,8 2 12,-4-1-7,14 1 1,-3-2-6,1-1 39,6-5-45,-14 1 6,9-4 0,-13 3 6,-1 0-6,1 0-6,13-5-5,3-1 6,5 0-1,-8 2 0,-9 5 1,-8 1-1,5-1 6,-3 1 0,4-1-33,-5 2 33,1-1-56,10 0 89,-6 1-78,10 0 23,-12 2 84,6 0-62,-10 0-45,5 0 39,-7 0 51,7 1-45,-6-1-28,6 2 28,-9-1 0,3 2 0,-5-1 0,2 2 0,-2-1-17,6 2 23,-3-1-1,1 0-10,0-1 5,-2-2-39,1 1-157,1 1 106,-4-2-128,3 2 5,0-1 73,0 0-95,-1 0 145,-4-1-22,-2 0-253,-2-1-144,-7-1 408,-2-4 79,-10-7 61,4-2 45,-8-9-39,10 9 5,-4-4 23,7 7 56,-5-5 50,-3-4-174,2 4 63,-2-3-63,10 12 315,-4-5 134,3 5 22,-3 0-409,6 2 45,2 3 56,4 2-90,11 6-22,2 4-28,16 11 17,-5-1-39,-2-3-18,-1-1 12,-10-8 34,2 2-34,-6-4 0,0-2 0,-2 1 6,0-2-1,1 4 6,0-3-16,-1 2 5,-3 0 0,-2 0 17,-4 9-12,-2-3 40,-10 14-45,2-8 39,-12 16-22,10-13 112,-10 12-12,9-5-122,2-4-1709,4-2 1714,7-13 0,3-4 0,-1-2 0</inkml:trace>
  <inkml:trace contextRef="#ctx0" brushRef="#br0" timeOffset="3938">7404 4405 13530,'3'36'107,"-1"-4"-107,1-17 50,-1 0-50,-1 1 6,1 0-1,-1 2 51,0 0-56,2 9 11,-1-5-11,2 6 6,0 0-62,-2-7 118,2 15-51,-4-7-62,1 18 51,-1-16 6,0 4 50,0-18-90,0 13 51,0-12 39,0 10-33,0-13-23,0-1-6,0 0 6,0 1 11,0 11 12,1 12-29,0 3-16,2 6 27,-1-19 6,4 10-5,-4-11 0,2 5 5,-1 1-11,-2-12 0,3 17-11,1 2 11,0 2 16,4 7-16,-4-22-5,1-1 5,-4-12 0,1 1 0,-1 1-73,1 7 79,1 3-6,1 7 33,-1-8-22,3 3-11,-2-8-11,3 16 6,-3-10-1,1 14 6,-2-1 0,-1-9 106,0 4-106,-1-12 45,-1-7 0,1 9-17,-2 5 112,1 4-45,-1 8-95,0-12 34,0 3-29,0-14 141,0 14-135,0-12 28,0 11-27,0 0 38,0 6-44,0-1 5,0 5-11,0-16 5,0 7 7,0-11 21,0 20-27,0-6 5,0 16-5,0-11-1,0-4-61,0 0 56,0-9-5,0 8-1,0 3 17,0-5-11,0 5 0,0-18-5,0 6 10,0-7 18,0 18-23,0-15 44,0 9-32,0-10-7,0 0-38,0 11 27,0 0 51,0 18-79,0-11 62,0-4-28,0-5 0,0-13 0,0 6-17,0-8 17,0-1 0,1-2 0,-1 0 0,1 9 0,0 3 0,-1 4-5,0-1-34,0-11 33,0-1-5,1-2-51,-1-7 62,0 4 39,1-3-33,-1 3-6,1-2-62,0 6 96,0-3-34,-1 2-17,1 3 12,0-6-96,0 3 45,0-5-34,0 2 90,1-3-73,1 2 62,-2-6-168,0 0 112,-1-3 72,0 1-10,1 4-46,0 1 119,0 1-68,1-3 0,-2-3-51,0 0 68,0 2-17,1 1-39,1 1 33,0-2 23,4-5 28,1-1-101,5-1 56,-2 1 0,2 1 0,-3 1-6,1 1 6,-1 0 11,3 0-11,-1-1 40,6 1-119,0-1 79,1 0-5,2 1-7,1 0-60,-2-1-52,2 0 74,-8 0-84,5-3 134,-4 2-101,10-3-17,-10 4 17,4-1-44,-6 2-68,0 0-22,4 0 89,4 0 107,8 0 33,-2 0 1,-3 1-1,-6 0 6,-5 0 0,8 0 0,-7 0-5,6-1 5,-10 0-6,8 0 12,-3-1-1,12-1-5,-6 1-22,-1-1 89,-1 1-61,-7 0-6,1 1 0,-3 0-23,-1 0 23,1 0 0,-2 0 79,2 0-85,-3 0 0,0 2 6,1 1 0,-1 0 0,4 2-11,-4-3-1115,0 0-2330,-4-2 3456,-1 0 0,-1 0 0</inkml:trace>
  <inkml:trace contextRef="#ctx0" brushRef="#br0" timeOffset="7148">7451 4453 13413,'7'-14'28,"0"3"0,12 7-34,-8 2-16,9-2 16,-11 3-5,1 1 11,-1 0 33,1 0-33,5 0 0,-3 0 12,9 3 44,3-1-56,0 1 16,10-3 24,-14 0-40,0 0 0,-9 0-6,3-2 23,3-1-17,-1 1 0,2-1 5,-11 3 1,7-1 0,-3 1 5,9-1-22,-2 0 11,-1-1 0,-4 0 0,-1 0 0,-2 0 5,3 1-5,-4 0 39,4 0-44,4-1 5,5 1 0,-2 0-11,-4 1 11,-8 0 0,-1 0 0,-4 0 0,3 0 0,-2 0 0,5 0 0,-2 0-84,5 0-62,0 0 34,-1 0-151,0 0 229,-5 0-27,-2 0 21,-1 0-16,1 0 56,-1 0 0,1 0-67,-2 0-22,0 0-1,0 0 90,-1 0-11,1 0 84,2-4-225,3 1 147,0-2-141,-1 1 28,-3 4 359,-2-1-168,-1 5-73,0 0 34,-1 9 22,-1 6-62,0 5 6,1 0-28,1-5 17,0-3 5,0 7 6,0-4 0,0 13 0,0-14-89,2 13-18,0-12 35,0 13 72,-2 8-12,0 3 7,0 18 55,0-26-100,0 4 50,0-17 0,0 9 45,0 14-68,0-6 18,0 20 5,0-28 78,0 23-78,0-14 11,2 20-16,-1-15-7,2-3-4,1 4 60,-2-13-44,0 9 6,-1-11-6,-1-6 11,0 22-28,0-3 174,1 13-50,0-11-107,0-15 268,1 9-256,-2-17 27,2 7-39,0-9 5,1-2 113,0 21-79,0-7 196,3 26-111,-2-18-124,1 5-6,-2-19 56,1 3-50,-1-13-11,0 13 22,-1-13-89,2 13 72,-2-12-5,3 16-45,-3-5 56,1 2 39,0 7 6,1 2-45,2 2-5,-1-3 16,0-5-11,-3-15-17,2 14 23,-1-13-6,0 7 44,0-9-111,1 14 67,-1-5 0,1 21 0,-2-13 0,-2 0 11,2 21-11,-1-29 0,1 20 12,0-22-7,-2 6-10,0 14 27,0 0-22,0 5 0,0-16-28,-1 8 34,1-19-1,0 12 1,-1-2-1,0-6 7,-3 12-1,0 1-6,-1-1 1,1 11-6,2-20 0,2-7 0,0-8 6,0-2-6,0-3-12,0 6-94,0 0 22,0 1-123,2 5-219,0-5 185,1-1-224,0 0 45,-1-8-123,0 2-28,-1-6-393,-1-1 964,0-2 0,0-1 0</inkml:trace>
  <inkml:trace contextRef="#ctx0" brushRef="#br0" timeOffset="8581">7832 4762 11732,'-32'-9'1177,"3"1"-965,20 8 85,-3 0-134,0 0 61,-1 0 11,1 0-73,1 0 146,-8 2-235,6 3-123,-9 8-1,10 3 18,0 1 33,4 10-73,6-6 73,-1 5-51,3-6-44,2-6 95,1-1-190,6 3-85,8 3 175,5-1-102,6 0-61,4-4 173,-11-5-83,6-2 55,-16-6 68,8 0-34,-9-1 11,4 0 11,-6-2-5,3-7 145,-3-1 51,4-12 6,-4-10-68,-2-3-11,-2 1-51,-4 9 51,-1 10-11,-5-4 11,0 6-56,-5-1 34,3 6 5,-1 1 6,-10 0-163,1 3-4402,-19 1 4520,16 5 0,-1 0 0,15 0 0</inkml:trace>
  <inkml:trace contextRef="#ctx0" brushRef="#br0" timeOffset="9631">7761 5548 13267,'-32'20'386,"0"0"1,-21 16-174,40-23-174,1 0-6,-1 12-33,6-3-5,0 4-46,6 0-66,10-4 78,-1 0-353,17 3 229,-8-12 68,8 3-95,-6-8-18,9-2 197,-7-3 11,5-1 0,-3-3-5,0-6-46,-2 1 40,-1-10 22,-6-8 40,1-4-51,-4-1 0,-4 4 0,-4 8 207,-1-16 45,-3 6-219,-4-6 40,-3 11-28,-13 4 33,-4 2-128,-13 2-667,7 15 717,-4 30 0,22-14 0,-1 14 0</inkml:trace>
  <inkml:trace contextRef="#ctx0" brushRef="#br0" timeOffset="10683">7880 6429 12489,'-46'13'1204,"12"-4"-1143,19 17 40,5-1-95,2-5-1,2 6 40,2-1-45,3 0-39,1-1 33,6 3-100,5-9 100,1-1-11,8-1-39,-7-9 56,5 2-5,-5-4-135,12 2 140,-8-2 0,7 1-112,-12-5 22,4 0 85,-5-4-40,6-7 39,-2-15 152,-1-7-79,1-8-28,-7 12 359,-3-11-219,-3 21-22,-6-10-34,-2 17 6,-24-4-124,-1 6-178,-25 0-2085,16 20 2258,-1 10 0,24-4 0,7-1 0</inkml:trace>
  <inkml:trace contextRef="#ctx0" brushRef="#br0" timeOffset="11748">7880 7310 12981,'-41'19'286,"6"6"-163,28-7 23,-2 13-23,4-2-112,2 1-11,1-3-39,4-8 39,1-9-6,8 2-22,9-5 23,2 1-1,6-1-61,-9-2-23,8 0-16,-14-3 61,7 0 40,-10-2-46,8-2 51,-4-7 0,9-16 6,-9-5 5,-3-4 39,-3-4-55,-6 16 5,1-7 73,-3 12-12,0-7-61,-2 8 191,-13-12-40,-6 14-22,-28-6-191,7 13-1092,-15 6-2279,27 3 3433,2 3 0,22-3 0,2-1 0</inkml:trace>
  <inkml:trace contextRef="#ctx0" brushRef="#br0" timeOffset="13665">7904 8287 14325,'3'51'28,"3"13"-22,-2-27 13,0-1 1,0 0-20,1 12-5,3 15 5,-4-19 0,2-5-6,0 6 6,2-3 45,0-2-45,0-10 5,-3-12 1,-2-8 5,-1 8-5,-1-3-6,-1 2-62,0-2 73,0-8-61,1 2-420,-1-5-1844,1-4 2314,0-15 0,0 9 0,0-10 0</inkml:trace>
  <inkml:trace contextRef="#ctx0" brushRef="#br0" timeOffset="14365">7784 8525 12774,'4'-51'1456,"7"-5"-1176,6 21-218,-1-1 11,5-3-73,-12 21 50,5-2-44,-8 14 5,1 2-11,-2 3 67,2 2-22,1 4 61,6 6 129,3 6-235,0 2 112,5 8-106,-8-9-6,4 6-302,-7-9-684,-1 0 986,-1 2 0,-4-8 0,-1-1 0</inkml:trace>
  <inkml:trace contextRef="#ctx0" brushRef="#br0" timeOffset="15852">7761 9215 12163,'26'20'1227,"-1"-2"-852,-5-6 281,14 7-220,18 11-346,3 3-87,-18-10 0,-3-1 13,4 3-16,4 3-56,-28-18-89,2 1-152,-8-5-2436,-2 0 2733,-3-3 0,-1-1 0,-2-1 0</inkml:trace>
  <inkml:trace contextRef="#ctx0" brushRef="#br0" timeOffset="16200">7880 9620 12746,'14'-64'963,"-3"23"1,3 0-654,1 5 1,2 0-222,3-11 1,1-1-93,3-2 1,0 3-404,-7 13 0,0 4 406,19-16 0,-24 35 0,-2 7 0</inkml:trace>
  <inkml:trace contextRef="#ctx0" brushRef="#br0" timeOffset="16968">8284 8715 14353,'-16'34'266,"0"-1"0,-13 26-170,19-36 10,0 0 12,1-4-79,3-2 22,0-1-55,3-8 11,0-1 39,3-6-112,0-1 50,2 4 6,4 0 6,4 5-1,5 1 40,1 0-56,10 9 11,-7-4-224,14 12-1585,-6 0 1809,1 3 0,-11-9 0,-8-8 0</inkml:trace>
  <inkml:trace contextRef="#ctx0" brushRef="#br0" timeOffset="17535">8404 8811 13301,'41'-16'336,"-6"5"61,-24 26-290,-6-3-51,2 12-51,-7-9 1,0 2 33,-3-1-33,-1-2-85,-6-1-61,5-7 62,0-10 72,11 1 68,10-3-51,-2 11 23,4 4-29,-11 1 404,-2 9-286,-2-7 62,-5 11-79,-8-8-106,-1-1-313,-8-5-4498,4-23 4811,3 4 0,4-9 0,7 12 0</inkml:trace>
  <inkml:trace contextRef="#ctx0" brushRef="#br0" timeOffset="17983">8618 8668 13508,'25'24'459,"0"-1"0,26 21-341,-22-26-68,-5-3-39,0 0 96,-17-7-18,0 7 180,-4 1-196,-2 5-23,-8 8-688,-8 11 638,-20 14 0,15-17 0,-5-6 0</inkml:trace>
  <inkml:trace contextRef="#ctx0" brushRef="#br0" timeOffset="19489">7666 3691 11043,'-10'-19'2258,"3"4"-1138,5 10-980,2 2-34,-1-3-61,1-6-34,-1 0 62,1-4 0,0 8-40,0 3-22,0 3 286,0 13-207,0 3-51,1 13 45,3 4-22,7 22-62,0-9-3,-1 1 0,0 3 3,-3-14 0,-2 1 3,3 14 0,-2 0-3,-1 13-51,-3 1 46,-1-32-7,-1 4-38,1-18 50,-1-3-67,0 9-140,0-5-157,1 5 117,0-10-397,2-5-521,2-5 319,-1-8 846,1-9 0,-4 4 0,0-2 0</inkml:trace>
  <inkml:trace contextRef="#ctx0" brushRef="#br0" timeOffset="20155">7499 3762 13961,'18'-19'448,"-3"-1"-285,-7 7 117,10-20-112,-7 13-95,9-13-62,-10 25 11,1 1 157,5 21-33,10 22-96,2 9-50,0 3 6,-3-6-1020,-5-16-173,-4-7-1888,-1-9 3075,-10-10 0,-2 0 0,-2 0 0</inkml:trace>
  <inkml:trace contextRef="#ctx0" brushRef="#br0" timeOffset="21787">7356 2858 11956,'28'22'362,"1"1"1,3 2-1,-1-2-188,10 4-130,-12-8 1,-1 0-50,9 5-130,-3-2-660,-22-13-3322,-2 0 4117,-5-2 0,0-1 0,-5-3 0</inkml:trace>
  <inkml:trace contextRef="#ctx0" brushRef="#br0" timeOffset="22167">7761 2929 15894,'-19'44'269,"2"-4"-264,6-18 40,-6 18-45,1-4 0,-5 17-22,5-11 16,0 1-28,4-8 1,0 0-578,-2 5-2172,-3 4 2783,14-52 0,3 0 0,0-9 0</inkml:trace>
  <inkml:trace contextRef="#ctx0" brushRef="#br0" timeOffset="23010">7380 2715 12802,'2'-37'1238,"7"-1"-790,14 11-331,-1 1-105,4-2-63,-13 15-66,-4 6 55,-7 7 51,2 0 11,0 0 269,6 8-90,0 1-50,5 11 39,-1 0-163,3 4 62,10 16-767,2-1 700,14 5 0,-22-21 0,2-11 0</inkml:trace>
  <inkml:trace contextRef="#ctx0" brushRef="#br0" timeOffset="23901">7975 2500 13973,'-21'36'530,"0"1"0,2-3 1,0-3-459,-5 2-4,7-8-35,10-13-16,2-2-6,3-6-11,0 0-5,2-3-23,10 4 61,6 7-22,24 17-235,-1 2-90,8 9 29,-20-14-847,-1-5-128,-13-14 1260,3-1 0,-11-6 0,0 0 0</inkml:trace>
  <inkml:trace contextRef="#ctx0" brushRef="#br0" timeOffset="24433">8142 2596 10550,'13'-3'1255,"-2"1"-566,-11 2 818,0 0-1311,18 26-40,-13-10-116,13 22 100,-24-12-140,1-8 0,-4 0-6,4-12-100,2-3-561,2-2 594,0-2 129,5-4-128,11 1 122,2 3 90,7 15-17,-11 1 208,-5 12-96,-6-12 34,-6 7-107,-1-12-442,-14 1-728,4-12 1008,-10-18 0,14 11 0,1-12 0</inkml:trace>
  <inkml:trace contextRef="#ctx0" brushRef="#br0" timeOffset="24902">8356 2524 14723,'28'35'823,"-2"-2"-699,9 11-34,-3-11-96,8 11 6,-15-24 6,-14-12 89,-5-3-6,-4-3 63,-1 1 200,-1 0 18,-11 13-364,-6 6-914,-22 26 908,14-20 0,2-1 0,-9 11 0,4-6 0</inkml:trace>
  <inkml:trace contextRef="#ctx0" brushRef="#br0" timeOffset="26450">6475 5501 12371,'-37'-8'1372,"4"2"-773,16 18-403,4 0 67,-9 21-229,10-8 61,-4 21-89,10-2-12,4 23-39,7-23-72,6 0-62,2-29-152,19-6 275,-2-10 62,6-5-1,-3-17 119,-8-16-12,-2-16-62,-8-3 34,-13 0-84,-8 23 67,-7 0-67,4 20 0,-2 0 0,7 10-78,1 3-107,2 2 112,0 0 62,1 8 67,6 13-50,1 5 22,19 33-23,-3-16 1,2 1-6,-6-8 0,1 0 0,6 8 0,-1-5-45,0-6-465,5-9 510,2-29 0,-11 7 0,-3-19 0</inkml:trace>
  <inkml:trace contextRef="#ctx0" brushRef="#br0" timeOffset="27384">6523 5096 14936,'-21'31'616,"-3"0"0,0-1-436,0-3-178,-1 2 1,2-1-3,10-11 6,0 3-1,10-14-5,0-2-89,2-3-107,7-1 213,22 2-1,6 5-10,18 8 0,-17 1-6,4 11-84,-19-11-286,8 9-907,-10-11-1843,3-3 3120,-10-6 0,-3-5 0,-6 0 0</inkml:trace>
  <inkml:trace contextRef="#ctx0" brushRef="#br0" timeOffset="27785">6690 5191 13329,'31'-3'1024,"-5"4"-844,-22 13-18,-1 3-44,-2 2 139,-2 9-190,-5 8-67,4-4 28,-3-5-28,14-14 0,-2-9-72,9 1 72,-3-4-342,4-1-660,-4 0 1002,5 0 0,-12 0 0,1 0 0</inkml:trace>
  <inkml:trace contextRef="#ctx0" brushRef="#br0" timeOffset="28302">6832 5096 12690,'8'6'991,"-1"-1"-302,-7-5 118,33 26-600,-13-11-151,22 17 73,-25-19-129,-6-5 79,3 5-79,-4-3 0,1 5 207,-3 2 134,-5 5-145,1 3-89,-6 5-68,-1-10-33,-2-2-1,-3-1 1,2-6-6,-5 7-157,1-5-252,0 0-1014,0-4 1423,0-2 0,5-3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37:03.1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8284 6263 13905,'66'10'88,"-17"-6"1,15 1-1,6-1 1,-2 1 0,-12-2-2917,8 1 1,-1 0 2829,-7-1 0,10 1 1,3 0-1,-9-1 0,-19 0-2,-9 0 1482,9 2-1409,1 1 0,1-1-68,6 1 458,10 1 1,-1-1-459,-14-3 17,-5-1 1,-2 1-23,-11-3 3269,30-8-3336,-14-5 11,17-2 114,-1 1 1,-2 2-59,-18 4 0,9 1 0,13 0 0,-6 2 22,-6 4 1,-3 0-26,8-1 1,-1 0 16,-6 2 0,-8 2-3,-22-1-129,9 0 107,-15-1 5,-1 0 236,-2 0-124,-6 0-162,-16-4-44,5-1 100,-10-3 50,-27-37 34,27 26-62,-22-24-22,35 38 0,7 5 12,0 0 55,-10-8-6,4 3-55,-5-4-12,7 6-313,4 3 627,-1 0-481,15 9 173,-6-2 33,11 8 57,17 16-85,-21-21-5,19 16 51,-18-19-40,-6-1-11,11 8 39,-32 17 40,1-4-85,-15 7 0,-11 9 1,5-6 66,-6 6-78,-5 9 1,5-8 55,27-33-95,3-1 50,5-8 6,2-8 0,0 4 0,0-5 0</inkml:trace>
  <inkml:trace contextRef="#ctx0" brushRef="#br0" timeOffset="2209">9308 5382 13211,'-40'34'466,"0"0"0,0 0 0,28 23 1,11 4-921,-11-3 1,11-6 478,30-15 0,10-17-25,-5-26 0,-6-16 185,-20-37 0,-13-5-45,-2 20 193,-3-4 0,0 15-232,5 37-79,21 47 1,14 15-60,-11-34 1,3 0-48,2 10 0,2 4 0,3-16 84,34-34 0,-33 3 0,3-31 0</inkml:trace>
  <inkml:trace contextRef="#ctx0" brushRef="#br0" timeOffset="4033">9618 5048 12819,'-48'22'2139,"0"2"-1971,11 1 0,1 0-145,-2 1-1,-2 4 73,36-26-263,23 20 174,-7-9 13,29 25 1,4 3-20,-15-17 14,10 12 0,-3-9-14,-26-30 0,0 8 0,-7-13 0</inkml:trace>
  <inkml:trace contextRef="#ctx0" brushRef="#br0" timeOffset="5118">9737 5215 12242,'44'-6'2162,"-37"13"-2644,-1 33 185,-23-15 258,27 2 291,9 0-73,-31 17-179,-7-33 0,-31 9 0,31-40 0</inkml:trace>
  <inkml:trace contextRef="#ctx0" brushRef="#br0" timeOffset="6353">9927 5072 13553,'25'23'448,"0"-1"0,20 17-129,-1-2-224,-20-16 465,-55 33-560,15-31-9,-19 26 1,-1 0-165,20-28-315,-19 24 113,34-45 375,3-3 0,-1 2 0,1-2 0</inkml:trace>
  <inkml:trace contextRef="#ctx0" brushRef="#br0" timeOffset="13516">17045 4215 14460,'43'19'58,"-7"-6"1,4 0-25,5-2 0,1 0-88,7-1 1,-1 0 53,-11-1 0,-1-2-9,3-5 1,-2-1 148,9-4-140,2 3 62,-15-3-118,-34 3 129,3 0 145,-4 0-1105,1 0 1,-3 0-1</inkml:trace>
  <inkml:trace contextRef="#ctx0" brushRef="#br0" timeOffset="17374">17092 4310 12533,'-8'49'367,"0"1"0,2 0 0,-1 4 0,2-2-358,3-6 0,0-1 1,0 0 1,0 2 0,-1 0 0,0 0 170,-2 5 0,-1 0 0,1 0-77,1-3 1,0-1 0,1 3-66,-2 4 0,0 4 0,0 1 1,1-5-29,1 2 0,1-3 0,0-1 11,1-3 1,0 0 0,1-1 18,0-1 0,1 1 0,0-2 26,0 22 0,1-3-64,-1-9 0,1-3 33,-1-11 1,1-1 22,-1 2 0,0 0-85,2-1 1,-1 1 56,0 0 0,-1 0-40,2 13 1,0-6 14,-2-14 13,0 22 1,0 0-20,-1-26 45,1 8 0,0 3-73,1 21 11,0-22 0,0 0-17,0 18-16,0-12 0,2-23-80,1 1 74,2 4 39,2 8 34,-4-20-95,4 23 78,-6-30-56,2 16-95,-3-22 145,0 6 0,-2 6 6,2-8 0,-1 8 45,1-7-84,0 4-39,-1-3 117,4 25-50,-3-27 16,2 18 29,-3-15-124,-1-2-425,0 0 621,0-2-94,0 1-68,0 1 67,0 0 73,0 3-62,0 13-324,0-1 391,1 1-341,1-16 152,1-9 273,2 2-134,3 0-184,31 2 167,-22-3 29,25-2 21,-8-4-27,3 7-42,1-2 0,3-2-14,22-1 55,-5 2 52,-13-9-35,-24 9-27,3 0 173,7 0-168,-19-1-44,8 0 55,-18 0-63,-2 0 0,0 0 0</inkml:trace>
  <inkml:trace contextRef="#ctx0" brushRef="#br0" timeOffset="19863">17687 4405 12931,'5'50'124,"-1"-1"0,0 1 1,0 5-1,-1 1 1,-1 1-120,1 6 1,-1 2-1,0-4 15,-1-14 1,0-2 0,0-1-13,-2 22 1,-1-2 125,1-2 1,-1 1-65,0-15 1,0 2 0,0 2-52,1-1 1,-1 5 0,0-2 0,0-9 64,1-6 0,-1 0 13,-1 22 0,-1 9 0,1-15-52,0-12-6,0 17 0,0 7 182,2-4 1,0-3-197,1-19 0,0-1-22,0 18 0,0-2 72,0-20 1,0-2-3,2 6 0,-1 0-73,-1-1 0,0 2-29,3 14 1,-1-3 28,-1 1 40,2 13-29,-3 0 1,0-5-18,0-23 9,0 13 0,0-1 47,3-23-89,1 28 47,-1-9 1,1 2-1,-2-14 0,0 0-33,3 16 0,-1-4-20,-2-15 22,4 31 23,-4-37 6,1 9-40,-1-20 68,0 11-34,0-4 0,-2-2-1098,0-10-935,0-8 2033,0 1 0,0-2 0</inkml:trace>
  <inkml:trace contextRef="#ctx0" brushRef="#br0" timeOffset="22136">17283 4620 12858,'-35'14'846,"13"8"-863,1 5 17,16 3 56,28 25 6,-13-31-138,15 13 0,3-4 82,-13-24-6,19 11 196,5-21-56,-14-5-140,16 3 11,-15-10 320,-13-4-79,0-7-34,-29-31-201,3 17-17,-11-7 403,3 5-50,-7 19-689,-15-10 330,14 17 6,-4 14 0,30 1 0,-8 4 0</inkml:trace>
  <inkml:trace contextRef="#ctx0" brushRef="#br0" timeOffset="24755">17283 5334 12472,'-38'33'1618,"14"18"-1618,0-27-5,19 12 100,17-2-95,-6-17 0,8 20 39,0-5-39,-9-22 202,29 24-34,-11-30-101,13 6-11,-14-9-39,6-12-17,-19 7 162,15-16-100,-15 10-62,1-1 5,-4 4 219,-1-6-224,-2 7 67,3-10-67,-6 11 129,2-17 0,-1 8-123,0-6 84,-2 6-90,0 9 50,-13-20-61,2 8 22,-8-10 90,0 9 5,-10 12-94,11 1-119,-15 6 107,11 0 0,7 1 0,0-2 0</inkml:trace>
  <inkml:trace contextRef="#ctx0" brushRef="#br0" timeOffset="26871">17259 6263 13177,'-16'5'1098,"-7"1"-863,8 13-207,-2-7 39,-3 43-78,15-37 50,-4 27-27,13-10-7,-2-12-19,7 13 0,2 0 14,-3-18 0,10 28 0,-11-36 51,20 4-51,-14-5 28,19 1 44,-3-3-212,8-6 258,3-5-107,-13-1 219,-6-27 33,-7 3-263,-1 1 353,-13-25-347,-8 34-15,-9-13 1,-1 1 8,1 10 8,-10-5 1,-1 2-3373,4 12 3358,-12-6-3281,-8 20 3287,25 9 0,-15-3 0,27 2 0</inkml:trace>
  <inkml:trace contextRef="#ctx0" brushRef="#br0" timeOffset="28978">17307 7096 11648,'-19'21'731,"-1"6"0,2 2-675,7 10-45,-14 17 152,37 0-12,3-29 129,18 16-151,12-28-129,-18-3 11,16-11 73,-34-1-84,7 0 0,-12-1 11,-2 0 129,9-11-78,-3 3 5,10-17-56,-10 11 213,4-19-207,-10 17 67,-4-13-73,-5 14 34,-5-4 22,-4 2-39,-7-1-33,7 6-51,-16 1 196,14 7-163,-7 0 18,11 3-2308,5 2 2313,4 0 0,-1 0 0,3 0 0</inkml:trace>
  <inkml:trace contextRef="#ctx0" brushRef="#br0" timeOffset="59479">15140 6072 13838,'35'0'174,"-4"-2"33,-8-2-201,-1-1 122,0 0-94,-6 2 0,-4 1-29,-1 1 90,5 0-95,-3 1 191,9 0-186,4 0 119,3 0-35,8 0-89,-15 0 107,1 0-35,-13 0 96,13 0-112,-2 0 51,4 0-107,-1 0 50,3 0-22,1 0 51,14 0-62,-12 0-17,-1 0 11,6-4-11,-7 1 6,4-2 67,-6 0-73,-8 3 117,16 0-100,-5 1-11,6 0 33,-5 0-118,-7 0 96,-1 0-17,2-1 34,-10 1-45,4 0 11,-3 1 0,1-1 16,10 1-16,-5-2 6,14 2-23,-8 0 17,-1 0 23,2 0-23,-2 0 0,-4 0 0,1 0 0,-11 0 16,5 0-21,10 0-6,-4 0 55,15 0-44,-19 0 12,13 0-12,-7 0 16,7 0-32,-8 1 16,-3 0 78,-4 0-117,-7 0 39,6-1 0,-5 0 45,2 0-45,-5 0-45,5 0 28,-4 0 34,3 1-17,-4 1-6,0-1-33,-4 0 78,2 0-61,-5-1 22,3 1 39,0 1-39,0-1 0,4 2 17,0 1-17,1-1-62,5 3 62,4 2-11,-3-1 11,1 0 0,-11-6 11,-3 1-22,0-2 17,-1 1-12,0 0-123,0-1 180,0-3-51,-3 1-17,-3-6 56,-3 0-33,2-1 5,-6-2-11,7 4-17,-5-3 34,4 3-17,-1-2 56,-4-2-73,3 1 23,-6-4 33,5 3-45,-1 0 6,1-2 0,-3 1-33,2 0 33,1 3 0,3 4 39,4 4-213,1-1 191,1 7 56,2 0-73,6 6-17,-1-3 56,6 3-39,-6-5 34,2 1-17,-3-2 5,7 5-22,-2-2-22,5 7 22,-6-5 16,0 5-16,-5-7 62,-2 2-96,-1-5 34,-1-1 0,0 0-28,0 0 129,0 3-90,0-2-11,-1 1 23,0-2 83,0 1-106,-1-1 0,-5 4 0,-1-2-5,-8 9-18,-11 10 74,4-3-79,-16 14 16,14-12 52,0-2-40,4-3-45,10-10-448,3-1-661,2-5 1154,5-2 0,-1-1 0,0 0 0</inkml:trace>
  <inkml:trace contextRef="#ctx0" brushRef="#br0" timeOffset="73795">17402 8096 12388,'-6'-16'677,"1"2"-615,5 11 84,0 0-90,1 0-12,-1 0-44,1 0 0,0 1 247,0-1 279,-1 1-100,1 0-202,-1 18 5,1-2-139,4 29-6,0-14 28,6 29-112,-3-21 28,5 27-28,1-4 62,0 0-96,1 4 40,-9-33-6,-1-2 16,-4-16 35,0 0-57,0 0-44,1 14 55,0-10-5,1 12 0,-2-13 6,0 4-6,0-4-90,1 5-162,0-11-117,-1-2 150,0-5-2078,0-3 1,-1 0 0</inkml:trace>
  <inkml:trace contextRef="#ctx0" brushRef="#br0" timeOffset="74712">17259 8311 12511,'29'-31'1154,"0"-2"-1048,-8 0 79,-2 6-56,-1 0 134,-1 3-129,2-1-33,-2 4-101,-3 6 39,-9 11 68,-3 3 273,-2 1-324,3 3 118,1 1-34,3 4 12,12 12-152,-4-6 117,9 7-44,9 3-28,-4-2-45,7 3 0,-10-6-11,-11-9 50,2 3-39,-7-4-146,1 0-560,-6-5 706,-2-3 0,-1 1 0,-1-2 0</inkml:trace>
  <inkml:trace contextRef="#ctx0" brushRef="#br0" timeOffset="75740">17307 9001 13799,'42'38'543,"-3"-4"-347,-17-15 107,24 16-275,-16-13-17,15 10 34,-22-18-34,4 3 84,6 3-95,-8-3 0,3 4 6,-19-12-6,2 3 0,-7-7-611,0-1-1102,-4-3 1266,1-1 1,-1 0 0</inkml:trace>
  <inkml:trace contextRef="#ctx0" brushRef="#br0" timeOffset="76307">17330 9358 12068,'23'-31'1009,"-2"2"-701,-5 13-62,-1-2 174,12-12 22,12-17-251,1-2-174,-3 3 55,-12 16-77,-15 19 5,-1 3-34,-6 7-212,-3 0-1569,7-1 1815,-3 0 0,3 0 0,-4 1 0</inkml:trace>
  <inkml:trace contextRef="#ctx0" brushRef="#br0" timeOffset="77224">17926 8549 15098,'-18'37'269,"0"-2"-269,3-14 6,0 0 100,-6 8-78,7-8-22,-5 7-1,10-15-27,2-1-96,5-7 113,4-3 5,4 0 0,1 1 134,8 5-55,9 11-62,-5-3-12,13 12 74,-5-8-118,-2-2-1211,-1-3 1250,-15-11 0,-3-2 0,-6-2 0</inkml:trace>
  <inkml:trace contextRef="#ctx0" brushRef="#br0" timeOffset="77955">18092 8573 14796,'44'0'476,"0"0"-476,-11 1 61,-7 0-33,-6 3-78,-5-1-1076,-1-1-1411,-4-1 2537,-2-7 0,-7 5 0,-1-4 0</inkml:trace>
  <inkml:trace contextRef="#ctx0" brushRef="#br0" timeOffset="78224">18235 8572 10517,'-9'-10'3708,"2"2"-3232,7 8-219,0 0-89,-1 30 56,0-1-162,-1 17-62,2-12-6,0-13-27,0-3-2594,3 7 2627,-3-6 0,3-2 0,-3-9 0</inkml:trace>
  <inkml:trace contextRef="#ctx0" brushRef="#br0" timeOffset="78772">18449 8763 14762,'26'40'437,"11"12"-420,-14-26-62,4 5-605,-7-12-425,-11-12-4722,1-1 5797,-7-5 0,-1-1 0,-2 0 0</inkml:trace>
  <inkml:trace contextRef="#ctx0" brushRef="#br0" timeOffset="79040">18425 8953 11144,'-7'-4'1171,"0"0"-124,7 4-324,0 0-382,17-24-72,1 1-177,4-4 1,2-2-93,6-2-415,6-6-593,-17 20 1008,1 0 0,-10 8 0,0 0 0</inkml:trace>
  <inkml:trace contextRef="#ctx0" brushRef="#br0" timeOffset="79739">18711 8430 14729,'44'34'1417,"-1"0"-1204,5 0-180,-15-12 7,4 2-40,-19-13 50,8 7-50,-10-7 39,7 7-28,-15-11 34,-2 0 78,-3-3-95,-5 1-28,-2 2-44,-4 2 60,-2 3 29,-18 28-39,-2 3-6,-7 10-353,14-20 0,1-1-3467,-8 6 3820,-3 4 0,18-24 0,9-12 0</inkml:trace>
  <inkml:trace contextRef="#ctx0" brushRef="#br0" timeOffset="107542">17330 3358 16605,'1'46'34,"0"-1"50,-1-16-45,0 19-39,0-10-6,0 28 46,0-10-24,-1-13 1,0 0-17,-1 15 6,-2 7-79,1-35 62,-2 18-73,1-19 84,-1 13 0,2-24-101,-1 6-5,1-6 50,-1 10-68,1-7 57,1-3-280,1-6 134,1-9-2800,0-2 3013,-3-13 0,2 9 0,-2-9 0</inkml:trace>
  <inkml:trace contextRef="#ctx0" brushRef="#br0" timeOffset="108441">17164 3548 13373,'16'-19'236,"-1"1"60,2 0-128,0-2-100,-1-1 128,2-1-163,-7 9 158,1-1-191,-6 8 61,-2 3-61,-3 3 297,5 5-11,6 8-169,2 2-5,11 13-22,-9-9-17,14 12 45,-1-3-129,-1-1 16,-4-6-10,-12-9-220,-5-8-5241,1 0 5466,-3-2 0,0-1 0,-5-1 0</inkml:trace>
  <inkml:trace contextRef="#ctx0" brushRef="#br0" timeOffset="109460">17069 2786 15227,'32'46'353,"3"-1"-353,-2-15 28,6 4-129,-5-7-112,-7-6-291,-3-4-386,-17-13-723,-1-2-1216,-2-1 2829,-1-3 0,-1 2 0,-2-1 0</inkml:trace>
  <inkml:trace contextRef="#ctx0" brushRef="#br0" timeOffset="109827">17426 2762 15726,'-21'42'778,"1"-1"-537,0 7-124,7-11 1,-1 1-39,-7 25-79,9-25 0,0-3 0,3 2 17,-4 10-29,6-14-301,-2 3-74,6-19-105,1-5-2539,1-5 3031,1-5 0,0-1 0,0-2 0</inkml:trace>
  <inkml:trace contextRef="#ctx0" brushRef="#br0" timeOffset="110675">17069 2643 12561,'40'-39'1126,"0"-4"-947,-28 25 247,12-14-241,-11 13-12,9-11 174,-6 8-139,-3 4 111,-4 5-229,-6 11 156,-2 1-307,0 3 61,2 3 173,7 15-33,0-1-72,13 25 100,6 5-157,0-2-162,3 1-45,-18-27-516,-3-8-795,-9-11 1507,1-2 0,-2 0 0,0-1 0</inkml:trace>
  <inkml:trace contextRef="#ctx0" brushRef="#br0" timeOffset="111594">17687 2286 16818,'-26'38'302,"-13"9"-262,10-21 44,-15 15-73,16-15-56,7-6-89,9-8 122,10-10-206,2 0 140,6 4 111,1 0 29,7 7-12,2-1-50,1 4 6,2 1 44,10 12-50,-7-6 62,11 14-1,-17-17-77,7 9-91,-10-11 29,-2-2-342,-3-3 0,-5-8-326,-1-1-738,-1-2 505,-1-2 1,1 0 0</inkml:trace>
  <inkml:trace contextRef="#ctx0" brushRef="#br0" timeOffset="112076">17807 2334 14320,'39'2'588,"-4"1"-342,-8 1-235,-7 1 62,7 0-73,-11-2-17,-2-1-442,-1-1-851,-7 0 1310,1 0 0,-7-1 0,0 0 0</inkml:trace>
  <inkml:trace contextRef="#ctx0" brushRef="#br0" timeOffset="112310">17925 2357 11732,'-3'-6'1938,"0"2"-717,3 4-61,-5 77-931,1-26-545,1 7 0,0 0-2468,0-10-2465,3-13 5249,0-26 0,0-7 0,1-2 0</inkml:trace>
  <inkml:trace contextRef="#ctx0" brushRef="#br0" timeOffset="112709">18068 2596 14661,'34'21'432,"-5"-1"-376,-12-5-1288,3 2 1232,-2-5 0,-4-3 0,-9-9 0</inkml:trace>
  <inkml:trace contextRef="#ctx0" brushRef="#br0" timeOffset="112943">18211 2596 13289,'-9'39'1297,"-1"1"0,-5 22-1230,-11-1-341,12-28-466,-1 4-795,9-20-2150,2-6 3685,1-5 0,3-3 0,-1-3 0</inkml:trace>
  <inkml:trace contextRef="#ctx0" brushRef="#br0" timeOffset="113926">18306 2310 14359,'38'17'818,"8"9"-611,-11-2-202,-1 2 102,6 2-34,-10-5-22,-6-6-35,-1 0 96,-17-13 112,0 0 415,-5-4-174,-1 1-359,-6 5-39,-1 1-44,-15 19-23,4-5-17,-9 15 67,3-5-126,3-1 1,-1 2-1168,-12 19 1243,15-21 0,2-2 0,2-2 0,13-18 0</inkml:trace>
  <inkml:trace contextRef="#ctx0" brushRef="#br0" timeOffset="133869">12046 6334 10046,'0'0'0</inkml:trace>
  <inkml:trace contextRef="#ctx0" brushRef="#br0" timeOffset="134913">12641 6287 8231,'0'0'0</inkml:trace>
  <inkml:trace contextRef="#ctx0" brushRef="#br0" timeOffset="136017">12070 6334 13967,'15'-14'-112,"-4"6"162,-6 11-10,-3 9-24,-10 5-10,-1-1-6,-3-2-45,-1-8-274,4-4 313,2-5-117,1-8 118,4-1-102,0-10 74,6 5 27,6-1-67,5 7-156,2 5 285,-5 5 78,-5 12-95,-5 10 6,-3-3 17,-2 1-62,-3-14-594,-3-2-2610,-4-24 3204,3 7 0,2-10 0,7 16 0</inkml:trace>
  <inkml:trace contextRef="#ctx0" brushRef="#br0" timeOffset="136816">12593 6310 13133,'18'30'190,"-9"-5"-319,-15-21-212,-1-8 341,4-11-6,6-4-44,6-5-1,2 11 51,0 3 314,-2 5-79,-6 10-145,0 2 33,-3 4-118,-1 2 40,-5 1-45,2-5-593,-2-1 593,4-17 0,1 7 0,1-8 0</inkml:trace>
  <inkml:trace contextRef="#ctx0" brushRef="#br0" timeOffset="137450">13093 6287 13614,'15'-13'73,"-3"3"67,-10 12 22,-1 5-195,-2 4 33,-1-1-168,-4-1-639,1-8 807,1-3-44,2-3 4,2-3 12,6-3 23,0 3-146,8-2-2695,1 7 2846,-4 3 0,-1 0 0,-9 1 0</inkml:trace>
  <inkml:trace contextRef="#ctx0" brushRef="#br0" timeOffset="138218">13736 6263 12158,'-12'14'-135,"-2"-3"-184,9-12 207,-1-4-778,5-6-225,9 1-711,-3 0 1826,7 6 0,-7 4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0:59.3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976 6358 11357,'35'6'1070,"-5"-2"173,4 0-957,-10-1-90,25 4-45,-21-3 56,10-1-168,-15-3-11,3 0 62,-12 0-28,8 0 10,8 0-66,-5 0 117,10 0-50,-11 0-73,-1 1 50,6-1 1,1 1-1,1-1-50,-2 0 39,-11 0-67,-6 0 28,6-1-11,-4 0 50,4-1-39,-2 0-11,9-3-34,1 2 101,8-2-61,-10 1 5,-2 1-6,-3-3 6,-8 5 0,8-5 51,-7 4-85,3-1 40,-3 2-6,-2 0 67,7 0-62,5-1-66,1-1 61,5-2 33,-3-1-33,-8 3-50,5-1 50,-11 3 67,10 1-67,-8-1 0,6 1 0,-5 0-11,7-1 11,-5 1 45,10-1-124,-5 1 12,-1-1 67,-5 1 0,-8 0 39,-3 0-39,1 0 0,-1 0 17,1 0-11,-2 0-6,1 0 73,2 0-68,0 0-10,5 0 117,-3 0-118,0 0-44,0 0 50,-4 0-12,1 0 7,-3 0-191,1 0-118,-2 0 247,0-2 73,0-2 61,-1-3-78,-5-7 5,2 4 34,-9-7 28,-4-2-50,1 4-6,-6-5 112,6 11-107,0 2-5,-1 0 140,1 3-95,0-1-39,3 2 33,4 1-39,4 0-28,2 0-84,0 1-230,2 0 96,6 1 67,7 1 302,5 4-118,-1 1 102,3 7-102,-9-4-5,7 8 0,-9-8 56,5 6 34,-5-2-79,0 1-11,-2-1 0,-3-1-28,-3 3 135,-3 14-107,-4-4 33,-13 19-33,-9-8-117,-1 1-264,-14 2-935,18-22 1316,-10-1 0,23-13 0,1-3 0</inkml:trace>
  <inkml:trace contextRef="#ctx0" brushRef="#br0" timeOffset="1360">1310 5620 13144,'-41'28'901,"6"-2"-632,23-9-202,-1 9 12,6 6-51,2 23-34,13-6-39,1-3-50,14-2-157,-3-24 0,9 3 235,-10-16-72,8-9 89,-10-4 39,9-10-5,-11 1-34,6-15 95,-10 0 95,-1-22-27,-6 15-158,-8-7 40,-1 21 369,-14-9-156,8 16-140,-6-6-174,13 19 56,1 5 218,7 13 130,14 34-348,3 10 14,-8-25 0,1-1-14,8 19-6,-7-19-1008,10 7-11,-10-19-823,8 1-1866,-13-24 3714,-2-5 0,-4 1 0,-1 0 0</inkml:trace>
  <inkml:trace contextRef="#ctx0" brushRef="#br0" timeOffset="2146">1524 5215 14549,'-37'36'1071,"0"2"-954,6-10 29,3 0-141,11-8 96,-4 5-50,10-11-51,-2 3 0,11-14-68,1-1-77,0-2-6,1 3 212,7 4-50,17 15 68,-2-4-74,12 11-5,-14-12 6,0 1 61,-1-1-67,-2-1-67,7 8-662,-7-9-27,2 2 756,-7-13 0,-9-3 0,2-2 0</inkml:trace>
  <inkml:trace contextRef="#ctx0" brushRef="#br0" timeOffset="2661">1667 5429 14544,'-31'22'364,"6"5"-387,23-3-5,15 12-95,-4-12 118,11-1-158,-7-16-16,-1-3 179,0-3-95,-1 0 156,5-18 40,-8-2-95,2-9 5,-14-4-364,-9 6-526,-12-8 190,5 15-655,0 5-1676,16 12 3020,2 3 0,1-1 0,1 1 0</inkml:trace>
  <inkml:trace contextRef="#ctx0" brushRef="#br0" timeOffset="3144">1762 5263 11239,'6'9'2588,"30"23"-2179,-19-22-208,24 20-72,-23-18 56,4 4-95,-5-5-1,5 5-61,-12-9 51,3 5 10,-7-7 214,-2 1 117,-2-3-5,-2 3-253,-3-1-89,-8 14-73,0-5 5,-7 10-21,4-7-304,-4 5-481,7-7 801,-5 5 0,10-14 0,1 1 0</inkml:trace>
  <inkml:trace contextRef="#ctx0" brushRef="#br0" timeOffset="6660">167 3596 15395,'15'46'225,"-1"-2"-113,-1-9-118,1 3 6,0-2 0,2 1 0,-8-20 6,1 5-74,-5-13 29,-1-2 78,-1-5 113,-2-16-1,0-18-151,1 2 39,3-17-123,4 19-84,0 5-521,1 6-347,-5 10-2751,5 0 3787,-3 2 0,0 0 0,-4 4 0</inkml:trace>
  <inkml:trace contextRef="#ctx0" brushRef="#br0" timeOffset="7193">429 3739 10769,'37'9'554,"-2"-5"-464,-25-11-17,1-3-73,-4 0 190,-4 1 56,-1 1 343,-1-4-130,-6 2-78,0 2 17,-9 3-258,4 4 44,-7-1-66,3 10-56,0 0 206,0 24-161,9 6-23,8 7-135,10-2 107,17-14-403,-7-14-67,6-5-533,-10-12 947,7-11 0,-11 8 0,1-8 0</inkml:trace>
  <inkml:trace contextRef="#ctx0" brushRef="#br0" timeOffset="7660">714 3691 14975,'-14'48'213,"3"1"-157,16-22-84,6 6-112,13 0 45,-4-14-393,5-5-77,-10-12 565,18-22 0,-20 15 0,12-15 0</inkml:trace>
  <inkml:trace contextRef="#ctx0" brushRef="#br0" timeOffset="8058">881 3453 11306,'4'9'1474,"-1"-1"-365,-3-8-68,1 44-340,2 1-620,-2-11 0,2 3-11,3 6 0,1-1-70,6 8-429,-2-16 1,1-1-1762,3-5 2190,-3-14 0,-9-11 0,-3-5 0</inkml:trace>
  <inkml:trace contextRef="#ctx0" brushRef="#br0" timeOffset="8276">762 3643 14073,'37'6'157,"0"-1"0,28 4-689,-29-9-4369,3 1 4901,-6 1 0,-11-1 0,-15 1 0</inkml:trace>
  <inkml:trace contextRef="#ctx0" brushRef="#br0" timeOffset="8660">1119 3715 14555,'-4'40'147,"-1"1"1,4-3-1,3-5-208,4-10-135,8-6 190,-5-14-190,6-7 196,-3-4-73,8-23 163,-12 0-437,-7-24-684,-16 19 1031,-16 7 0,13 16 0,-2 13 0</inkml:trace>
  <inkml:trace contextRef="#ctx0" brushRef="#br0" timeOffset="9207">1286 3667 11850,'12'11'1501,"-3"-3"-314,-9-8-649,4 49-101,-2-8-432,3 22 29,-4-28 39,0-24-73,-1-4 0,0-3 39,0-2-235,0-1 229,1-7 12,2-10-22,0-3 28,6-19-51,5 6-34,1 1-84,15 7 73,-13 16-929,17 8-5843,-7 12 6817,-3-2 0,-6 2 0,-12-9 0</inkml:trace>
  <inkml:trace contextRef="#ctx0" brushRef="#br0" timeOffset="10290">238 4310 15928,'-19'30'425,"6"3"-425,9-10 0,3 2-11,2-8 11,6 4-230,-1-6 230,5 2-347,2-7 196,-3-5-354,7 0 298,-2-6 112,9-16 84,-5-3 11,-3-8 140,-10-9-101,-15 13 62,1-3-101,-8 10-39,2 9-118,1 3-510,-4 2-3455,3 4 84,1 2 4038,4 0 0,7 0 0,0-1 0</inkml:trace>
  <inkml:trace contextRef="#ctx0" brushRef="#br0" timeOffset="10756">572 4096 15911,'-6'32'918,"-6"12"-912,0-17-6,-1 14 45,7-10-12,3 3-27,3 15-6,4-11 50,1 9-50,4-15-73,1-5-139,4 5-528,-2-8-3052,0 0 3792,-5-13 0,-4-7 0,-3-4 0</inkml:trace>
  <inkml:trace contextRef="#ctx0" brushRef="#br0" timeOffset="10974">429 4405 12718,'6'4'1467,"0"-1"-1231,-6-3 184,34 6-359,-15-3-61,30 4-543,-22-4 543,26-2 0,-31-1 0,16 0 0</inkml:trace>
  <inkml:trace contextRef="#ctx0" brushRef="#br0" timeOffset="11625">857 4215 13749,'40'5'655,"-5"-2"-291,-11 4-275,-6-1 287,4 15-141,-13 5-151,-2 2 84,-12 12-89,-9-3-202,2-3 67,-1-7-29,11-15 79,2-5-246,18 0-2335,20-3 2587,-6-3 0,2-1 0,-28-4 0</inkml:trace>
  <inkml:trace contextRef="#ctx0" brushRef="#br0" timeOffset="11859">857 4334 10786,'9'12'1310,"-3"-2"-307,-6-10-796,0 0-50,52 0-196,-29 0-678,45 0-941,-44 0 1658,0 0 0,-11 0 0,-5 0 0</inkml:trace>
  <inkml:trace contextRef="#ctx0" brushRef="#br0" timeOffset="12457">1190 4334 12965,'33'-17'509,"-5"2"-318,-12-2 100,-8 6-218,1-3 195,-12 7-144,-2 4 16,-5 0 95,-1 1-112,-3 2 56,2 0-67,0 0-28,-3 9 84,6 11-95,0 5 90,8 19-163,10-7-891,12 6-151,-1-19-554,10-12-3562,-13-18 5158,-1-3 0,-7 1 0,-4 1 0</inkml:trace>
  <inkml:trace contextRef="#ctx0" brushRef="#br0" timeOffset="12859">1357 4239 11183,'10'9'1401,"-2"-1"-864,-8-8 113,0 0-230,3 44-230,0-9-150,2 23-80,-1-31-195,-2-18 22,-2-8 45,2 0 168,-1-6 146,1-3-140,2-8-1,-1-5 102,8-29-107,3 11 22,3-9-39,6 22-414,-2 19 431,11 14 0,-16-4 0,0 9 0</inkml:trace>
  <inkml:trace contextRef="#ctx0" brushRef="#br0" timeOffset="13274">1619 4191 15412,'-7'66'185,"1"-8"-140,6-28-135,7-6-151,2-2 101,4-11 45,5-14 134,3-26-28,-5 6-11,0-16 0,-13 18-22,-4-7-376,-11 4 62,-5 3-1366,-10 15-1149,8 13 2851,3 8 0,11-6 0,2-2 0</inkml:trace>
  <inkml:trace contextRef="#ctx0" brushRef="#br0" timeOffset="13706">1833 4167 12673,'8'4'2761,"-2"-1"-2351,-6-3 318,-18 14-476,5 2-191,-11 8-61,12-2-33,7-6-7,2 11-161,11 1 100,2 3 95,5-10 6,-3-10 0,-6-6 34,0 1-34,-4-2 67,0 3-61,-5 1-12,-3 1-1098,-21 8-794,3-5 1898,-13 3 0,21-10 0,4-2 0</inkml:trace>
  <inkml:trace contextRef="#ctx0" brushRef="#br0" timeOffset="15157">786 4810 15098,'20'39'235,"-2"-3"-229,-8-10 78,10 15-39,-2-9-84,18 20-17,9-11 95,4-2 11,-1-7-50,-14-15 0,-11-4 90,12 9-90,-6-4 68,3 4-68,-12-10-152,-6-4 57,-2-2-96,0-2 57,-5-2 128,-3-2-5,-2 0 353,-2 0-342,0-3 11,-2-1-6,-2-2 29,-1 0-34,-2-3-22,1 1-6,-4-6 0,4-1-34,-2-15 96,4 8-23,0-6 28,3 11-39,-1 2 0,1 1 28,0 5 253,-1 1-281,1 5 22,0-1 73,0 4-89,4 19 44,1-7-50,3 15 0,2-11 17,-1-1 22,1 4-39,-4-6 17,0 3 28,-3-6 0,-2 4-45,-3-2 95,-9 11-34,-20 8-38,-8 0-62,-2-1 33,5-13-252,13-10-3366,-19-4 3624,18-2 0,-6-1 0,24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1:54.8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22353 4286 6339,'0'0'0</inkml:trace>
  <inkml:trace contextRef="#ctx0" brushRef="#br0" timeOffset="1964">22044 4334 14348,'22'-3'56,"-1"1"-51,-6 2 35,2 0-40,0 0 33,5 0-27,-3 0 111,10-2-111,-9 1-6,2-2 6,-12 3 55,8-1-55,-6 0-12,6 0 1,-7 0-18,4 0 57,-2 0-1,10 0 1,4-1-28,2 1-6,6-2 56,-14 1-51,6-3 40,-12 1-39,4 0-6,-7 0 11,-1 2 22,10-1 57,0 2-45,12 0-40,-9 1 63,8 1-68,-14 0 11,10 1-11,-13 1 45,3-1-40,-7 1-5,-2-1 67,0 0-61,-2-1 67,2 1-68,-2 0 46,1-1-51,-4 0 106,-1-1-993,-2 1 1,-1-1-1</inkml:trace>
  <inkml:trace contextRef="#ctx0" brushRef="#br0" timeOffset="4131">22020 4382 11441,'12'62'1283,"-2"-17"-1166,-10-11 371,0 5-427,0-13 197,0 17-185,0-17 11,0 2 28,0 1 106,-2 29-39,0-24 0,0 0-25,-2 8 0,1-1-95,-1-6 0,0-3 64,-2 17-78,1-16 0,-1 13-45,3-12 0,0 7 0,2-14 0,1-1 73,0 23 33,0-5-47,0-4 0,0 1 13,0 21-75,1-16 1,-1-1 7,1 7-10,2 9 10,0-29 29,1 15 51,1 18-80,-3-11 51,0 9-50,-2-29-6,0 1 50,-3 15-50,-3 6-3,0-13 1,0 1 4,2-5 1,0-1-3,-1-1 0,1 0 36,1 0 1,0-2-37,-1 7 34,-1 13-29,3-19-5,0 0 39,-1 2-39,1 2 101,-1 26-93,3-30 1,-1 0-6,0 7 0,1 0 16,-1-5 1,1-2-20,0 11 5,-1 8-5,1-28 40,0 15 4,0-17 52,-2 18-68,1-12-23,-1 17 1,2-18 27,0 0-33,0 7 174,0 19-135,0-11-33,-1 14-6,1-32 5,-1 8 29,0-7 50,-3 20-84,3-20-67,-2 14 67,2-24-6,1 3-33,0-13-11,0-1 16,0-4 96,0-2-6,0 5-23,0 0-10,2 4-23,-1-1-23,2 3 57,2 2-23,1 2-22,-1-6-213,-3-5 157,-2-5 44,1 0 23,2 0 0,1 0 34,7 2-29,4 0 51,18 1 6,1-1-34,11-1-28,-15-1 39,7 0-33,-14 0 61,17 0-123,6-1 56,-8-1 0,6-1 6,-22 0-34,20-4 16,-8 1-94,20-9 112,-22 3-6,-3 0 78,-10 3-67,-5 5 62,-3 1-73,2 3 11,-4 0 17,1 0-39,6 1 0,-3 0 11,0 0 33,1 0-66,-5-1-118,9 0 72,-5 0-162,3 0-100,-5 0-3048,6-10 3389,-5-6 0,-1 2 0,-6 0 0</inkml:trace>
  <inkml:trace contextRef="#ctx0" brushRef="#br0" timeOffset="5641">22806 4405 13245,'11'42'705,"-1"1"-531,-10-5-169,0 4 102,2 24-96,1-14 20,-2-18 0,1-1-26,0 14 14,-2-13 1,1 0-14,0 18 33,-1-7 0,0 2-33,0 2 0,-1 1 10,0 2 1,-1 1 14,0 8 0,0-2-29,0-21 1,0-2-68,0 8 1,0-2 120,1 6 8,0-8 1,0 1-65,0 4 56,0-6 0,-1-1-56,1 8 85,-1-9 1,0 4-36,0 2 1,-1 2-46,1 2 1,-1 1-20,-1 9 0,1-3 14,1-17 0,0-3 3,1 7 0,1-2-3,0 4 6,3 12-1,2-19 12,2-1 56,-2-2 0,0 4 134,1 28-159,-2-16 0,-1 0 8,-2 17 124,-1-27 1,-2 2-128,0 0 0,0 0 31,-1 26-65,0-29 1,2-2 14,0 0-34,1-4 5,1-3 85,0-3-51,3 10 34,-2-8 45,1 21-118,-2-18 56,0 21-56,-1-6 25,0-13 0,0 1-25,0 25 78,0-6-72,1-4 16,0-20 46,2 23-29,-2-22 50,1 23-83,-2-22 39,0 16-6,-4-6-73,1-5-33,-2-2 6,2-20-1009,3-8-319,0-8 319,1-19-1064,4-7 2134,1-18 0,0 21 0,-2 3 0</inkml:trace>
  <inkml:trace contextRef="#ctx0" brushRef="#br0" timeOffset="6717">22377 4667 13306,'-42'24'1406,"2"1"-1272,22 2-44,2 6-90,6 3-11,7 9-62,6-17-28,10 17 56,0-21 0,8 5-134,-2-14 95,0-3 28,12-3-117,1-5 89,16-18 145,-16-8 79,-5-34-84,-19 17 11,-11-11-67,-5 22 56,-6 0 129,-8-6 157,-6 4-292,-1 6-55,4 10-729,1 11 734,-4 16 0,11-9 0,-3 10 0</inkml:trace>
  <inkml:trace contextRef="#ctx0" brushRef="#br0" timeOffset="7485">22377 5334 13743,'-34'17'862,"4"-1"-710,16-1-91,1 2 102,1 3-113,2 11-39,4 5-72,10 10 61,5-11-40,16 5-189,13-12 173,-7-7-6,20-8-5,-15-29 162,8-21 28,-19 2-39,-7-10-50,-17 19-28,-6-1 44,-12-13-112,-12 3-150,-19-2-1177,0 27-426,6 15 1815,10 20 0,21-9 0,2-3 0</inkml:trace>
  <inkml:trace contextRef="#ctx0" brushRef="#br0" timeOffset="8281">22329 6263 14661,'-41'46'325,"4"4"-325,32-6-45,0 4 40,9 2-74,9-6-27,1-21-101,15 5 173,-8-19 34,8-2 67,-7-10 79,20-27-6,-12-5-56,5-12 95,-21-6-56,-19 7-123,-7 2 79,-21-1-74,6 27-139,-18 4-230,19 21-4357,-19 27 4721,21-4 0,0 3 0,15-19 0</inkml:trace>
  <inkml:trace contextRef="#ctx0" brushRef="#br0" timeOffset="9016">22401 7096 13827,'-36'18'332,"0"-1"0,2-1 1,6 2 64,5 22-223,9 22-174,9 2-106,12-4 33,13-23 73,0-20-34,27-5 40,-16-8 61,18-9-67,-27-7 56,9-25 106,-17 0-100,-9 3 0,-5-3-28,-22-17-68,-7 2-78,-16 20-303,18 22-2144,-25 25 2559,23 3 0,-2 6 0,19-11 0</inkml:trace>
  <inkml:trace contextRef="#ctx0" brushRef="#br0" timeOffset="10662">22139 8572 12315,'6'-31'935,"1"2"-739,3 15 224,20-27-190,-9 12-135,16-20 51,-15 21-102,0 2 40,-5 4-72,1 3 10,-9 9-22,0 1 56,-8 9 62,1 0 139,1 5-44,7 9-67,0 2-96,6 7-44,-1-4 38,1 1 18,1-1-51,0 0-22,0-2 11,6 2-196,-1-5-6,-2-1-1864,-5-7 2066,-10-5 0,-2 0 0,-3-1 0</inkml:trace>
  <inkml:trace contextRef="#ctx0" brushRef="#br0" timeOffset="11260">22282 8406 13973,'22'33'952,"-2"1"-835,-16-4 57,2 24-169,-2-8 87,-2-2 1,0 1-93,0 14 19,-2-6 1,0 1-20,0 11-22,0-12 0,0-1 16,0 4 3,0-17 0,0-1-75,2 0-202,-1-6-314,4-18-1455,-1-29-3278,-1 1 5327,1-14 0,-4 15 0,0 5 0</inkml:trace>
  <inkml:trace contextRef="#ctx0" brushRef="#br0" timeOffset="12426">22092 9668 12718,'26'39'633,"1"1"0,3 3 0,-1-3-152,10 7-341,-9-14 0,1 0-89,9 9 38,2-2-27,-23-24-62,-2-2 6,0-1-51,1 1-6,-6-4-89,1 1-73,-7-5 1,-1 0-180,-2-1-1014,-1 1 1406,-1-3 0,-1 1 0,0-4 0</inkml:trace>
  <inkml:trace contextRef="#ctx0" brushRef="#br0" timeOffset="12778">22425 9716 11295,'4'3'1916,"-1"0"-236,-3-3-1238,-29 44 214,-1 6-497,1-3 1,-3 5-42,-1 7 0,-1-1-160,6-7 0,1-1-788,3-7 1,3-6-643,1-2 1472,31-53 0,-7 8 0,8-12 0</inkml:trace>
  <inkml:trace contextRef="#ctx0" brushRef="#br0" timeOffset="13662">22710 9144 14101,'-22'27'538,"0"0"0,-18 21-292,21-23-190,1 0 68,1 0-51,3-3 83,-1 2-212,7-8 45,1-3-6,5-8 17,5-2 90,9 7 16,11 10-27,4 3-49,-2 1 1,1 1-19,10 10-7,7 6-218,-11-13-2044,-14-16 2257,-2-2 0,-8-7 0,-6-3 0</inkml:trace>
  <inkml:trace contextRef="#ctx0" brushRef="#br0" timeOffset="16778">22996 9120 14751,'0'25'414,"-2"13"-313,-2 0-67,1 3-34,1 10 0,2-22-11,2 7 11,3-14 0,2-3-124,10 2 74,-5-8-185,14 1-684,-6-10 63,1-1 856,3-11 0,-16 6 0,3-6 0</inkml:trace>
  <inkml:trace contextRef="#ctx0" brushRef="#br0" timeOffset="17114">22901 9287 10511,'-6'-2'1070,"1"1"-673,5 1 74,1 8 593,12 0-845,7 6-219,19-6-67,-5-4-2034,16-4-1277,-22-4 3378,6-1 0,-22 1 0,-4 2 0</inkml:trace>
  <inkml:trace contextRef="#ctx0" brushRef="#br0" timeOffset="17797">23234 9168 13508,'25'28'285,"0"1"1,20 20-140,-30-30-96,2-2-44,-2-3 33,-1-2-39,-1-3 0,-2-3-6,-3-3-61,-2-1 67,-1-1 241,-3-1 89,-1 0 1,-1 4-203,-4 5 35,0 3-74,-11 14-83,3-6 90,-13 19-1,-8 5-185,0-3-145,1-3-1406,10-20-1233,14-12 2874,1-2 0,5-4 0,2 0 0</inkml:trace>
  <inkml:trace contextRef="#ctx0" brushRef="#br0" timeOffset="19652">22353 3453 13732,'7'49'403,"-2"0"-330,-7-11-73,1 4 73,-2 2-17,1-1 0,0 4-26,0-8 1,0 0 16,0 16 1,0 0-20,1-8 0,0-5-28,0 14 6,1 2-6,0-35 11,0 2-22,0-10 11,0-1-207,0-2-112,0 0-253,0-3-2676,0 2 3248,0-5 0,0-1 0,0-3 0</inkml:trace>
  <inkml:trace contextRef="#ctx0" brushRef="#br0" timeOffset="20337">22210 3667 11284,'35'-26'1205,"0"-2"-629,-21 12-105,8-5-186,-5 6-285,-1 4 0,-3 7-50,-6 3 168,4 1-6,-4 3 162,8 7-224,-5 2 68,11 15-79,-1-2-61,0 0 22,13 8 0,-22-22 0,10 6 0</inkml:trace>
  <inkml:trace contextRef="#ctx0" brushRef="#br0" timeOffset="23632">22068 2715 11446,'24'29'493,"1"1"0,8 6 0,-3-4-375,-6-7 0,15 11-354,1 9-2088,-15-15 2324,9 14 0,-24-29 0,-8-10 0</inkml:trace>
  <inkml:trace contextRef="#ctx0" brushRef="#br0" timeOffset="24282">22425 2834 15883,'-19'31'78,"2"1"-72,6-2 67,-1 3-73,0 0 0,-1 1 22,1 0-16,-6 10 10,2-4-262,-5 7-46,7-19-1673,0-5-46,9-16 2011,1-2 0,4-5 0,0 0 0</inkml:trace>
  <inkml:trace contextRef="#ctx0" brushRef="#br0" timeOffset="25083">22091 2524 12584,'35'-31'795,"2"-6"-487,-14 9-302,-2 2 5,-8 12 67,-6 8-67,5-2 45,-7 5 12,4-1-68,-6 3 212,1 1-111,-1 0 330,6 10-123,0 4-140,9 16-156,-3-4-220,1-2-363,-7-10-823,0-5-763,-3-2 2157,2 0 0,-4-3 0,-2-2 0</inkml:trace>
  <inkml:trace contextRef="#ctx0" brushRef="#br0" timeOffset="26023">22401 2738 10074,'9'34'163,"-4"-1"-130,-8-22 40,-1 2-73,2-4 207,1 3-22,-1-1-297,0-1-437,-1-3 549,-1-4 0,2-2 0,-1 0 0</inkml:trace>
  <inkml:trace contextRef="#ctx0" brushRef="#br0" timeOffset="26921">22687 2334 14017,'-38'37'880,"3"-2"-572,13-16-208,3 1 18,-1 3-112,5-5-1,2 2-89,7-10 56,3 1-11,3-3 33,0 1-78,3 5 140,13 13-50,-2-5-6,11 10 56,-8-13-56,1 0 101,6 4-96,-1-1-430,1 0-2645,-10-9-1069,-6-6 4139,-6-10 0,-2 2 0,0-3 0</inkml:trace>
  <inkml:trace contextRef="#ctx0" brushRef="#br0" timeOffset="28165">22829 2381 14449,'-1'30'739,"-7"26"-739,1-25 56,-3 34-101,7-17-11,3-8-45,4-4 28,2-23-503,6 0 94,-3-7-924,7-1-2761,-3-6 4167,-3-1 0,-2-1 0,-7 1 0</inkml:trace>
  <inkml:trace contextRef="#ctx0" brushRef="#br0" timeOffset="28416">22734 2643 10394,'-14'-14'2011,"2"3"-1031,12 11-728,8-10-157,-1 6-84,9-7 39,-2 10 62,4 1-106,2 0-1535,27 6 1529,-6 0 0,-1 0 0,-19-1 0</inkml:trace>
  <inkml:trace contextRef="#ctx0" brushRef="#br0" timeOffset="28964">23020 2310 13743,'26'33'310,"1"0"0,-4-3 0,0-3 82,11 12-308,-14-17-84,11 10 16,-19-20-10,-3-3 28,0-1-34,-3-3 100,0 0 63,-4-4 56,0 2 190,-4 1-314,-9 6 0,-21 21-95,5-7-342,-11 11-560,17-14 902,0 4 0,10-12 0,0 1 0</inkml:trace>
  <inkml:trace contextRef="#ctx0" brushRef="#br0" timeOffset="32377">22853 4905 12275,'32'7'494,"-6"-1"-394,-17-6 52,1 0 77,5 0-139,-2 0-12,5 2-72,-3-2 78,10 1-23,3-1 63,9 0 139,5 0-263,-8 1 101,8 2-96,-19 0-5,1 1 135,-10-1-79,7 1 61,-4-1-111,6 2 212,2 1-95,2 1-123,0 1 0,7 2-11,-8 0 123,14 9-33,-7 0-46,-2 0 68,4 5-95,-16-13-6,10 7 0,-12-9 16,7 4-49,10 6 50,8 4 22,-1 3-34,-9-6-10,-10-5-34,-7-4 5,-1 0 0,-1 0 34,-1 1 34,4 7-28,-4-4-12,4 5 12,-1-2 27,2 3 34,7 11-50,-6-4 45,1 6-57,-9-11 57,2 11 16,-6-15-72,2 10-6,-5-14 73,1 8-6,-2-6-61,1 5-1,-2-8 6,2 11 63,-2 1-7,1 22 11,-2-7-78,-1 1 34,-2-4 5,1-15-28,-3 13 34,2-16-39,-3 14 139,-1 1-83,-2 3 16,-6 14-27,3-15-51,-1-1 5,-2-4 63,7-15-68,-4 6 0,4-9 72,0-1-60,-5 5-29,-8 6 56,-8 12 0,-1-1-39,4-5 0,9-8 11,7-8-11,-11 11 45,2-3-45,-5 4 0,-3 0 11,10-9-50,-14 10 6,-3 0 27,-2-1-28,-11 4 46,20-16 38,-2-1-50,14-6 0,-6 1 34,-12 6-1,6-2-33,-15 5 6,22-9 5,-15 5-11,10-5-62,-9 1 68,12-4 56,0-3-57,9 0 62,-4-1-61,4 1 22,-12 1-34,10 0 12,-13 0 39,1-1-12,0-1-27,2 0 0,3-1-6,8 0 11,-5 0 28,6 0-11,-2 0-22,4 0-29,-6 0 23,8 0 0,-9 0 0,8 0 11,-7 0 34,9 0-22,0 0-141,5 0-235,2 0 398,5-3-45,6-2 11,1-2-11,10-5-5,-10 4 44,7-4-78,-7 3 27,4-6 18,-1 2 0,0-2-29,6-3 29,-8 8-6,4-3 0,-9 8-6,-1 0-11,0 2 29,0-1 16,-2 3-34,-2-1 107,-1 2-28,-12 6-73,2-1 0,-8 6 0,3-3 0,0 1 11,-6 5 22,-7 4-44,3 0 17,-1 0-1,13-10 63,4-2-63,5-4-5,-1 2-78,4-3 39,-1 2 39,2 1 22,10 6 101,8 7-56,4 1 34,15 11 17,4 5-118,-2-2 28,-2-3-34,-12-12-179,-12-10-100,0-2-331,-6-3-3417,0-2 4033,-3 0 0,2 0 0,-5 0 0</inkml:trace>
  <inkml:trace contextRef="#ctx0" brushRef="#br0" timeOffset="34292">23853 5620 14023,'-33'-5'90,"7"1"-34,17 6-51,3 0 51,1-1-50,-1 0 190,3 0-62,0-1-352,3 1 431,18-1-107,-4 0-5,22-3-12,-16 2-89,5-2 6,-9 2 22,-1 1-17,4 0-5,1 0 11,-1 0 44,3 0-55,0 0-1,14-2-5,-9 1 6,4-1 16,-16 0-16,5-1-28,-6 3 27,3-2 18,0 1-12,1-1-11,0 1-6,5-2-16,-3 2 22,-2-1 0,-4 1 0,-9 1-11,-2 0 39,4 0-23,-1 0-5,3 0 0,-4 0-5,-1 0-29,0 0 45,-2 0 40,-1 0-102,0 0 79,2 0-17,1 0-72,-1 0-46,-2 0 135,-1 5 51,0 5-74,0 3 130,0 10-141,-1 1 12,1 1-6,-1 11 0,1-15 50,0 9-50,0-9 56,0 12-50,0-7-1,0 8 1,0 2 22,0 0-28,0 0 11,1 3-11,-1-6 6,0-1-40,0-7-78,0-12-61,0-7-1446,-2-2-1209,2-2 2828,-3-1 0,2-2 0</inkml:trace>
  <inkml:trace contextRef="#ctx0" brushRef="#br0" timeOffset="35511">23805 5596 10674,'6'56'588,"0"2"-471,-2-38 102,0 7-85,-1-8 785,-1 15-594,-1-6-51,1 20-89,-1-16-129,0-3 106,3-5-61,0-11-22,0 2-35,-2-6-38,1-2 50,-1-1-6,0-2 51,1 5-11,-1 2-17,1 2-68,-1 6-44,0-5-67,3 0 106,-1-7 84,0-5 140,-2-2-56,-2 0-168,4 0 263,12 0-140,8 2 196,16 2-207,-6 1 37,0 0 0,0 1-60,4-1-83,23 2 44,-30-6-55,15 3-23,-13 1 72,9 4 1,-22-2-45,1 0 56,-7-4-11,-3-1-84,-4 0 0,-7-2-992,0 0 1031,-6-5 0,5 4 0,-5-3 0</inkml:trace>
  <inkml:trace contextRef="#ctx0" brushRef="#br0" timeOffset="37942">23853 5667 13205,'-8'36'129,"0"-4"-123,-2-13 5,-1 4 51,4-8-398,1 0 560,15-17-124,1-3-100,9-7-72,-2-2-7,5-5 79,-7 5-5,4-2 5,-13 10 78,-1 2 62,-4 5 73,-7 9-118,-5 5 0,-13 20-39,3-7-22,1-1-107,9-15-196,8-9 90,1-1 179,9-13-56,1 1-162,7-11-51,12-9 179,-1 8 40,4-1 543,-12 17-157,-12 12 22,-8 13-190,-5 1-157,-4 9 51,-3-5-62,-1 1 78,-11 15-39,9-15-559,-2 3 587,22-37-258,26-34-245,-4 3 200,15-13 158,-19 25 28,0 6 50,-2 3 0,-1 7 44,0 6 304,-8 7 189,-3 19-464,-14 1 61,-13 27-83,-12-3-71,5-11 1,0 1 19,4-9 0,1-1 0,-18 20-549,23-33 543,21-21-162,9-13-207,12-9-499,15-22 468,-13 18 0,1 0 610,5-1 1,1 2 10,-6 5 1,-1 6 1145,8 11-1075,-23 24 100,-20 30-324,-3-9 16,-11 16-78,0-11 6,-4 3 19,2-6 0,-1 1-19,-9 12-337,12-14 1,5-12 414,13-24-34,38-55-55,-5 1-88,-6 14 1,1 1-42,0-7 117,-8 17 0,2 0 171,3 3 0,0 1-154,12-16 437,-2 19 117,-25 30-263,-9 23-195,-17 22-169,-3-4 0,-3 3-90,-1-4 1,0-1 134,-1 0 0,0-1 22,1-5 1,4-5-1,4-7-190,-4 3-207,21-27 319,1-5 84,2-8 6,23-42-51,-3 11 0,4-3 78,6-5 1,2 0-920,-2 3 1,0 5 885,-5 15 0,-1 4 56,7-1-118,1 8 62,-14 7 375,-4 7-27,-12 12-158,-4 7 780,-11 12 0,-5 5-948,1-1 0,-3 1-78,-10 17 0,-2-1 34,9-15 0,2-3-6,-1 0 0,2-3-723,5-7 622,2-4 225,23-39-57,2-3-37,4-8 1,2-4-8,6-12-113,-5 6 1,0-1 61,0-2-68,7-13-167,-17 40 543,-4 20-179,-22 41-67,3-3 38,-11 13 24,11-28-119,0 1-279,7-13-169,0-1 499,11-17 90,11-17-23,18-24-72,-3 2-163,-1 3 750,-22 47-509,-10 11 123,-10 41-129,1-22 23,-4 12-90,7-22 0,3-5-68,1-8-133,3-7 279,11-14-313,6-15 89,4-2-240,2-10-449,-10 20 835,-4 1 449,-5 27-304,-5 0 68,-5 27-11,-2-7-331,1-8-1339,10-25 1468,7-19 0,0-3 0,-2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4:07.8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3000 8287 15429,'34'38'224,"-5"-2"-45,-2 25-223,-9-20 38,7 17-112,-13-29 68,-5-14 50,-1-2-124,-3-7 85,-1-4-370,-2-1 404,0-5 5,0-10 78,0-12-39,-1-4-39,0-23 59,1 20 0,1-1 19,6-32-5,-2 5-73,6 32-6,-6 18-178,0 4 122,-2 5 62,2 1 241,-2 6 51,14 26-259,1 10-106,1 0 1,2 2-161,-4-8 0,-1-1 191,1 0 0,-1-3-176,5 8 145,-8-21-101,1-4 124,-4-7-96,2-2 146,-5-5 62,-2-4 224,6-20-23,-4-10-134,4-24-45,-6 11-12,-1-15-72,-1 27-145,1-12-555,-3 28-5187,3 4 5887,-2 11 0,0 4 0,-1 0 0</inkml:trace>
  <inkml:trace contextRef="#ctx0" brushRef="#br0" timeOffset="698">3619 8549 13407,'-39'53'532,"9"-11"-532,27-13 22,3-10-78,6 1 0,0-6-33,6-2-124,1-8 157,1-12 17,-1-2-51,1-19-72,-8-2 162,-1-15 45,-6 17-34,-3 1 78,0 23-89,0 3 34,3 7 128,1 7-89,2 4-62,3 3 57,2 3-141,6 4-3142,7-6 3215,-4-3 0,-2-10 0,-11-7 0</inkml:trace>
  <inkml:trace contextRef="#ctx0" brushRef="#br0" timeOffset="982">3714 8549 14191,'20'29'274,"0"0"1,16 21-219,-8-20-644,-2-6-622,0-2-4027,-6-9 5237,-13-9 0,-2-2 0,-4-1 0</inkml:trace>
  <inkml:trace contextRef="#ctx0" brushRef="#br0" timeOffset="1199">3761 8763 12892,'-11'-1'1534,"1"1"-408,37-36-980,-11 14-45,20-28-101,-17 23 0,5-4 0,-13 17 0,3-1 0</inkml:trace>
  <inkml:trace contextRef="#ctx0" brushRef="#br0" timeOffset="2501">5880 8072 13760,'19'34'231,"0"-1"1,-1-2-1,-4-1-158,-3 4 33,-1 1-106,0-2 17,3 10 45,-1-9-549,4-2 487,-4-24 128,-2-17-100,-3-17-22,-3-5 50,-1-7 0,-1-3 39,1-9-90,-2 10 1,1 1 67,-1 0-118,2 17 348,3 12-130,9 50-139,-3-5-28,6 28 27,-3-5-111,-3-13-57,2 10-44,-1-14 6,-4-17-91,6-2 348,-6-24 157,9-62-207,-10 22-1,0-9 1,-1-1-202,1-2-487,1 4 655,8 18 0,-11 23 0,6 5 0</inkml:trace>
  <inkml:trace contextRef="#ctx0" brushRef="#br0" timeOffset="3051">6475 8287 15098,'-28'41'550,"4"-4"-332,14-3-218,5-10-258,6 9 56,4-22 202,7-1-101,0-18 101,10-25-112,-7-1 118,4-18 22,-12 26-28,-4 7 17,-3 21 22,1 6 28,2 6-56,3 8 107,3 3-118,3 1-39,3 1-1540,18 1-5227,-2-18 6806,4-3 0,-17-13 0,-13 0 0</inkml:trace>
  <inkml:trace contextRef="#ctx0" brushRef="#br0" timeOffset="3267">6690 8263 13054,'5'10'1389,"0"-3"-1053,-5-7-11,22 41-241,1-7-538,-5-6 1,1 1 453,10 14 0,-17-28 0,-3 1 0</inkml:trace>
  <inkml:trace contextRef="#ctx0" brushRef="#br0" timeOffset="3466">6713 8525 15597,'24'-60'257,"-7"24"1,2 4-863,9 3-4402,8-9 5007,-14 18 0,-10 9 0,-5 6 0</inkml:trace>
  <inkml:trace contextRef="#ctx0" brushRef="#br0" timeOffset="4709">8427 7834 13945,'13'48'884,"2"-2"-587,10 6-202,4 8-87,-6-18 1,1 1-40,-7-11 1,1-1 24,12 19-442,-16-30 95,-9-16 353,-1-2 56,-1-9 51,-1-6-107,1-10 100,-1-9-38,0-6 0,-1-5-18,1 9 1,1 0 11,-1-8 0,1 2-151,9-7 151,-1 35 218,2 11-184,7 32-28,-2 20-34,3 4-28,-2 6-398,0-1 202,-3-16 146,2 6 5,-5-28-95,3-8 218,-4-11 253,8-26-147,-9-8 1,-2-5-146,0-3 1,0-1-40,0-4 0,-1 2-34,0-18-162,-2 28-2094,2 9-2035,-1 12 4325,1 10 0,-5 2 0,-1 4 0</inkml:trace>
  <inkml:trace contextRef="#ctx0" brushRef="#br0" timeOffset="5210">9165 8215 14129,'-34'47'443,"7"-5"-443,27-16 45,0-3-314,13 4 258,2-14-29,12-15 35,-8-12-102,-2-25 113,-10-3 28,-1 8-34,-6 0 0,-3 24 0,0 4 100,0 9-21,2 5 66,4 8-100,3 3 0,3 1-185,8 2-213,-2-6-1675,11-1 2028,-8-11 0,-3-2 0,-5-2 0</inkml:trace>
  <inkml:trace contextRef="#ctx0" brushRef="#br0" timeOffset="5427">9356 8168 11508,'5'-1'3193,"31"55"-3137,-20-28-20,3 8 0,3 0-1027,7-1-274,-11-16 1265,7 4 0,-19-18 0,-3 0 0</inkml:trace>
  <inkml:trace contextRef="#ctx0" brushRef="#br0" timeOffset="5628">9332 8382 14409,'28'-22'381,"1"-1"0,22-19-381,-24 9 0,2-1 0,6-4 0,-16 17 0,0 3 0</inkml:trace>
  <inkml:trace contextRef="#ctx0" brushRef="#br0" timeOffset="7043">18021 7644 14953,'8'39'282,"1"0"0,-1-1 0,-1-3-176,-1 12 12,-1 2-113,1-3-5,0-3-50,2 5-432,4-12 163,-1-9 319,5-34-28,-7-15 30,-1-19 1,-1-7-84,-2 5 0,-1 0 81,2-8 0,0-1-31,0 2 0,1 6 31,0 4 95,7 4 353,-4 54-324,-1 8-9,-2 10 0,-2 6-73,2 8 0,-1 0-37,-1-9 1,0 0-6,1 4 0,0-4-202,5-7 202,0-16 286,12-22-219,-7-18-11,9-21-56,-6-5 6,0-6-6,-1-1-160,-6 21 1,1 0-503,3-8-771,2 4 1433,-8 41 0,-5 0 0,-2 9 0</inkml:trace>
  <inkml:trace contextRef="#ctx0" brushRef="#br0" timeOffset="7526">18664 8001 15277,'-46'45'673,"9"-5"-673,32-18-11,3 1-174,18-12 191,2-18-6,7-9-45,-5-17 45,-7 7-62,1-9 62,-6 9 34,2-3-85,-7 15-21,-1 6 54,0 4 103,3 11 116,5 15-234,10 18-1110,4-3-873,-1-5 2016,-2-22 0,-13-8 0,-1-2 0</inkml:trace>
  <inkml:trace contextRef="#ctx0" brushRef="#br0" timeOffset="7742">18902 7930 13077,'9'9'2352,"-1"-1"-2296,7 29 140,-2-14-712,19 27-273,-14-33-527,1-7-488,-11-10 1804,-1 0 0,-4 0 0,-2 0 0</inkml:trace>
  <inkml:trace contextRef="#ctx0" brushRef="#br0" timeOffset="7960">18949 8144 15838,'18'-32'425,"-1"0"1,17-25-325,-8 25-507,-1 6 0,3 1 406,9-6 0,5-5 0,-27 28 0</inkml:trace>
  <inkml:trace contextRef="#ctx0" brushRef="#br0" timeOffset="9339">23020 8168 14006,'16'42'476,"1"1"0,0 1 0,-1 0-426,-6-11 1,1 0-51,2 5 0,2-2-157,16 7 331,-10-16-162,6-32 38,-17-61-50,-1 7-57,-5 17 1,0 2 56,0-9-50,-1 6 5,2 4-28,1 24 550,6 51-415,0 28-20,-3-11 0,0 1-42,-4-15 0,1-1-23,3 4 1,1-5 22,0-11 67,7 3 135,-5-37-40,12-29-117,-4-5-43,-2-1 1,0-7-28,-3-2 0,-2 0-463,-1 8 1,0 3 487,11-13 0,-17 43 0,1 28 0</inkml:trace>
  <inkml:trace contextRef="#ctx0" brushRef="#br0" timeOffset="9873">23639 8525 15233,'-12'35'235,"0"-1"1,-6 26-242,17-29-207,6-13 157,13-2 112,-4-19-56,9-8 0,-11-8 22,1-12-22,-5 7-28,-1-16-78,-5 13 22,-2 5 128,0 29 113,0 9-78,4 18-68,0-10 29,4-2-40,1-4-113,2-3-1242,8-6-499,-4-5 1854,3-6 0,-11 1 0,-3-3 0</inkml:trace>
  <inkml:trace contextRef="#ctx0" brushRef="#br0" timeOffset="10139">23925 8525 11973,'4'4'3019,"0"0"-1994,18 45-980,-5-21-135,0 3 1,1-1-287,-1-10-4693,0-10 5069,-12-8 0,2-1 0,-6-1 0</inkml:trace>
  <inkml:trace contextRef="#ctx0" brushRef="#br0" timeOffset="10339">24043 8549 16213,'-8'35'298,"0"1"1,-4 4 0,-2-2-814,-11 6-774,0-4 1289,5-14 0,14-20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4:47.3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310 9096 14146,'35'51'196,"-8"-10"-196,-1-8 34,-6-8-34,1 1 56,10 10-51,-1 1-5,-9-10 0,0 0-246,8 13 112,-5-5-622,-10-15 414,-9-14-184,0 1-85,-4-7 84,-1-1-979,0-3 1506,-3-2 0,2 1 0,-2 1 0</inkml:trace>
  <inkml:trace contextRef="#ctx0" brushRef="#br0" timeOffset="631">905 9001 14023,'-13'66'1042,"-1"-10"-841,2-34 6,-11 20-151,2-2 1,-1 4-54,3-8 0,1 1 19,-8 15 0,1-2-1267,9-18 0,1-2 1231,-1 1 0,-1 2 288,-5 11 0,-1 2-269,2-3 1,-2 3 13,-5 12 1,1-1-20,7-17 0,1-2-79,2-3 0,2-5-89,3-7 140,6-11 28,5-12 713,1 0-6740,0-5 6032,0 0 0,0-1 1,0 3-1</inkml:trace>
  <inkml:trace contextRef="#ctx0" brushRef="#br0" timeOffset="1215">1072 9263 15507,'-1'-26'191,"1"7"-836,0 17-1259,0 4-1025,0 6 2929,0 4 0,0-3 0,0-1 0</inkml:trace>
  <inkml:trace contextRef="#ctx0" brushRef="#br0" timeOffset="1402">1095 9573 13110,'9'1'2510,"-2"-1"-2174,-7 0-174,0 0-162,-5 4 0,4-3 0,-4 3 0</inkml:trace>
  <inkml:trace contextRef="#ctx0" brushRef="#br0" timeOffset="3989">2214 9287 12275,'31'-26'953,"-4"0"-746,-16 7-17,3-3 90,8-16-140,-2 7-33,6-11-12,-7 13 84,8-12-117,-8 12-17,10-12-17,-13 19-23,-2 5-94,-7 9 77,-5 8 29,-2 0 84,0 3 185,0 2-169,0 5 79,0 24-196,0 7 28,-1 3 0,1 5-81,-2-4 0,0 1-20,0 1 0,0 0-59,-3 7 1,-1-3-15,-2 11 45,0-11 1,0-1 66,-1 3 34,-2 12 0,5-28 17,-1 3 73,4-16-85,0 4 40,2-19-51,1-1 6,0-6-1159,0-1 543,2-8-947,1 0 1563,-1-6 0,1 6 0,-3 1 0</inkml:trace>
  <inkml:trace contextRef="#ctx0" brushRef="#br0" timeOffset="5728">4999 9096 14393,'45'-25'235,"-9"4"-168,-14-2-61,-7 6 100,7-8-67,1-1 40,11-13-79,-9 12 5,-3 3 1,-12 15-85,-7 7 124,-2 2 95,-1 5 291,0 11-189,0 39-240,0-22 1,0 5-62,0 26 1,-1 3-49,-1-9 0,-1-2 68,1 0 0,-1 0-326,-3-3 1,0-5 358,-2 6 23,2-12 0,-1-1-17,0 1 0,-1 6-6,3-23 1,1-2-1,1-9 17,1-2-5,1-8 39,1-2-969,0-2 1446,0-5-830,0 0-6789,0-16 7097,0 6 0,0-2 0,0 10 0</inkml:trace>
  <inkml:trace contextRef="#ctx0" brushRef="#br0" timeOffset="7637">7618 8906 13939,'-30'-3'1170,"-2"9"-839,-8 19-292,12-2-5,-11 20-34,22-19 0,-3 8 90,6-6-85,-2 27-89,9-3 45,-2 11-169,13-4 46,6-14 128,2-1-16,11 2-12,-7-22 62,5 5-39,-4-11-95,11 4 39,-5-8 78,8 3 11,-7-8-27,1-3 27,12-2-72,-9-2 78,18-4 16,-6-13 35,0-8-23,-5-4-23,-11 2-5,-7 4 90,13-28-79,-11 16 34,8-21-39,-13 24-1,-3-1 68,2-15 11,-6-5-39,-6 14 0,-2 0 11,-13-22 67,-3 7 17,-16 24-28,1 18-79,-2 3 18,0 6-51,6 3-101,0 0-1853,-32 5 1954,14-4 0,-3 4 0,27-4 0</inkml:trace>
  <inkml:trace contextRef="#ctx0" brushRef="#br0" timeOffset="10089">10760 9049 13379,'36'-20'364,"-4"1"140,0-16-218,0 1-118,6-6-12,-9 10-16,-13 14-22,4-4-118,-10 9-90,4-2 12,-9 11-12,0-1 40,-3 3 61,0-1 348,-1 7-158,-1 15-167,-2 0 39,1 13-62,-1-9 6,-1 4-17,0 19 0,0-11 0,1 3-20,-1 0 0,0 0-2,0 0 0,1 0 22,-1-3 0,0-3-6,1 6 0,-2 8 1,4-19-34,-1 5 39,1-11 0,0 3 0,0-13 0,0-2 0,0-1 5,0-4-5,0 1 0,0-5-39,0 0 11,0 0 34,0 1-1,0 1 1,0 0-6,0-1-11,0-1-1171,0-1 1182,3-5 0,-3 3 0,3-4 0</inkml:trace>
  <inkml:trace contextRef="#ctx0" brushRef="#br0" timeOffset="12238">14141 9001 13474,'24'-25'213,"-3"0"-67,-7 7-1,1-2 74,1-2 33,2 0 140,8-8-202,-3 4-128,-2 2-23,-8 11-39,-10 10-6,-1 1 241,-2 2 35,0 10 43,0 30-301,0 14-12,0 10-101,0-7 67,0-18 1,0 1 10,0 18 12,0-13 5,0 14-38,-1-19 38,-2 23 0,2-19 12,-1 17-6,0-34 6,-1 1-12,0-16 0,1 1 6,0-7 0,2-1-5,0-2 5,0 0-56,0-2 106,0 0-55,0 1 5,0 0 0,0 0-147,0 0-2569,0-1-1496,3-6 4212,-1 0 0,3-1 0,-4 2 0</inkml:trace>
  <inkml:trace contextRef="#ctx0" brushRef="#br0" timeOffset="13989">17354 8906 14230,'-20'18'611,"-2"4"-483,6 1-4,0 2-85,1 5 45,1 12-11,1 11-57,6-10 1,3 1-107,1-8 1,4 0 2,9 5 0,5-4 87,8-3 135,20-9-23,-15-21 78,17-4-156,-10-5 78,22-11-95,-25 0 22,20-17-33,-23 11 5,16-19 45,-13 2 19,-13 4 1,-3-3-70,3-16 47,-11 18 0,-4 2-2,-7-10-32,-7 4 1,-3 0 53,-5-8 13,1 10 1,-3 4 25,-5 11-11,-20 6-95,8 9-9,3 10 0,-2 6-213,1 6 1,0 5-343,3 0 1,2 2-87,2 1 0,6 3 644,5 14 0,15-22 0,1 1 0</inkml:trace>
  <inkml:trace contextRef="#ctx0" brushRef="#br0" timeOffset="15689">20116 8858 13284,'-20'-4'885,"3"4"-633,3 10-17,-1 14 50,-8 35-201,9-13-84,7-12 0,1-1 0,4 7-34,1-6 1,2 2-73,9 18-45,1 10 145,8-29-33,-1-16 39,1-4 0,11 1-95,9-4 27,0-3 197,4-13-95,-17-6 72,8-21-106,-13 5 31,-3-2 0,1-2 14,2-10 22,-5 1 0,-2 0 23,-2-11-23,-4 9 0,-5-3 42,-10 3 0,-4 0-78,2 3 0,-5 0-101,-13-3 0,-4 5 8,-7 5-167,-8 11-141,21 17-425,2 5-1205,-1 9-3404,3 4 5404,1 8 0,10-10 0,3-3 0</inkml:trace>
  <inkml:trace contextRef="#ctx0" brushRef="#br0" timeOffset="17520">21330 8811 14297,'-22'18'129,"-3"14"-90,6 11 29,2 3-57,10-12 0,2 2-45,5 0 1,2-1 33,3 23-26,3-22 1,3-5-14,5-6 0,13 9-84,-4-14 61,13 1 118,-4-10-50,-2-10 162,5-15-118,-11-1-11,19-21-5,-17 12 22,8-8 28,-12 8 45,10-18 16,-14 3-72,2-8 34,-19-4-107,-19 0 0,-1 1-62,-3 17 0,-2 4-778,-8-1 790,-11-4-51,10 21 6,0 6-347,-15 5 61,11 8-2375,-20 16 2756,28-3 0,1 2 0,19-13 0</inkml:trace>
  <inkml:trace contextRef="#ctx0" brushRef="#br0" timeOffset="19023">22972 8834 12438,'-32'34'680,"8"-7"1,0 2-418,-4 18-252,-6 11-47,24-22 0,5 1-37,7 3 0,3-1 17,5 25 78,3-24 1,4-3 206,23 0-139,3-5 61,-10-19 0,2-4-22,20-3-73,-14-13 0,-2-3 11,8-6 17,2-16 45,-27 10-50,0-2-18,-3-2 1,-1-3 285,2-32-178,-11 2-80,-10 7 1,-7-1-110,-3 13 1,-4 3 19,-1-1 0,-4 4-89,-6 5 1,0 5 71,-9 1 17,-15 0 17,11 16-73,-23 6-185,15 8-513,12 3 1,1 3-865,1 14 1618,-4 21 0,25-26 0,2 3 0</inkml:trace>
  <inkml:trace contextRef="#ctx0" brushRef="#br0" timeOffset="25596">24258 8763 12438,'-19'7'543,"1"-1"-431,8-6 68,-7 5-130,3 1 17,-12 9-22,10-3-34,-9 13 28,11-9-27,-5 14-7,7-4 1,3 0 39,1 7 50,6 2 0,0 3-101,4-1-10,7-3 16,-1-14 16,11 10 68,-8-14-84,10 9 6,-9-11 33,9 5 23,-5-7-62,4 0 89,-6-6-77,-2-2-7,-6-3 12,-1 0 33,0-1-10,1 1-7,0-1-33,2 0 0,-1 0 79,1 0 5,1 0 39,0 0-34,0 0 91,3-2 16,1-6-107,0-2 169,8-11-107,-8 6 107,11-13-123,-9 11 100,12-15-151,-11 11 11,10-19-11,-8-1-11,-1-1-34,-3-12 202,-9 4-79,-2 2-72,-5 7-90,-3 17 0,-3 9-6,-3 1 6,-10-3 6,1 6-85,-20 1 18,13 7-494,-25 7-694,4 7 1249,5 6 0,1 1 0,-1-1 0,-7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5:35.3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953 6763 13261,'28'38'1238,"4"13"-1076,-10-6-75,-6-9 0,2 2-42,-3-7 0,-1-1-34,13 27-45,-8-16-5,-11-21 78,1 1-39,-3-8-5,-3-6-1,-1-1-352,0-4 234,-2-2 141,0-5 146,0-12-7,0-13-111,0-3-11,0-23-34,0 21 95,4-32-95,1 26 0,3-11 28,1 18-22,0 5-6,-1 7 0,-2 6-51,-1 7 6,-1 5 90,3 14 67,3 11-5,5 22-107,-1-2 25,-3 0 0,0 1-81,1 3-3,-1-3 0,0-1 3,-2-10-67,4 8-207,-5-27 604,4-18 185,-2-26-335,1-10 21,-6 9 1,-1-3 34,5-23-175,0 0-5,-1 10 0,0 21-45,-1 6 45,-2 4-1305,3 7 1305,-4 26 0,0-12 0,-3 17 0</inkml:trace>
  <inkml:trace contextRef="#ctx0" brushRef="#br0" timeOffset="686">1571 7168 14779,'-36'41'616,"3"5"-616,25-24-11,2 6-84,4-10-314,6 2 73,6-10 117,13-18 259,-3-15-24,-1-8-16,-8-7 0,-8 16 101,0-10-101,-2 13 73,0 4-6,-1 8 23,0 25 16,1 5-89,6 18-874,9-4-352,-3-15-444,4-7-2816,-8-14 4469,0-1 0,-4 0 0,-2 0 0</inkml:trace>
  <inkml:trace contextRef="#ctx0" brushRef="#br0" timeOffset="1219">1786 7215 14762,'-20'11'538,"3"1"-499,10-1 101,1 15-190,3 0 44,3 4 6,5-7-140,3-9-235,7-1 196,-4-6-258,8-4 330,-8-10-217,4-13 268,-8-8 173,0-17-117,-6 14 140,-2 1-89,-1 20 5,0 7 89,6 15 90,4 3-145,14 26-140,-3-15 50,8-4 0,0-1 0,-9-7 0,17 4 0</inkml:trace>
  <inkml:trace contextRef="#ctx0" brushRef="#br0" timeOffset="2911">3881 6691 14303,'27'35'678,"5"14"-673,-16-15 51,10 22-17,-12-26-27,2 4-7,-5-14 62,-5-7-117,0-3 0,-4-5 50,-1-5-404,-1 1 477,1-14 6,0-12-35,0-36 214,1-4-96,-1 7-162,-1 23-145,2 28 111,-1 7 34,3 6 219,5 17-214,1 3 62,11 35-78,0 1-246,0 0 195,-8-26 0,0-4-66,0-1-85,10-1 213,-12-23 207,4-14 235,0-30 41,-2-28-369,-6 31 1,-1-1-68,-1-3 1,0 2 3,-1-14 5,1 5-51,0 8-5,2 4-481,-2 15-35,3 4-290,-2 12-1272,1 7 2078,2 12 0,-4-8 0,0 7 0</inkml:trace>
  <inkml:trace contextRef="#ctx0" brushRef="#br0" timeOffset="3415">4452 6929 14034,'-16'33'196,"-1"0"0,-9 24-302,23-25-85,6-8 102,8-6 89,2-17 0,2-13 5,-5-8 46,1-11-18,-6 8 119,0-7-108,-4 9 1,-1 7-202,0 4 398,3 29-196,4 8-45,1 9-2235,16 1 57,-10-25 2178,10 2 0,-17-14 0,-2 0 0</inkml:trace>
  <inkml:trace contextRef="#ctx0" brushRef="#br0" timeOffset="3799">4571 6953 12247,'10'11'1412,"-1"-3"-975,-9-8 95,-10 51-482,8-28-100,-8 39 50,10-43-84,0-6 50,2-5-167,1-4 195,7-10-156,3-22 246,1-5-84,-2-6 0,-7 10 112,-3 14 84,1 3-90,-1 6 196,3 10-150,0 8-91,15 26-1394,8-14 1333,16 8 0,-18-24 0,-2-8 0</inkml:trace>
  <inkml:trace contextRef="#ctx0" brushRef="#br0" timeOffset="8511">6237 6620 13345,'22'50'734,"-2"-3"-336,-6 4-242,-3-11-94,5 11 0,-2-11-57,-3-14-5,2 2 0,-5-17-17,-2-5 107,0-4-34,-2-8 11,2-18-67,-3-1 0,2-14-5,-1-24-1,1 19 0,0-8-139,2 33 145,3 28 95,0 5-11,3 16 22,2 18-100,-4-9 22,-2-5 0,0 0-73,1 2-100,6 8 290,-3-31 247,6-26-268,-2-12-77,-4-7 1,-1-6-23,-1 2 1,-1 0-26,1 0 0,0 1-168,8-28-315,-8 30-771,1 12-1474,-2 11 2728,-2 7 0,-3 3 0,-3 0 0</inkml:trace>
  <inkml:trace contextRef="#ctx0" brushRef="#br0" timeOffset="9009">6785 6810 15081,'-23'43'222,"0"-1"1,4-8-1,3-2-222,4 15-95,8-22 28,6-4-135,9-16 39,12-41 113,0-1 50,-1-15 84,-11 7 50,-8 19-134,-1 6-145,-2 10 145,0 11 106,0 7 152,1 16-213,4 13-762,10 16-95,-3-18-588,6-7 1400,1-30 0,-10 2 0,5-7 0</inkml:trace>
  <inkml:trace contextRef="#ctx0" brushRef="#br0" timeOffset="9409">6928 6858 11687,'10'0'2784,"-1"0"-2482,-9 0 342,0 0-380,-8 35-107,2-2-146,-3 34-112,6-32-118,9-7-83,2-24 78,3-9 78,0-19 34,-2-23 196,-2 0-84,-3 1-84,-2 24 818,6 31-560,0 6-90,15 33-5971,28-13 5887,-10-2 0,7-19 0,-32-14 0</inkml:trace>
  <inkml:trace contextRef="#ctx0" brushRef="#br0" timeOffset="10503">8927 6620 14381,'18'55'717,"-1"-1"-538,3 9-139,-4-16-40,4 13 0,-5-27-140,4-3 173,2-16 68,-1-12-101,-1-19 6,-5-13 50,-1-7 11,-1-5-62,-3 0-5,-3 0 51,-3 5 28,-2 6-79,-1 8-57,0 10-38,0 6 157,4 23 73,0 5-74,8 41-22,-6-28 1,0 1-40,1 0 0,0 0-34,1 2 0,1-4-72,2-4 184,9-8-66,-4-31 100,6-16-45,-2-16-67,2-9-258,-2-1 0,2-3-1081,-6 18 1,1 1 1338,3-10 0,0 5 0,-3 12 0,-10 26 0</inkml:trace>
  <inkml:trace contextRef="#ctx0" brushRef="#br0" timeOffset="11051">9618 6882 15636,'-19'35'17,"0"1"0,2-2 0,7-4-214,17-5-128,6-9 146,1-21-73,7-19 219,-10 2 33,4-11 0,-8 11-40,-2 0 40,-1 2 45,-1 1 28,-1 8 89,0 9 18,0 10-1,1 23-246,8 14-365,0-9-447,5-2-622,-1-28 1501,4-14 0,-8 5 0,1-7 0</inkml:trace>
  <inkml:trace contextRef="#ctx0" brushRef="#br0" timeOffset="11436">9832 6882 12438,'8'7'2425,"-1"-1"-1904,-7-6-151,0 0-96,-14 37-83,9-17-79,-9 39-112,13-37-34,8 3-162,10-27-89,5-17 189,2-6 91,-7-9-34,-8 11-1,-2-9-156,-4 15 196,1-2 67,-2 25 253,6 23-242,11 20-2095,11-18 1,5-2 2016,13 11 0,10-16 0,-38-24 0</inkml:trace>
  <inkml:trace contextRef="#ctx0" brushRef="#br0" timeOffset="13078">15664 6406 13575,'19'36'986,"-2"1"-880,-7-2 0,0 0-33,3 8-73,-3-7 0,-1-3 11,1-4-22,1-2-67,-3-13 78,1-2 61,0-21 57,4-20-118,0-5 42,-3 2 0,-1-3-17,-2 1 0,0 1-165,6-19 140,-4 10 107,-5 46 16,-1 33 6,2 28-129,-2-31 0,-1 2 5,1 2 1,-1-2 0,3 14-12,0-7-84,3-2 85,4-21 78,1-14 16,8-44 1,-1-17-96,1-3-373,-7 15 0,2-6 0,-3 8-484,0-4-766,2 1-1597,-7 32 3226,-2 8 0,-2 4 0,-2 0 0</inkml:trace>
  <inkml:trace contextRef="#ctx0" brushRef="#br0" timeOffset="13541">16212 6715 14908,'-21'40'130,"1"-1"1,2-2 0,5-3-266,13 8-89,6-16-44,20-29-102,1-25 280,5-6 12,-5-22 112,-15 24-29,-1-14 158,-8 26 105,-2 17-94,-1 28-174,2 10-431,7 17-773,3-26 1204,13 0 0,-13-19 0,3-3 0</inkml:trace>
  <inkml:trace contextRef="#ctx0" brushRef="#br0" timeOffset="13927">16497 6739 11704,'3'4'2291,"0"-1"-947,-3-3-1114,-31 30-23,19-2-201,-20 16 0,28-7-202,10-19-124,9-8 40,6-21 218,1-5 79,0-21-95,-11 21 78,0-5 268,-7 23-72,-2 7-56,2 9-84,5 19-705,5 1-1261,5-5 1910,7-11 0,-13-18 0,1-2 0</inkml:trace>
  <inkml:trace contextRef="#ctx0" brushRef="#br0" timeOffset="19536">23996 6572 15827,'9'34'280,"-1"-1"0,6 19-275,-8 11 40,1-5-1677,-2-19 1632,3 7 402,-3-25-435,1-6 253,0-7-220,1-4 61,1-7 7,6-21-1,7-39-157,-10 23 1,0-1 35,0-3 1,-1 1 8,-2 6 1,-2 4 44,6-12-12,-1 9-251,5 8 263,-6 14 816,3 12-575,-7 16-109,0 14 131,-1 36-199,-3-25 1,-1 0-48,1 1 0,0 0-17,-2 3 0,2-4-140,4 1 140,2-8 269,25-58-269,1-27-12,-13 18 1,-1-1-26,-2 0 1,-3 1-31,4-14-348,-5 17 1,0 1-3557,4-1-342,3 0 4313,-14 37 0,-4 1 0,-2 2 0</inkml:trace>
  <inkml:trace contextRef="#ctx0" brushRef="#br0" timeOffset="20066">24591 6858 16224,'-32'47'236,"6"4"-231,22-24-61,12 0 6,7-16-68,7-13-100,8-20 218,-12 3-51,5-8 46,-10 7-57,-3 2-16,-3-7 95,-4 9-23,-1-6-56,-3 16 197,-1 6 111,0 21-139,0 12-102,1 1-274,10 2-302,0-21-3736,19-2 4307,-10-10 0,1-3 0,-12 0 0</inkml:trace>
  <inkml:trace contextRef="#ctx0" brushRef="#br0" timeOffset="20534">24924 6858 10982,'11'-2'2571,"-3"1"-1911,-8 1 236,0 0-285,-33 22-364,17 12-197,-19 8-50,27-7-134,8-19 134,3-12-258,7-4 106,1-6-83,6-6-213,3-14-364,3-14 381,-3 3 588,-4 4 918,-11 38-308,1 34-767,-2-3-162,6 10-426,3-34-4061,16-14 4649,-8-6 0,4-2 0,-17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46:09.2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2976 3215 12438,'29'31'778,"-12"-2"1,-2 1-611,-3 4 6,6 22 5,-6-21-179,-4-13 0,3 6 5,-6-18-100,-1-2-157,-1-5 252,0-4 79,3-12 33,-1-2-112,3-13 89,-2 0-50,-1-2 163,1-13-135,-3 15 96,2-6-421,-2 24 213,5 16 314,7 25-168,0 7-62,-2-4 0,0 1-95,3 8-3,-4-11 1,0-1-38,1-3 63,4-2 38,-8-21 858,6-28-140,-2-24-561,0-10-61,-6 12 0,-1-3-99,1 2 1,0 2-42,-2 8 0,0 1-45,8-29-487,-6 48-376,-1 8-515,-1 6-3669,0 8 5131,-2 5 0,-2-3 0,-1 1 0</inkml:trace>
  <inkml:trace contextRef="#ctx0" brushRef="#br0" timeOffset="400">3476 3453 13401,'35'32'-179,"0"0"0,-4-5 0,-3-4 179,1-7 0,-14-9 0,-4-7 0</inkml:trace>
  <inkml:trace contextRef="#ctx0" brushRef="#br0" timeOffset="684">3643 3453 11049,'6'1'3209,"-1"-1"-2610,-5 0 175,-4 63-617,-7-15-157,6-4 0,-1-1-6,-9 8 6,5-20-1681,0 8-3040,5-19 4721,0 2 0,4-19 0,1-3 0</inkml:trace>
  <inkml:trace contextRef="#ctx0" brushRef="#br0" timeOffset="1333">3833 3500 15378,'-20'30'-28,"4"-3"-73,12-2-235,2-6 101,2 2-409,6-9-129,7-9 236,1-8 32,6-18 505,-7-5 0,-3-3 34,-6 2 0,-3 14 61,-1-4 0,-1 10 376,-1 2 279,-1 2-823,1 5 437,-1 12-151,4 1-62,8 21-111,5-6-46,2 0-1120,10-10-560,-9-17 1686,5-5 0,-13-1 0,-2 0 0</inkml:trace>
  <inkml:trace contextRef="#ctx0" brushRef="#br0" timeOffset="2679">5690 3239 14398,'9'37'364,"1"1"0,6 21-361,-4-25 0,0-2 36,3 2-17,7 11-22,-11-26-89,1-3-6,-6-11 95,-1-3 22,1-13-22,-2-2 101,4-28-96,-4-21-38,0 1 33,-4 3-62,1 27-111,0 22-12,2 2 28,2 8 56,1 7-78,6 19 381,3 23-202,1 3-56,-7-16 0,1 0-28,2 11-51,0-4 34,-3-21 101,-4-18 163,0-5 374,3-20-55,1-18-303,-1-8-5,0-10-134,-5 13-40,1 5 0,0 0-796,2 0-83,5-16 879,-2 59 0,-5-3 0,0 9 0</inkml:trace>
  <inkml:trace contextRef="#ctx0" brushRef="#br0" timeOffset="3060">6094 3429 12735,'39'39'756,"2"3"-756,-25-23-560,11 5-398,-12-15-4856,7-1 5814,-13-9 0,1 0 0,-8-1 0</inkml:trace>
  <inkml:trace contextRef="#ctx0" brushRef="#br0" timeOffset="3293">6237 3429 11749,'13'12'1496,"-3"-3"-225,-17 32-952,1-16-207,-7 36-73,2-26-263,-5 15-330,5-15-1373,-4 16 1927,8-29 0,2-3 0,3-14 0</inkml:trace>
  <inkml:trace contextRef="#ctx0" brushRef="#br0" timeOffset="3862">6452 3453 14219,'-29'32'157,"3"7"-168,21-12-118,0 8-67,7-14-163,6-6 197,2-15-23,9-14 101,-7 0-5,8-22 89,-8 3 39,-2 0 0,-5-1 454,-5 14-353,-2 4-140,2 7 11,-2 16 269,2 2 185,7 22-398,-1-7-17,7 10-481,6-8-2694,10-11 3125,-2-2 0,-4-11 0,-14-2 0</inkml:trace>
  <inkml:trace contextRef="#ctx0" brushRef="#br0" timeOffset="4939">8094 3215 13189,'5'55'800,"0"-1"-676,1-13-68,1 1-51,2-3-5,-1-4 0,1-7-56,0-7-112,1-5 219,1-10 94,2-20-145,-2-5 6,2-30-6,-6 16-6,0-11 6,-4 15-50,0-2-337,-1 12 163,0 3 224,1 17 17,1 8 56,1 9 33,1 9 247,3 24-306,-4-16 1,1 2-53,6 29-118,-2-9 50,-2-37 73,-3-16 420,4-15-258,-1-4-50,4-14-5,-4-3 55,3-21-212,0-4 44,-1 2-274,0 10-2621,0 22-2129,-1 12 5030,1 3 0,-6 8 0,-2 0 0</inkml:trace>
  <inkml:trace contextRef="#ctx0" brushRef="#br0" timeOffset="5361">8523 3477 13536,'28'25'30,"0"1"1,20 16-428,-34-35-2477,6-3 2874,-6-3 0,-1-2 0,-9 0 0</inkml:trace>
  <inkml:trace contextRef="#ctx0" brushRef="#br0" timeOffset="5562">8689 3381 11878,'11'3'2425,"-2"0"-1994,-12 33 320,-6 10-620,-1 3 1,-1 3-373,2-13 0,-1 0 241,-3 5 0,1-5 0,4-7 0,0-10 0</inkml:trace>
  <inkml:trace contextRef="#ctx0" brushRef="#br0" timeOffset="6161">8951 3429 14863,'-28'60'280,"5"-7"-280,21-30-39,0-1-157,7 5-409,4-14-224,10-10 90,-2-24 375,2-27 353,-11 11-40,-3-5 51,-5 23 140,0 4 264,0 5-304,0 4 785,3 16-325,5 16-325,1 4-201,11 15-1003,3-21 969,29-18 0,-27-2 0,11-18 0</inkml:trace>
  <inkml:trace contextRef="#ctx0" brushRef="#br0" timeOffset="7837">17687 3262 14348,'14'39'801,"5"25"-785,-6-11-16,-1-10 0,-1-1-1349,3 2 1349,2 4 252,-7-27-353,-1-7 123,-1-5 34,-2-8 51,5-20 5,1-19-56,0-8 310,-3 8 1,-1-1-339,0-11-25,-2 4 0,0 1-59,-2 8-157,2-10-201,-4 42 291,4 16 263,2 22 0,2 7-65,-3-2 1,0 0-76,0 11-37,-1-12 1,0-3-42,0-1 72,2-1-89,-2-22 95,0-5 89,1-5 572,9-20-448,7-21-208,-6 7 1,0-2-6,-2 3 0,-1 0 0,0-1 0,-1 1-263,4-8-1770,0 3-101,-6 18 2134,0 17 0,-7 6 0,-1 9 0</inkml:trace>
  <inkml:trace contextRef="#ctx0" brushRef="#br0" timeOffset="8189">18140 3500 13614,'23'40'56,"0"-1"0,-3-3 0,2-6-56,14-2 0,-18-13 0,3-12 0</inkml:trace>
  <inkml:trace contextRef="#ctx0" brushRef="#br0" timeOffset="8438">18283 3548 10730,'12'8'3461,"-8"48"-3086,-16-12-370,6-8 1,-1 0-6,-8 12-952,3-11-2649,1-10 3601,2-5 0,4-12 0,4-9 0</inkml:trace>
  <inkml:trace contextRef="#ctx0" brushRef="#br0" timeOffset="9039">18592 3524 14264,'-24'43'666,"1"9"-688,16-25 61,1 14-39,5-22-151,6 3-73,-1-16-73,6-1-78,0-6-6,1-6-358,9-14 504,0-12 235,-2-1 5,-4-12 298,-10 10 49,0 8-312,-4 8 895,4 37 84,7 33-946,0-7-99,-1-9 1,3-2-3632,22-10 3657,-10-5 0,3-13 0,-21-6 0</inkml:trace>
  <inkml:trace contextRef="#ctx0" brushRef="#br0" timeOffset="10399">22710 3191 13905,'8'56'619,"-2"-19"0,-1-1-401,6 22-2454,1 1 2241,1-7 690,0-15-662,-1-8-38,0-5 324,-3-12-392,-5-10 107,4-6 16,0-5 1229,10-21-1273,-5 1 39,5-13-29,-5 4 24,0-3-34,-1-1-12,3-10-174,-4 15-139,-1 7 78,-5 20 241,-3 15 90,1 7 61,1 9-33,-1 9 218,0 27-263,-1-11-73,-2 16-51,0-21 46,0-6-1,1-7-106,3-3-11,2-12 695,16-23-444,-4-8-60,10-22-7,-7 2-55,1-6 16,-6 7 1,0-1-23,8-21-6,-6 13 0,1 2-756,3 1-240,-2 6-1894,-7 55 2896,-9 5 0,-1 9 0,-3-16 0</inkml:trace>
  <inkml:trace contextRef="#ctx0" brushRef="#br0" timeOffset="10770">23258 3453 14325,'26'46'488,"-2"-5"-668,4-7-492,-11-16-3024,17 4 3696,-20-18 0,-1-4 0,-9 0 0</inkml:trace>
  <inkml:trace contextRef="#ctx0" brushRef="#br0" timeOffset="10986">23448 3453 11172,'5'4'2946,"-2"-1"-1232,-3-3-1394,-16 46-24,3-15-251,-6 12 0,-2 3-224,5-14 0,0-3-505,-15 31-4200,11-9 4884,14-31 0,4-4 0,2-13 0</inkml:trace>
  <inkml:trace contextRef="#ctx0" brushRef="#br0" timeOffset="11620">23686 3453 14090,'-27'36'353,"4"-3"-347,18-10-1,2-1 1,2-2-1,1-2-33,8-1-84,6-9-28,4-3 101,11-20 185,-5-17-17,-3-8-68,-5-2-61,-12 13 6,-4 12 156,2 5-117,-2 6 543,2 16-179,-1 6-28,3 15-196,0 14-202,5-2-762,18-1 779,27-52 0,-22 11 0,9-33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1:52:54.1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7118 2405 6686,'0'0'0</inkml:trace>
  <inkml:trace contextRef="#ctx0" brushRef="#br0" timeOffset="2281">7118 2405 11441,'-2'46'171,"-1"0"1,1 0 0,0-3-49,2 21-42,0-30 1,0 0-43,0 21 12,0 11-32,-2-16 1,0 0-20,-1 14 30,0-16 0,-1 7 0,1-10-30,0-3-26,-1 11 1,1-3 81,2-22-50,1 13 5,0-20 0,0-3 34,0-2-45,0-3 39,0-7-33,0 2-1,0-3-5,0 2 0,0-1 0,0-1-28,0 1-50,-1 6-28,0 7 106,-1 0 5,0 3 1,1-9-1,1-3-5,0-4-39,0-2-57,0-3 147,2-7 73,3 3-124,5-4-62,0 5 62,1 1 0,-1 1 0,0 3 34,1 0-34,2 3 33,1-1-33,0 1 17,7-2-45,-4 0 28,5-2 39,-6 0-5,13 0-34,8 4-6,-1-1-338,2 3 339,-15-3-7,22 8 18,-3-2 78,18 4-56,-24-8 0,-1-2 45,7 1-23,12-3 12,-34-3-51,-1 0 67,-1-1-38,-1 0-35,9 0 62,-7 0-67,8 1-33,-8 0 382,10 1-309,12 0-40,1-1 44,11 1 12,-21-1-50,-1-1 5,-14 0 28,-5-1-39,4-1-11,2-1 6,0 1 10,17-5 40,-2 4-34,1-1 12,4 1-186,-4-2 40,2 0-95,0-6 162,-12 0 16,-10 2-10,-3-2 201,-8-1-151,1-1 23,-4-1-23,0 3 5,0-3-5,0-1 11,0-3-11,0-1 6,0-2-6,0-3 0,0-1-45,0-19 101,2 7-56,0-15 0,3 9 11,0-1 1,0-2-12,0-14-330,0 3 0,-1-3 352,-2 13 1,-2 1-23,1-3 0,-1 2 0,0 2 0,0 2 6,0-14 33,2-8 11,-2 26-45,1-1 1,0 0 45,0 2 33,-1-6-23,0 23 7,0 12 753,0 3-692,0 3-90,0 1-27,0 0 16,0 1-28,0 1 0,-1-1 0,0 0 0,0-1 5,0 0 1,0 0 55,1 1 281,-3-1-112,-3 2-174,-1 0 44,-11 2-55,6 0 151,-48 7 56,17-3-121,-10 1 1,-3 0-34,23-3 0,-1-1-92,-25 1 0,-1 0-6,25-2 0,1 1-134,-4-2 0,1 1 179,-18 0-6,24-1 0,-6 0-33,-7 1-84,-10 3 27,1-1 51,0 1-500,23-1 500,1 1 23,0-1 236,2 1-355,-34 2-88,8-3 245,9-4 1,2-2-113,0-1-83,3-6-280,31 7-3144,-13 4 3558,5 4 0,-1 0 0,9 1 0</inkml:trace>
  <inkml:trace contextRef="#ctx0" brushRef="#br0" timeOffset="5324">2214 9001 10338,'14'41'644,"1"8"-448,-10-21 61,6 22 163,-5-4 12,0 20-303,-2-8-62,-3 4 6,-1-14-3,0-12 0,0 2-65,0 18 51,0-20 0,0 1 79,-2 26-107,1-18 11,-1 19-33,1-30-1,1 8-5,0-12 0,0 2 6,0 2 61,1-1-61,0-3-1,2-2-5,-1-6 0,1-1-78,1-1 78,-1-5 0,0-3-45,0-5-78,-2-6-381,0 1 402,2-2 102,1 0 0,1 1 0,0-1 219,10 0-123,9-6-85,3 1 50,4-3-55,-8 3 50,15-2-56,-7 2 0,11-1 73,1 0-62,-9 3 78,2-1 1,2 0-1173,16 1 1089,11 0 44,-29 1 1,-1 1-623,1-1 628,20-1 0,-25-1-17,0-1 29,2 0 44,16-6-107,-9 3 1,12-5 72,-16 3-78,0 0 0,-3-1 1156,8-2-1156,-12 3 717,12-1-751,-20 7 68,3 2 5,0 2-39,-4 0 39,7 1-27,-6-1-1,3 2 22,0-2 29,14 0-28,-10-1-29,19-6-5,-20 1 0,12-11-33,-15 2 33,-5 1 0,-8 3 5,-10 5 23,0 2-117,0-5 94,0-5-5,-1-22 0,-2-9-23,1 11 1,-2-1 17,-1-20-21,-1 15 1,1 0-1176,-1-9 1156,-2-17-302,2 20 324,1 12 1,-1 1 17,-2-17 5,-4-11 39,2 24 0,0 5 11,-9-15-50,7 21 17,-7-18-11,9 16-45,1 5 72,3-9-33,2 9 1118,2 0-1118,-1 5 336,2 9-252,0 7 33,-1 0-66,-1 2-12,0 0 22,-1 0-55,1 0 0,-2 0-1,1 0 29,1 0-29,-1 0-5,1 0 40,-1 0-35,0 0-5,-2 0 56,-3 0-56,0 0-5,-9-2 5,4 1 5,-6-2 1,-5-2 111,-33-2-72,20 3-45,-21-1 0,37 5 0,-2 0 6,-9 0-1,7 0 79,-9 0-84,10 0 0,0 1 0,-1 1 0,-12 0 6,-3-1-6,1 1 11,-8-2-11,11 0 0,1 0 6,4 0-1,10 0-5,-40 0-61,27 0-446,-5 0 1,1 2 500,7 1-75,-9 4 30,-19 6 57,8-2-3017,-10 2 3022,20-4 40,12-4-51,5-1 634,0-1-1093,11-1-1086,7-2 1545,4-3 0,2 2 0,0-3 0</inkml:trace>
  <inkml:trace contextRef="#ctx0" brushRef="#br0" timeOffset="10697">2833 8882 9828,'-2'-28'1389,"-1"-7"-1120,-3 4-45,0-5-62,2 4 84,-1-22-190,1 9 48,3 4 0,-1-1-20,0-9 11,1-16-39,1 22 118,-2-15-23,0 1-84,-1 2 40,-2-7-102,2 27-5,0-13 124,0 14-102,0-19-16,0-8 55,1 0-61,1 2-934,1 19 979,0 1-6,-1 0 0,0-3 17,-1-19-53,0 5 0,0 0-3,0 1-6,1-9 6,1 31-5,0 0 10,0-2 40,0 1-6,0 0-44,0-13 1006,-4 1-917,0 2-84,-3 7-45,1 16 90,-3-9-67,-1 2 10,-1-9 12,2 10 0,2 2-33,3-5 33,1 6 0,1-10 5,2 12 7,0 2-12,0 3 44,0 0-32,0 1-7,0 6-5,0 1 0,0 9 0,0 0 6,0 1-6,0 0 5,0-3 23,0 0 6,0-7 0,1-8 83,1-3-22,2-7-61,-1 9 50,1-2-22,-3 12-62,0 1-247,1 7-38,-1 1 346,5 3 68,4 5-23,7 5-3436,7 6 3308,-7-5 22,8 0-6,-7-10 6,9 0 118,14-7-68,-11 2-50,8-4 11,-8 1-5,-8 2 11,6 0-17,-11 2 3397,-1 1-3386,1 0 29,-2 0-29,1 0-11,-1 0 22,9 1-22,-5 0 39,15 1-39,-12-1-5,7-1-6,5 0 11,0-3 0,0 1 56,7-5 11,-11 5-67,5-2-51,-11 4 51,-8 0 0,0 0 0,-3 0 34,5 0-28,8 0-6,6 0 0,19 0-34,-8 1 34,-3-1 6,-9-3 5,-15 1-6,8-5 7,-6 4-1,5-3-6,-5 3 12,5-1-50,-2 2 21,8-1 7,-5 1-23,-1 1 61,5 0-66,24 1 33,-14-1-56,16 1 56,-29 0 0,3 1 0,1 1 5,2 0-5,0 0 12,1-2-7,1 0-5,-1 0 0,0 0 6,-2 0 89,11 0-78,16 0-6,3 0-8,-25 0 0,-1 0 2,11 0 1,8 0-6,-21 0 5,8 0 29,-1 0-28,-11-1-6,8-2 0,-14-1 22,1-2-16,-7 3-6,-2-1 16,-9 3-27,-2-1 17,1-1-6,0 0 5,1-1-5,-1 2 6,-2 1 0,0 0-6,-1 1 386,1 0-145,0 0-236,0 0-10,4 0 5,-2 0 5,2 0-5,-3 0 6,0 0 0,-1 0-1,1 0 1,0 0-1,0 0-5,-1 0 6,2 0-6,-1 0 6,1 0-12,0 0 40,5 0-29,8 0 6,7 0 29,14 0-40,-3-3-28,8 1 33,-16-2 6,12-1-11,-14 2 6,9-1 0,-8 1-1,2 1-10,39 1-1658,-5 0 1668,-25 1 1,-1 0-507,17 0 501,-24 0 6,0 0 5,15 0-6,3 0-5,-10 0 0,2 1 808,-5 0 0,0-1-839,6 1 0,-2 0 31,14 0-3,-4-1 1,1 1 2,15-1 0,-10 0 0,-1 0 615,6 0-612,-22-1 0,0 0-3,18 1-11,10-1 11,-18 1 0,-11 0 0,-12 0 0,-3 0 72,29-2-128,-21 0 45,16-1 78,-32 1-67,-6 0-39,-4 1 39,0-1-39,0 0 39,3-1-45,-1 0 17,3-2 28,1 1 39,2-2-22,10-3 17,-3 0-40,18-6-33,-14 6 106,16-4-67,-17 8 0,3 0-84,-13 4 79,-3 1-1,-1 0-39,-2 0 45,1 0 6,-1 0-1,2 0 46,11-1-51,-5-1 39,21-4-33,-11 0 16,11-3-22,-7 2 0,2 0-6,0 0 6,-1 2 0,-1-2-11,-2 1 6,6-3-7,-5 1 12,-4 1 0,-9 3 0,-7 2-11,3-3 17,-1 1-6,1-1-6,-1 3 1,-2 1-1,4 1 12,-3 0-12,2 0 0,10 0 34,-9 0-22,9 0 0,-8 0-6,-2 0-23,0-2 18,-3 1-1,1-4-28,-2 2 34,2-2-95,1-2 95,-2 3 6,3-2-45,-4 3 5,1 0 34,-2 1-106,0 0 139,-1-1-66,4-1 38,-4 1-72,0 0 117,-1 2-61,-2 0 11,1-1-5,0 0-85,1-4 90,0-2 95,0-28-95,-2 16 6,-1-38-6,-3 26 67,-1-15-11,0 18-17,1-5 34,2 13-34,-1-7 45,2-13-95,-3-8 16,1 15 1,1 0-1147,-3-15 1146,0 7-5,3 20 0,-1-1 6,0-18-1,1 13 1,0-13 5,-1 2 12,1-1-23,-2-9 5,1 13 35,0 10-6,2 9 1141,-3-15-1175,2 12 0,-1-12-39,-2-1 100,2 1-55,-4-14 5,2 6-5,0 11-12,1-3-33,3 9 44,0 1 7,1-5 21,0 4-33,0-7 0,0 5 0,-3-5-5,-2 5-68,-2-25 67,3 21-28,1-11 0,3 15-55,2 6-2582,3-20-2819,-2 20 5490,-1-8 0,-3 20 0,-1 4 0</inkml:trace>
  <inkml:trace contextRef="#ctx0" brushRef="#br0" timeOffset="13935">4999 8763 12079,'9'37'427,"-1"1"1,2 5 0,-2 0-13,1 17-345,-4-19 0,0 3 39,0 10 0,0 2-31,-1-9 1,0 0-32,0-2 1,0-3-42,2 12 50,2-8-12,4 19-1580,-4-16 1547,1 11-75,-7-32 98,-2 2-241,0 1 257,0-2-50,0 0 45,0 7 61,0-3 1056,0-3-1162,0-10 511,0-12-511,0-5 247,0-1-370,0-2-62,2 2 202,1 3 33,1 0 17,0 5-67,-2-5 17,0 0-39,5-6 89,4-4 6,1-2-73,3-2 0,-3 2 33,1 1-33,2 0 6,2-1-1,12-3 51,-6 2-56,9-1-5,3-1 5,4 2-6,1-1-5,9 1 5,2 0 6,-8 1 12,5-2-12,-21 2 0,0 1 5,1-2 34,15-3-33,-10 3 5,24-3-16,-9 6-29,-1 2 17,10 2-347,8 2 275,-8 2 52,-21 0 1,-2-1-149,1 2 28,11-1 152,-18-2-51,9-3 50,-10-2-156,21-12 106,-11 3-208,11-4 253,-23 9 6,-5 5 5,-7 2 5,0 1-5,0-1 67,1-1-67,-2 1-44,9-4 44,-8 3 33,2-2-89,-1-1 0,-7 2 56,3-8 23,-8 3 21,-1-26-38,-1-4-6,0-9 0,0 1-62,0-8 51,0 12 6,0-14 5,0 17-12,2-16 12,0 11 20,1 9 0,-1-2-20,1-20 114,-2 16 1,0 0-53,-1-27-40,0 28 1,0 0 117,-4-11 89,-2 2 6,-7 14-223,3 15 32,-7-3-32,7 14 66,-9-8-84,10 9 6,-4-3 0,7 8 12,-1 0 105,1 2-117,-1 1 174,-2 0-118,-6 0 22,-3 0 6,-15 0-39,2-4-39,-13-3 5,12 0-11,-12-3 0,18 6 73,-7 1-73,10 2 56,1 1-6,-1 0-50,-2 0 6,0 0 44,-2 0-78,-12 1 22,-18 3 12,10-1 0,-6 1-1,12 0 1,10-2 16,-9 1-5,3-1-6,-12 1-5,9-2-6,-3 3 0,13 2 5,7 1 1,-7 2-6,8 0 6,0 0-6,-2 0 0,-1 0 22,-1-2-22,0-2 0,0-2 0,-1-1 0,-1-2 6,-11 0 78,9-2-84,-7 1-23,6-4 23,10 3 0,-2-1-101,7 3-4194,-10 24 4295,9-13 0,-4 13 0,17-19 0</inkml:trace>
  <inkml:trace contextRef="#ctx0" brushRef="#br0" timeOffset="15783">5595 8573 10382,'1'-26'980,"0"-6"-778,-3 13-73,1-7 229,-1-8-122,0 6-124,0-13 0,0 8 28,1-1-95,-2-2 145,0-14-117,-1-2 2,1 13 1,0 0 25,-3-27-56,0 4 28,1 17-40,0 12-27,0 0 114,-2-2 1,-1-3-1514,-3-27 1412,3 27 1,2-1-4,2 5 1,1 1 90,-1-26-107,-1-4 0,0 27 0,0 1 0,-4-10 11,-1-3 0,4 11 28,-2-6 12,4 11 16,-2-4-33,2 7-23,-1-1-6,-1 0-5,2 7 1595,-4-12-1629,1-10 85,0-14-40,3 9-61,3 3 38,1-5 18,1 13 39,2-19-45,-1 32 39,0 1-33,-2 13-1,0 0 57,0-1-57,0-6 1,0 4-6,0-3 39,0 6-39,0 2-5,0-1 5,0-2 5,0 3 23,0-5-28,-2 0-5,1 3 5,-2-8 0,3 6 0,-1 3-17,1 3 431,0 6-1237,0 2-1126,-1 4 1949,-1 0 0,1 1 0,-1-1 0</inkml:trace>
  <inkml:trace contextRef="#ctx0" brushRef="#br0" timeOffset="17245">7356 8525 14359,'-8'36'162,"4"5"-122,12 5-35,1 5 62,1 3-2075,0 2 2061,1 8 0,1 4-1235,-4-18 1,0-1 1184,-1-3 1,1 1 0,-1-4 13,-1-2 0,-1-6 898,1 11-915,-2-2 40,2 8-35,-4-16-5,1 7 39,-1-9-55,-1 12 787,1 1-771,-1-1-6,0-16 2753,1-12-2803,-1-3 22,1-3-5,1-2 39,1-2-6,1 0 6,-1 0-5,3 4-1,-3-3 1,1 2-35,-1-4 35,-2-3-1,1 0-39,-3-4-2514,2 2 2559,-1-15 0,0 11 0,-1-11 0</inkml:trace>
  <inkml:trace contextRef="#ctx0" brushRef="#br0" timeOffset="19058">7356 8572 11133,'37'-15'1272,"8"0"-819,14 9-313,-8-1-45,2 0-14,-20 2 1,3 0 4,6-3 1,3-1-81,7-2 0,-1-1 10,-4 1 1,-4 0-17,14-7 39,7-2 29,-24 8-99,1 2 0,-1 2 31,-4 1 34,10 3-34,-29 4 0,-1 0-6,21 0 17,-17 0-11,18-2 0,-18-2 11,13-6-78,12-4 67,-8 3-17,14 2 6,-32 7 0,6 1 11,-13 1-106,7 0 100,-4 0-128,11 0-1,1 0 130,-9 0-7,3 0 7,-17 0 5,2 0 17,0 0 162,2 19-78,-1-5-57,2 19-60,8 27-852,-4-12 1,0 2 867,-2-8 0,0 0 14,1 7 0,0 0-14,-2-1 0,-1-2-3,-2-10 0,-1 1 0,6 29 1,-1 0 2,-1-1-3,-4-21 0,-1 0 8,-2-1 1,0-2-6,2 16-333,-3-19 0,-1-4 333,1-12 5,-1 9 12,1 2 1621,0 26-1627,1-19 123,0 17-128,1-27-6,-3-6 5,2-10 1,-2-10 803,0-1-809,0 1 0,0-1-191,0 0 1,0-1 285,-13-6-22,2 1 196,-43-5-96,23 5 79,-27 6 0,-13 1 35,22 0 1,-1-1 0,1 1-242,2 0 1,1 0 0,-3-1-7,-3 0 1,-5 0-1,1-1 1,11-1-36,8-1 1,3 0 25,-28 0 0,4 0-877,10 3 1031,-14 9 0,-4 3-154,26-5 0,-1 0-132,-6 3 0,-6 2 0,9-4-2324,-8-4 2425,7-18 0,33 1 0,3-10 0</inkml:trace>
  <inkml:trace contextRef="#ctx0" brushRef="#br0" timeOffset="21032">7951 8572 11273,'-4'-46'1104,"0"1"-903,2 22 12,1 0 112,-1-16-157,4-16-39,0 8-48,2-5 0,0 1-1081,1 7 1003,-2 7 0,0-1-151,-2-24 193,-4 7-51,0-12 6,-5 5 45,3 16-6,0-19-28,3 22 51,2-2 22,0 20-12,1-9 1,0-3-17,0-9-34,0-1 1,0 0-23,-1 8 36,0 2 1,0-5-48,0-2 0,0-1 16,0-8 1,-1 0-6,1 6 0,-2 2-52,0 5 1,-1 4 57,0-1 240,-3-11-235,2-10 23,1 22-29,-1-16 1,3 32-6,-1 2 17,1-13-12,1 10-5,0-19 0,0 18 14,-1-11 0,1-2-14,-1 6 6,-1-29-6,1 42 11,-2-4 1173,0 5-1089,-3-15-101,-2-1 12,-1 0-6,2 0 0,2 12-3381,3-1 3381,-1 1 6,2-1-6,1 0 0,0-18 0,0 15 0,0-20-286,-2 20-2167,-5 2 2453,1 9 0,-2 8 0,5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2:29:35.9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4785 15812 24575,'0'23'0</inkml:trace>
  <inkml:trace contextRef="#ctx0" brushRef="#br0" timeOffset="11073">3857 16478 6512,'-24'0'0</inkml:trace>
  <inkml:trace contextRef="#ctx0" brushRef="#br0" timeOffset="59969">3833 15407 12769,'40'7'117,"15"0"-117,-18-7 39,18 1-14,-16-1 1,2 0-4,-7 0 1,0 0 10,8 0 1,-2 0 151,11-1-174,-18-1 258,6-3-230,-11 0 67,6-2-22,-8-2 17,-9 3-23,9-5-38,-10 5-40,5 0-62,-8 3 56,1 2 12,-8 1 89,6 0-89,1 1 27,4 1-44,-5 0-347,-4 0-779,-5-1-193,-2-1 1,-1 0-1</inkml:trace>
  <inkml:trace contextRef="#ctx0" brushRef="#br0" timeOffset="60861">4999 15383 13491,'46'20'655,"-3"-4"-543,-14-15 11,22 0-87,-10-1 1,3 0 52,5 0 1,3 0 11,13 1 0,-2-1-630,-17 1 0,-2-1 638,11-3 0,0-2-48,-10-3 1,-1-1-42,1-1 0,-1 0-15,-2-2 1,-2 1 55,14-5-27,-3 3 22,-4 2 170,11 3-158,-6 4-63,-4 2 40,-14 2-45,-18 1 40,-2 1-34,-7 0 33,-1 0-34,-5-2-467,-1 1 1,0-1 0</inkml:trace>
  <inkml:trace contextRef="#ctx0" brushRef="#br0" timeOffset="62030">7118 15311 12830,'-35'-2'907,"8"0"-895,26 2 27,1 2-28,3 0 79,4 1 38,5 1 57,20 2-84,-2-2 28,34 0-73,3-2-28,-33-2 0,1 1-6,1-2 1,0-1 7,2-2 1,2-3 72,4-2 1,1 0-23,1-1 1,0-1-32,0 0 1,-1 0-205,-10 2 0,1 2 204,25-4 1,2 2-51,-15 2 0,1 1 17,15 0 0,-2 1-17,-24 3 0,-4 2 5,22 0 1,-7 5 67,-1 2-71,-9 1 1,1 1 3,23 5-114,-12-2 1,2 0 107,-16-4 0,-1 0 0,-2-1 0,0 0 6,16 2-1,-20-7-5,-8 0 459,-3-2-426,-7-1-27,-7 0-1,3-2 295,2 0-306,1 1 6,4 0 0,-1 2 0,8 1-101,2 4-84,-2-2-828,1 5-2768,-8-3 3781,-1-1 0,-6-2 0,-5-1 0</inkml:trace>
  <inkml:trace contextRef="#ctx0" brushRef="#br0" timeOffset="65573">3523 14549 12830,'0'51'252,"-1"-1"-162,1-12 50,0 6 33,0 6-83,0 5-28,2 2-40,0-16 0,1 0 51,2 19-910,-2-22 1,1-2 842,-1 8-50,0-6 61,-1-6-149,0-5 138,-1-3-6,0-1 6,1 9 38,0-8 1234,2 16-1211,0-12 534,-1-2-494,0-7 237,-2-6-254,1-5 44,-1-1-10,-1-5-119,0 0 68,1 0-62,-1 1-22,2 3 61,-1 1-50,1-2 6,-1 1-6,1-3 22,4 1-22,4-2 34,6 1-28,5 0-12,-2 0 6,6-1 78,-1 0-44,9 0-34,-6-1 6,11-1 50,-13 0-56,9 0-45,-9 0 50,13 1 7,15-1 49,-8 1 1,6-1-51,-10-1 62,8-4-68,2 1 51,-17-1 0,0 0-50,9 0-6,-8 0 0,3 2 39,18-1-14,-21 1 1,0 0-21,17 0 34,6-5 130,-10 1-144,-12 1 0,1 0-81,14-2 56,5 0 62,-12 6-62,5 0-6,14 1 1,-13 1 5,-3 0 0,0 0 17,4 0-23,15-3 6,-25 1 0,0-1 0,-6 0 0,0-1 3,4 1 0,-1 0 69,20 0-60,-15 1-7,-5 1-5,-13 1 6,1-1-1,0 0 1,1-1 11,12 0-34,2 0 17,1-1 67,-3 1-61,-12-1 11,11-3-12,-9 2 51,21-4-84,-10 2 28,1 0 0,-4 3 0,-11 1 0,11 2-17,3 0 17,0 0 6,8 0 5,-7 0-5,25 2-6,-21-1 11,20 2-5,-35-2 27,9-1-33,-5 2 0,-9-2 17,6 2 39,-10-1-56,1 1 6,0 0-1,11 3-5,5 0 6,0 0-6,-2 0 5,-10-3 7,1-1-12,-1 0 5,1 0-5,13 1 0,5 1 11,0 1 6,-1-1-56,1 1 33,5-2 6,0 0 0,15-1 3,-29-1 0,1 0-3,23 0 3,-23 0 0,-3 0-3,3 0 5,14 1 1,-12 1-6,9 1 0,-15-2 0,-1 1 11,15-1-11,-12-1 95,25 2-89,-10-1-6,-1 1 0,-3 1-6,-15 0 6,0 0 6,-1 1-6,13 2-56,-10-1 50,9 1 1,-13-3 5,0 1-12,13-1 7,5-1 5,-2 0-6,-3-1 6,-2 1 6,-11-2-1,20 4-5,-22-2 28,17 2-28,-20-1 0,5-1 0,-11 0 0,0-1 34,-2 0-17,6 1-51,-1 1 1,0 2-1,2 1 34,-3 2 50,6 1-50,1-1 0,-7-2 0,-2-1 6,-6-3 5,10 2-11,-8-1 0,5 0-61,-6-2 49,-3 0 7,4 0-46,-6-1 51,2 0-39,-5 0-11,0 0-6,0 0 50,1-7 6,-3 0 6,1-7-6,-3-2 0,0-12 50,0-6-44,-1-1 33,0-9-39,2 5 0,-1-1 0,-1 0 0,2-7 0,-1-8 0,0 0 5,0 19 1,-1 2-6,0-5 90,1-20-124,0 30 34,1-6 0,0 8 56,-1 0-61,1 0-12,-2-3 17,0 12 73,0-7-12,0 14 18,0 1-79,0 7 5,0 2 18,0-5-23,0 2 28,0-5-73,0 2 45,0 3 5,0-2-5,0 3-5,0-1 5,0-2 50,0 0-50,0-1-33,-1 0 33,0 0 0,0 2 78,-1 2-72,2 1 5,-2 2-6,1 0-5,-1 0-50,0 0-73,0 0-84,1 0-23,-2 0-499,1 0-1359,-4 1-3279,0 4 5367,-4 1 0,5 0 0,1-2 0</inkml:trace>
  <inkml:trace contextRef="#ctx0" brushRef="#br0" timeOffset="67934">3547 14454 9873,'41'6'722,"-5"0"-335,-22-5-247,-1 1 112,7-2-62,0 0-140,2 0 102,10-1-91,-9-1 1,8-1 117,8-1-101,9-1-38,2-1 44,2-1-39,-13 1 39,20-2-45,-12 2-879,15-1 896,-17 5-39,-3 1 0,3 1 31,-9-1 0,0 1 10,18 0 1,-2 0 70,10 1-28,-26-1 0,0 0 44,23 1-89,0-3 14,-23 1 0,0-2-3,22-2-31,-21 2 1,0 0-37,-1 0 0,-1 1 39,20 0 970,9 0-920,-12-1-36,-18 2 1,0 0-15,19 0 72,-20 0 1,1 1-50,24-1-40,-22 1 0,0 0-10,20 0 60,8 0-10,-12 0-56,-1 0 5,12-2 134,3-1-111,-10 0 16,9-1-16,-29 4 5,17-1 0,4 1 17,1 0-56,-4 0 6,-15 0 33,3 0 45,2 0-22,23 0-17,-14 1-43,-19-1 1,1 0 22,7 0 1,0 1 4,-7 0 1,0-1-28,8 0 0,-2 1-3,16 0 11,0-1 73,-14 1-62,-6 0 1,-1-1-18,7 2-2,-8-1 0,1 0-59,5-1 50,13 2 1,-17-1 5,-1-1 39,1 0-33,17 0 5,4-1-11,1-1 5,-22 0 1,-1 0 0,23-1-1,-2-2-5,-7 2 11,-6 0-11,-12 1 0,22-1 6,-11 2 0,1 0-1,-4 1-5,-12 0 73,11 2-56,-9 0-17,8 2-17,-11-1 23,9-1-51,3 0 45,-1-1 0,-3 0 5,-12-1 1,0 0-6,-1 1 6,1 0-6,11 0 11,4 0 0,23 1-11,-18-1 6,7 0-6,-23 0 11,13 0-11,-10 0 5,9-1 1,-12 0 0,-1 1-6,-2-1 5,0 1 13,10-1-13,-9 0 6,19 2-5,-18-1 61,16 2-67,-19-1-28,8 0 28,-3 2 17,2 1-23,0-1 6,-5 1 6,-9-2 44,1 2-44,4-1 0,0 1 5,4 1-11,-8-2-62,-2 0 62,-10-2 0,2 0 39,-5-1-117,-1 0-1451,-1-5 1529,-2 0 0,2 0 0,-2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6:57.3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2643 4524 13211,'-4'31'386,"3"-2"-302,14-8 23,1 2 5,11 13-112,-6-7 33,7 9 23,-8-12-56,2-1 6,-1 0 56,0 0-62,7 10 39,1 2-34,-7-10 1,0 2 5,15 17 0,-4-3 1,-3-6-12,-13-15 5,9 10 1,-12-15-6,4 2-11,-7-8-40,-1-4-5,2 2 56,-3-4 6,0 1-85,-2-4-245,-3-1-360,0-1-1747,-2-6 2431,-1 0 0,1-2 0,-1 4 0</inkml:trace>
  <inkml:trace contextRef="#ctx0" brushRef="#br0" timeOffset="634">2690 5072 12455,'42'-36'610,"-3"0"-285,-14 4-107,-3 5 1,1-2-17,14-18-18,-4 6 1,1-1-106,4-5-15,-9 11 0,-1 2-58,-2 2-6,6-4 0,-21 24-39,-1 2 33,-7 8-44,-1 0 33,-1 2 28,1-1 34,-1 0-45,0 0 11,1-1-11,0 1 11,0-1 34,0 2-7197,-2-1 7152,-6 2 0,4-1 0,-5 0 0</inkml:trace>
  <inkml:trace contextRef="#ctx0" brushRef="#br0" timeOffset="1374">2619 5262 12785,'12'-41'202,"3"3"-202,4 18-4313,17-20 4313,-16 18 0,7-8 0,-24 25 0</inkml:trace>
  <inkml:trace contextRef="#ctx0" brushRef="#br0" timeOffset="11409">3571 4215 13435,'-22'34'235,"2"-4"-201,8-17 55,0 1-89,0-1 0,2 0 0,-2 4-5,2-3 78,0 0-34,5-4-39,2-6 67,-1 0-61,2 0-1,-2 0 6,1-2 23,1 2-34,-2 0 0,0 0 11,-3 4 28,2-2 96,-4 5-135,3-5 5,-1 2 12,3-3 6,-1 1-18,1 0-5,0-1 0,2-1 0,2-3-112,0 1 107,0-1 44,5 10 0,6 6 17,2 3-95,10 8-12,-9-11 51,5 4 0,-8-7 12,6 4 16,-6-4-28,3 3 0,-6-5-62,0-1-100,3 4 16,-5-4-358,5 2-151,-6-7-119,1-1-3415,-1-3 4189,-2-2 0,-1 0 0,-1-1 0</inkml:trace>
  <inkml:trace contextRef="#ctx0" brushRef="#br0" timeOffset="12093">3619 4501 12696,'34'-18'750,"-5"2"-571,-18 6 45,4-4-151,-2 3-28,2-1-6,-7 5-22,-1 2-17,-5 4 0,0-1 812,-1 2-616,-1 4-190,0 2 50,0 12-45,0 14 0,2 1-11,-1 1-39,1-14-17,0-9-168,-1-3-1087,0-1-128,-1-2-1737,1-1 3176,-1-2 0,0-1 0,0-1 0</inkml:trace>
  <inkml:trace contextRef="#ctx0" brushRef="#br0" timeOffset="12826">3833 4262 12780,'27'34'963,"-4"-2"-857,-13-20 12,0 3 33,-1-1-33,1 2-1,4 7-27,-2-5 33,6 10 51,-3-4-141,-1-4-5,-1 2 17,-9-14-39,-1-1 55,-3-6 113,0 0-73,0 1-62,0-1 34,-4 6-79,-5 2 6,-3 2 0,-11 10-17,-3-1 17,0 3 0,-10 3 0,16-12-5,-4 1-51,11-8-459,4-4-2236,1-1 2751,5-4 0,1 2 0,2-1 0</inkml:trace>
  <inkml:trace contextRef="#ctx0" brushRef="#br0" timeOffset="14268">4857 4501 14040,'19'27'291,"1"1"0,19 24-78,-9-14 22,3 0-98,-9-11 1,1 0-2229,13 12 2113,-15-14 1,0-1 112,8 6-85,-4-1 7,-1-1-57,-1-1 11,-2-1 228,0 0-228,0-1 6,9 10-17,-7-9 11,18 15-11,-8-13 1085,15 10-1096,-12-11 435,-6-4-587,-13-9 247,-11-9-386,0 0-168,-5-5-85,-2 0-649,0-4-4201,-3-3 5405,-3-6 0,2 5 0,-1 1 0</inkml:trace>
  <inkml:trace contextRef="#ctx0" brushRef="#br0" timeOffset="14718">4904 5191 14101,'37'-42'572,"-2"2"-444,-20 14-38,6-8-3,-1 3 0,0-2-48,16-24-20,-4 5 1,5-4-11,-11 18 0,1 0 1,-1 1 15,13-16 0,-1 2-22,-2 4 0,-3 5-3,1 4-73,-21 26-173,-4 4-941,-3 5 50,-1 2-611,0 1 1748,-1 0 0,-2 0 0,-1 0 0</inkml:trace>
  <inkml:trace contextRef="#ctx0" brushRef="#br0" timeOffset="15634">5809 4191 15177,'-25'26'302,"1"1"-240,3-5-6,-8 14-56,7-9 51,-9 15-51,16-22-6,1 4 0,8-14 1,3-2 5,1-3-6,2-2-106,0-2 112,3 0 0,5 4-12,16 17 86,6 10-74,2 7 0,-4-2 0,-9-10 0,0-2-79,3 4-201,-7-9-471,3 1-1029,-9-15 1780,-1-2 0,-4-4 0,-1 0 0</inkml:trace>
  <inkml:trace contextRef="#ctx0" brushRef="#br0" timeOffset="16185">5904 4358 13508,'39'-13'896,"3"4"-471,-22 15 91,2 10-34,-9 23-393,-8-8-83,-9 10 39,-5-18-40,-3 0 51,-7 3-50,5-9 28,-1 0 22,8-12-6,3-2-78,3-3-118,0 0 141,17 8 50,2 4-45,8 3 0,-2 0-398,-8-7-745,2-2 1143,2-3 0,-8-2 0,-1-1 0</inkml:trace>
  <inkml:trace contextRef="#ctx0" brushRef="#br0" timeOffset="16719">6261 4143 14941,'28'29'311,"0"-1"1,19 20-206,-33-33-16,-1-2-18,0 0 12,-3-1 12,-1-1 10,0 3-28,-3-5-5,1 7 235,-5-4-173,-2 4-68,-11 6-73,-1-2 6,-10 4 73,-10 10-73,5-6 0,-12 12 0,11-11-185,-13 11-688,17-18 873,-2-3 0,22-17 0,4-7 0</inkml:trace>
  <inkml:trace contextRef="#ctx0" brushRef="#br0" timeOffset="20607">7356 4477 14583,'44'50'330,"0"0"-268,-17-17 0,0 0-29,-5-6 1,1 0-9,7 9 0,1-1 31,12 15-34,-14-16 1,-2 0-12,13 15 14,-13-13 1,0 1-26,10 15 0,-8-10-6,-4-7 0,-14-21 1,-1-3-96,0-1-45,3 2 74,-2-4-52,1 1-4,-3-4 72,-1 1 50,1-1-33,4 3-68,1 1-671,5 1-650,-5-4-241,-3-4 1669,-7-6 0,-4 2 0,0-2 0</inkml:trace>
  <inkml:trace contextRef="#ctx0" brushRef="#br0" timeOffset="21074">7451 5120 13054,'10'-20'566,"0"3"-454,-4 7 39,2-2 0,6-3-5,5-6-6,7-5 33,9-6-69,-3 3 0,3-4-26,4-3 0,4-3-32,-3 2 1,2-2 0,-2 2-67,7-7 1,-3 2-1,-4 4 1,-6 4-547,-4 1-408,-22 19 974,-4-3 0,-4 11 0,0-1 0</inkml:trace>
  <inkml:trace contextRef="#ctx0" brushRef="#br0" timeOffset="21958">8404 4001 15070,'-32'32'459,"1"-1"-324,8-9 17,-2 2-74,0 2 28,-7 10-72,6-5-34,4-2 6,10-10-6,9-11-40,0-2-27,3-1 62,0-2 5,3 2 5,3 2 57,14 8-57,-1-1 29,10 8 16,-5-3-50,1 0-5,11 10 10,-10-8 7,14 10-836,-12-11-1506,-2-5-442,-6-6 2772,-10-11 0,-6 2 0,-1-3 0</inkml:trace>
  <inkml:trace contextRef="#ctx0" brushRef="#br0" timeOffset="22608">8523 4120 13049,'57'2'739,"-9"2"-504,-36 4-5,-2 3 16,-2 2-100,-2 0-57,-3 1 96,-2 5-112,-4-5-28,-6 8-381,-7-11-404,0-1 365,2-8 17,8-4 246,4-2 17,3 0 95,4 2 0,2 0 72,3 6 197,2 4 185,4 16-253,-2 8-66,-1 16 61,-8-11-112,-21-4-409,2-21 135,-13-6-208,9-10-179,0-3-219,0-7-514,3-4 1310,0-6 0,9 10 0,0 0 0</inkml:trace>
  <inkml:trace contextRef="#ctx0" brushRef="#br0" timeOffset="23210">8904 4001 13866,'23'31'423,"1"0"1,-2-3 0,-1-1-155,2 7-162,-5-10 50,2 4-101,-11-15-45,2 5-5,-8-10 307,-2 0-117,0-2 17,-4 4-112,-11 5-112,-2 1 5,-22 16 6,10-9 67,-22 20-111,21-19-91,-4 4-302,18-15-526,6-6-1928,5-4-979,5-3 3870,2-3 0,0 1 0,0-1 0</inkml:trace>
  <inkml:trace contextRef="#ctx0" brushRef="#br0" timeOffset="24238">10498 4858 16034,'25'-24'-516,"-3"5"-486,-7 14-908,4 1 1910,7-1 0,-11 3 0,2-1 0</inkml:trace>
  <inkml:trace contextRef="#ctx0" brushRef="#br0" timeOffset="24487">11046 4739 14667,'38'14'308,"-5"-4"-1092,-13-15 784,-2-1 0,-3 0 0,-6 3 0</inkml:trace>
  <inkml:trace contextRef="#ctx0" brushRef="#br0" timeOffset="24771">11617 4834 14846,'49'2'-1503,"-10"0"1,-34-4-1,-2 0 1</inkml:trace>
  <inkml:trace contextRef="#ctx0" brushRef="#br0" timeOffset="25019">12189 4858 15692,'64'-1'-117,"-10"-2"-3508,-31-4 3625,-9 2 0,0 1 0,-11 3 0</inkml:trace>
  <inkml:trace contextRef="#ctx0" brushRef="#br0" timeOffset="27971">15474 4239 15317,'24'32'226,"1"1"0,1 2 0,0-1-226,14 19 61,0-1-33,-11-16 12,11 12-40,-11-11 5,-7-9 1,0 2-40,15 26 96,0-1-62,-5-6-45,-11-20 45,-7-10-6,4 4 1,-5-6-1,3 3-44,-6-8 16,-3-3-5,0-1-107,0-2-190,0-2-997,1 0 1333,-5-3 0,-1 0 0,-2-1 0</inkml:trace>
  <inkml:trace contextRef="#ctx0" brushRef="#br0" timeOffset="28538">15593 4858 13575,'13'-17'728,"2"-4"-577,-8 8 252,16-19-145,-1 6-57,3-3 1,1-1 28,14-12-42,-3 3 0,2-2-116,-14 16 1,0 1-20,7-8 1,0 0 63,9-8 57,3-5-169,-17 17 152,2-4-28,-20 20-73,-3 3-28,-4 6-1322,-2 3-1333,2-4 2627,1-2 0,0 1 0,0 0 0</inkml:trace>
  <inkml:trace contextRef="#ctx0" brushRef="#br0" timeOffset="29597">16664 3881 14779,'-23'27'302,"0"0"1,-20 21-197,14-21 18,-2 1 5,1-1-129,2-3 123,-3 5 23,7-5-29,5-5-117,9-8 6,8-9-62,2-2 61,4 2 35,1 1-40,4 4 0,12 10 5,-3 0 1,10 8-1,-5-2 85,22 21-28,-9-9-88,-9-9 1,-1-1-48,-1-1-100,-4-7-152,-12-12-392,-2-3-515,2-2-1513,-1-3 2745,0-2 0,-3 1 0,-3-1 0</inkml:trace>
  <inkml:trace contextRef="#ctx0" brushRef="#br0" timeOffset="38236">16973 3858 14975,'-2'42'202,"-1"0"-146,1 21-56,1-21 0,0 25 0,2-33 5,1-3 1,3-1-6,2-5-28,6 6 28,-2-10 0,6 10-84,-7-16-202,8 7-251,-3-10 217,15-2 80,-7-4-124,5-5-538,-10-2 902,11-15 0,-16 11 0,6-10 0</inkml:trace>
  <inkml:trace contextRef="#ctx0" brushRef="#br0" timeOffset="38586">16926 4024 13351,'43'14'274,"-2"-1"-268,-19-4-398,13 2-869,-6-3 1261,13 1 0,-26-6 0,1-2 0</inkml:trace>
  <inkml:trace contextRef="#ctx0" brushRef="#br0" timeOffset="39897">17426 3953 14191,'29'15'353,"0"3"-264,-5 7 1,0 1-34,2-1 28,7 7-78,-9-9 33,4 2-28,-14-12 45,-1-2-6,-6-5 118,-2-1 73,-4-4-196,-6-1-45,0 0 0,-7 0-6,0 3-5,-21 11 39,10 0 6,-16 9-17,15-6-6,-14 14-17,13-9-302,-5 6-1081,20-17-566,5-6 1955,5-6 0,0-1 0</inkml:trace>
  <inkml:trace contextRef="#ctx0" brushRef="#br0" timeOffset="40672">19259 4596 14113,'65'-3'274,"-8"-1"-274,-34-2-442,-2 1-426,1 3-1037,-3 1 1905,-1 1 0,-8 0 0,-4 0 0</inkml:trace>
  <inkml:trace contextRef="#ctx0" brushRef="#br0" timeOffset="40905">19878 4596 14040,'34'5'-978,"0"0"1,22 5-1017,-36-12 1994,-5 2 0,-8 0 0,-2 0 0</inkml:trace>
  <inkml:trace contextRef="#ctx0" brushRef="#br0" timeOffset="41085">20306 4643 13323,'58'6'-4049,"-10"-2"4049,-27-7 0,-10 2 0,-4 0 0</inkml:trace>
  <inkml:trace contextRef="#ctx0" brushRef="#br0" timeOffset="41285">20854 4667 15681,'37'-7'-139,"0"0"1,-1 0 0,-5 1-2035,-10-1 2173,1 2 0,-10 2 0,-4 1 0</inkml:trace>
  <inkml:trace contextRef="#ctx0" brushRef="#br0" timeOffset="44138">24615 3548 13586,'-31'51'667,"0"-6"-63,-14 0-480,10-10-91,-8 10-27,23-20-1,12-12 35,3-3 21,1-2-22,3-3 62,0-2-39,1-2-68,0 1 6,0 3-39,0 2 39,8 7 6,-1-3 44,16 15-44,-6-8 50,8 8-23,-6-7-27,0 1-6,0-3 73,-2-1-68,4 0 1,-9-6 39,4 2-225,-10-8-1556,3 0 1736,0-9 0,-2 4 0,-1-4 0</inkml:trace>
  <inkml:trace contextRef="#ctx0" brushRef="#br0" timeOffset="44908">24781 3620 13681,'-37'47'314,"6"-6"-280,23-26 16,2 0-50,4-2-50,1-1-40,1-2 56,2-1 29,2-2-152,9-3 163,4-2 33,0-3-50,7-8 22,-6-12-11,-3 1-39,-5-6 33,-10 10 6,1-5 6,-1 8 44,0-3 6,0 11-196,0 1 140,0 3 90,0 12 83,0 6-139,1 24 55,2 0-21,-2-1 38,1 5-67,-2-23 68,0 9-102,-2-19 102,-1-1-102,-2-2 40,-2-2-79,-4 1-128,2-3-913,-7-1 1075,2-5 0,4 1 0,1-2 0</inkml:trace>
  <inkml:trace contextRef="#ctx0" brushRef="#br0" timeOffset="45654">24924 3548 13340,'39'45'1310,"-7"-9"-1108,-14-17 16,-4-4-95,0-1-39,0 0-33,-1-1 44,4 4 28,3 0-83,-4-3-40,-4-3 78,-8-8-72,-4-2 812,0 0-718,-1 1-100,0 0 73,-5 3-67,2-2 16,-3 3-11,2 0-11,0-1 6,-2 3 5,-1 2-5,-3 1-1,-10 9-5,4-3 0,-20 19 0,10-12 3,1-2 0,-1-1 3,-5 2-6,-11 6-90,20-16-1042,2-1 281,11-6-1512,3-2 2363,6-3 0,1-1 0,0 0 0</inkml:trace>
  <inkml:trace contextRef="#ctx0" brushRef="#br0" timeOffset="60411">23686 4143 12494,'8'24'706,"2"-3"-527,3-9 112,7 6-190,-5-3 33,10 13-100,-10-10-23,3 7 45,-5-7-17,0 1 6,7 9-45,-4-7 0,12 16 39,-5-8-33,0 0 39,4 5 67,0 2-67,1 2-40,-2-2 1,-7-10-1,-6-7 40,2 1-34,6 5-11,-5-5 12,6 4-12,-9-8 0,0-3 5,3 7 1,-2-2 16,5 10-22,-5-4 6,-1-2 5,-2-1-11,-5-11 6,0 3-6,-3-7 39,-1-3-22,-1 0-1093,-1-2 1076,0-14 0,0 9 0,0-10 0</inkml:trace>
  <inkml:trace contextRef="#ctx0" brushRef="#br0" timeOffset="61293">24353 4167 10399,'-36'21'550,"0"1"1,6-5 0,2 0-349,-10 8-95,8-5 27,-2 1-11,0 2-117,-1 1-6,1 1 0,1 2 0,2 1 0,-11 12 6,2 2-12,1-1 12,0 6 61,11-13-11,-13 17-39,13-18 39,-3 3-6,14-19-5,1-1-6,-6 5-33,6-6-6,-3 2-45,8-6 34,2-3 5,2-1-33,2-1-23,1-1 180,0-3 167,2 0-1360,4-4-68,3-3 1143,3-3 0,-3 2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39:45.0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2524 10930 16062,'18'55'22,"8"2"-16,-3-25 0,2-1 5,11 11-9,-9-13 1,-1-3-3,-1-5 0,5 5 6,-12-10-28,13 11 22,-13-10-73,7 7-17,-15-14-100,1 0-208,-1-3 174,-2-2-135,-3-2 74,-3-3-835,-1 0 1120,0-2 0,-1 0 0</inkml:trace>
  <inkml:trace contextRef="#ctx0" brushRef="#br0" timeOffset="569">3047 10978 13525,'-8'38'300,"0"0"1,0-1-1,1-3-137,-2 8-7,-2 7-77,-3 9-71,1-2 1,-1 4-1290,3-13 1,0 3 1285,-1 2 1,-1 5 0,2-6 10,1-9 1,2-4-14,-3 8 0,2-4 549,-2 0-552,3-10 0,-1 1 11,-4 16-11,-4 15 480,3-19-441,5-12-27,1-5 55,6-16-190,1-9 1239,0-2-1116,-1-21 0,1 15 0,-1-14 0</inkml:trace>
  <inkml:trace contextRef="#ctx0" brushRef="#br0" timeOffset="1417">3500 10525 15642,'-22'32'216,"1"0"1,-4 5 0,2-3-212,0-2 28,0 0 1,1-1-28,2-1 0,-9 11-6,19-25 50,2-2-50,4-7-50,1 1-68,6-3 157,12 4-33,22 19 33,-5-5-39,10 10-6,-21-12 6,0-1 0,-1 0-28,-3-1-145,4 4-40,-6-7-762,5 5-548,-10-13 1523,2-1 0,-8-6 0,0-1 0</inkml:trace>
  <inkml:trace contextRef="#ctx0" brushRef="#br0" timeOffset="1919">3547 10930 12953,'40'-54'1333,"-3"-1"-1030,-23 29-163,-2 2 0,-1 4-101,-8 13-39,1 2 11,-3 5-5,0 0 167,1 0 74,0 4 207,6 30-421,1 10-33,2 14 3,-5-25 0,0 0-356,4 13 353,4 4 0,-7-25 0,0-11 0</inkml:trace>
  <inkml:trace contextRef="#ctx0" brushRef="#br0" timeOffset="2484">3785 10549 13441,'21'37'414,"-1"-1"0,-1-2 1,-2-5-169,-2-4-111,1-3 77,-1-3-72,-1-1-56,3 1-33,0-2-39,-2-3 72,0-2-62,-6-5 17,0 2 28,-4-4 62,-3-1 22,-2-1-11,-2 7-100,-2 0-40,-9 18 0,0-6-124,-13 21-77,8-16-2051,-16 15 2252,6-18 0,7-5 0,5-10 0</inkml:trace>
  <inkml:trace contextRef="#ctx0" brushRef="#br0" timeOffset="4668">4857 10954 10489,'-13'-17'1355,"1"-2"-1176,8 14-33,0-3 28,2 7-56,1 0 27,-1 0 34,1 1 729,0 0-399,15 15-240,-3-4-123,15 13-12,-6-5 168,23 21-240,-14-13-12,16 16 1,-22-21-1,9 8 6,-10-9-50,14 10-51,-3-6 51,-3-2 27,-5-4-33,-13-10-5,-7-4-247,1-1-146,-3-3-263,1 1-571,-3-7 1232,0-10 0,0 6 0,0-5 0</inkml:trace>
  <inkml:trace contextRef="#ctx0" brushRef="#br0" timeOffset="5235">5428 10859 13973,'-14'39'365,"0"1"1,1-3 0,1-2-103,0 6-10,1 3-91,2-6 1,-1 1-62,-4 22-45,0-7 0,0 3-54,3-12 1,-1 1 8,0-1 0,0 2 1,0-2-12,0 0 0,1-2 5,-5 14 1,0-3-1,4-15 1,1-4-6,-9 23 0,2-2 0,11-37 6,2-4-1,1-4 7,2-3-7,0-2-44,1-3-986,1-1 1025,-1-23 0,1 16 0,-1-16 0</inkml:trace>
  <inkml:trace contextRef="#ctx0" brushRef="#br0" timeOffset="6183">5761 10501 15788,'-26'35'442,"2"0"-358,7-9 11,1 3-28,1-2-33,2-2-34,4-3 6,1-4-1,5-3 1,-1-5 5,3-1-5,0-5 22,1 0-34,0-2-44,0-1 55,0 5 1,0-1-1,0 7-5,1-2-5,8 10 5,1-3-6,15 16-39,15 3-39,4-3 68,6-1 10,-21-18-95,-5-3-44,-14-7-79,-1 0-231,-6-2-373,-1-2-1043,-2 0 0,0 0 0</inkml:trace>
  <inkml:trace contextRef="#ctx0" brushRef="#br0" timeOffset="6784">5904 10668 13536,'12'-23'1221,"6"0"-897,-4 17-128,2 5 56,-3 18-184,-6 1-17,0 10-46,-5-5 40,0 0-28,-5 10 16,-2-8-33,-6 13 12,0-14 27,1-4-95,4-9-146,4-9 202,13-1-12,-2-1 7,11 0 5,-6 0-840,7 2-6486,0 0 7326,-2 0 0,-6-1 0,-10-1 0</inkml:trace>
  <inkml:trace contextRef="#ctx0" brushRef="#br0" timeOffset="7284">6118 10478 14454,'30'32'173,"0"0"1,-2-3 0,-6-4-73,-9-6-28,-1-3 117,2 1 63,-3-1-248,-1 0 163,-5-3-73,-3-4 101,-3 3-89,-3-3-34,-2 4 5,-5 0 0,-3 4-33,-2 2 11,-2 2-17,0 2-33,-5 6-247,2-3-470,3-2 711,-2-4 0,15-15 0,-5 2 0</inkml:trace>
  <inkml:trace contextRef="#ctx0" brushRef="#br0" timeOffset="8620">7475 10787 14549,'50'41'347,"-17"-15"1,1 2-318,-4-4 1,-1 0-28,1 1 0,0 0 2,4 4 1,-2-2 33,1 1-50,12 11-1893,-20-20 1904,-5-4 0,-9-8 0,-10-7 0</inkml:trace>
  <inkml:trace contextRef="#ctx0" brushRef="#br0" timeOffset="9056">8070 10787 15255,'-10'42'244,"-1"0"1,-1 1 0,-1-2-184,1-11 1,-3 2-29,-2 7 1,-3 5 0,0 2-42,-3 7 1,0 3 0,0-2 31,3-8 0,1 0 1,0-2-23,-9 23 1,5-9 31,8-17-71,3-5 1,0 0-31,-1 6 33,-5 20-39,13-42-173,-3 0 67,3-8-1003,-5 3 1182,6-27 0,-1 12 0,4-16 0</inkml:trace>
  <inkml:trace contextRef="#ctx0" brushRef="#br0" timeOffset="9922">8404 10406 13956,'-17'37'756,"2"-3"-403,-10-5 22,-5 9-308,1-3-33,3-3 5,17-20-16,3-6 10,5-4-27,0-1-73,1 0 100,1 3 1,19 8-23,5 6 45,29 23-73,-19-13 51,7 10-34,-23-18 0,4 2-118,-8-6-700,5 4-744,-13-12 1562,0 0 0,-7-7 0,1 0 0</inkml:trace>
  <inkml:trace contextRef="#ctx0" brushRef="#br0" timeOffset="10520">8642 10478 12959,'57'-4'1417,"-6"9"-1059,-38 16-207,-3 5-100,-18 16-51,-1-19-90,-11 0 17,8-15-375,-2-5 96,7-1 60,-1-4 242,7-1 0,6-2 50,1 1 39,11 3 129,1 16-67,8 19-62,-10 5-6,-3 1 29,-12-9-51,-7-16-5,-9 4-17,0-13-1233,-13-6-761,11-9 2005,-3-9 0,13 7 0,2 2 0</inkml:trace>
  <inkml:trace contextRef="#ctx0" brushRef="#br0" timeOffset="11053">8904 10382 14101,'28'31'274,"0"0"1,2 5 0,-6-4-152,-11-9-28,3 13-84,-9-17 56,-2-3-11,-4-8 0,-1-2 12,0 0 162,-5 11-169,-5 4-5,-2 6-16,-12 12-35,0 0-8,4-10 1,0 0-559,-11 14-850,1-8 1411,12-24 0,11-8 0,0-3 0</inkml:trace>
  <inkml:trace contextRef="#ctx0" brushRef="#br0" timeOffset="18092">10713 10930 15788,'53'12'-23,"-5"-2"-633,-22-10-2598,31 3 3254,-15 3 0,4-1 0,-29 0 0</inkml:trace>
  <inkml:trace contextRef="#ctx0" brushRef="#br0" timeOffset="18308">11427 10978 15053,'33'-6'-17,"1"1"1,31-7-3642,-13-3 3658,-14 5 0,-11 5 0,-19 5 0</inkml:trace>
  <inkml:trace contextRef="#ctx0" brushRef="#br0" timeOffset="18442">11950 10978 13961,'37'-6'-658,"-1"0"0,29-6 658,-29-2 0,-16 7 0,-6 2 0</inkml:trace>
  <inkml:trace contextRef="#ctx0" brushRef="#br0" timeOffset="18675">12641 10906 15905,'39'-10'20,"1"-1"1,-4 1 0,-4 2-638,-4 0-1617,-4 3 2234,-3 4 0,-10 1 0,-4 0 0</inkml:trace>
  <inkml:trace contextRef="#ctx0" brushRef="#br0" timeOffset="19933">15688 10525 15205,'36'35'616,"2"0"-431,-3-7-79,5 3-27,5 0-49,-14-11 1,3 1 22,-3-2 1,1-2-49,-2 1 1,0-1 39,23 14-594,-21-12-348,-9-3-811,-7-6-1658,-13-9 3366,-3-2 0,1 1 0</inkml:trace>
  <inkml:trace contextRef="#ctx0" brushRef="#br0" timeOffset="20401">16450 10454 15832,'-13'40'345,"0"0"1,0 0-1,-2 1-166,-10 15 1,-1 0-555,3-7 0,-1 2 404,2-5 1,-2 2 0,0 1 116,2-4 0,0 0 0,1-2-163,-5 11 1,0-2 10,0 5 0,2-3-42,7-16 1,3-3 14,-1 6 168,5-10-230,8-21-381,0-4-208,1-5-506,-1-1-3301,0-2 4491,-1-1 0,1 1 0,0-1 0</inkml:trace>
  <inkml:trace contextRef="#ctx0" brushRef="#br0" timeOffset="21371">16973 9954 14684,'-25'35'360,"0"1"1,6-6-1,-1-3-265,-17 14 6,13-14-101,4-3 6,1 0-1,7-6 23,3 0 23,9-6 22,13 3-40,3-2 79,21 13-73,-11-7-33,12 9 33,-11-6-11,0 0-28,16 17-375,-14-12-4493,15 4 4868,-25-19 0,-5-9 0,-11-3 0</inkml:trace>
  <inkml:trace contextRef="#ctx0" brushRef="#br0" timeOffset="21885">17307 9930 14773,'-3'44'908,"-2"-1"-645,-4 8-201,3-9-37,2-7 0,2 2 20,11 25-84,4-6-527,16-12-5,-9-30-488,1-9-1243,-13-10 2302,-4-1 0,-1 0 0,-2 2 0</inkml:trace>
  <inkml:trace contextRef="#ctx0" brushRef="#br0" timeOffset="22105">17187 10192 12511,'-10'-4'1036,"2"1"-241,8 3-694,21-1 129,6 1-174,12-1-432,6 1 376,-3 4 0,-14-3 0,-3 3 0</inkml:trace>
  <inkml:trace contextRef="#ctx0" brushRef="#br0" timeOffset="22852">17640 9858 13883,'34'29'356,"0"0"1,-1 0 0,-3-2-296,3 9-5,4 0-50,-18-18 61,4-1-67,-11-9 11,-2-2 34,-1-1-39,-5-3-1,0 0 6,-3-1 146,-1-1-17,0 2-140,-3 1 6,-9 11-1,-3-1 7,-9 10-7,0-1 97,-3 4-116,1 0 0,-2 1-508,-12 13-1287,14-14 0,2-2 1809,4-3 0,13-13 0,5-7 0</inkml:trace>
  <inkml:trace contextRef="#ctx0" brushRef="#br0" timeOffset="23873">18949 10716 15065,'44'7'639,"-1"-2"-455,-10-4-100,0-1-28,1 0-56,-1 0-5,8 0-225,-13-1-2223,7-1 2453,-22-1 0,-2 1 0,-9 0 0</inkml:trace>
  <inkml:trace contextRef="#ctx0" brushRef="#br0" timeOffset="24274">19640 10668 15076,'40'18'78,"-3"-4"-229,-15-14-622,2 0-974,3 0-4481,0 0 6228,-1 0 0,-11 0 0,-6-1 0</inkml:trace>
  <inkml:trace contextRef="#ctx0" brushRef="#br0" timeOffset="24540">20259 10692 15804,'54'14'588,"-6"-3"-588,-25-15-947,10-1-968,-8 0 1915,10 0 0,-23 5 0,1 0 0</inkml:trace>
  <inkml:trace contextRef="#ctx0" brushRef="#br0" timeOffset="24773">20973 10692 16420,'62'16'213,"-7"-2"-3092,-2-12 2879,-1 0 0,-3-1 0,-17-1 0</inkml:trace>
  <inkml:trace contextRef="#ctx0" brushRef="#br0" timeOffset="26176">23734 10406 15894,'35'54'221,"-5"-14"0,2-2-187,-7-14 0,0-2-6,13 11 0,-1-2-23,10 2 29,2-7-141,-27-15-615,6 0-40,-17-8-773,0-1-1590,-6-2 3125,-2-2 0,-1 2 0,-2-2 0</inkml:trace>
  <inkml:trace contextRef="#ctx0" brushRef="#br0" timeOffset="26609">24353 10358 16756,'-14'32'213,"-1"-1"0,-2 4 0,0 0-115,-4 2 0,0 1-2046,-4 6 0,-1 2 2012,-2 0 1,-1 3 7,4-6 1,-2 3 0,3-3 497,-2 4 1,2-1-694,2-3 0,1 2 0,4-5 255,-1 14-810,4-6-78,13-36-499,5-14 1255,6-16 0,-3 10 0,2-9 0</inkml:trace>
  <inkml:trace contextRef="#ctx0" brushRef="#br0" timeOffset="30595">24401 9739 14258,'-21'41'398,"1"-5"-297,5-17-96,-2 0 34,-2 2 23,-6 7-56,2-3 10,1-2-4,8-8 77,11-9 124,0-3-207,3-1-6,0-2 0,3 0 5,0 0 1,4 0-1,2 2 7,5 6-1,-2 2 50,10 12-61,2 12 17,0 1-11,-2 0 33,-7-12-39,-6-10 0,0 2 0,-3-6 11,-1 2-5,-2-6 27,0-1-44,0 1-106,1-3-2375,8 1 2492,-1-11 0,0 5 0,-4-5 0</inkml:trace>
  <inkml:trace contextRef="#ctx0" brushRef="#br0" timeOffset="31444">24615 9858 13401,'-21'18'700,"2"0"-632,10-3-29,1 2-34,2 0 1,2 2 84,1 4-393,2 4 180,5-4-28,6-5 151,3-12 11,15-12-17,-5-7 6,6-3 6,-4-12 39,-12 9-40,1-17-49,-10-4 72,-4 8 112,-4 0 218,-4 24-280,2 15 23,1 4 28,3 13-56,2-2-68,0 3 85,5 9-90,-1-8 106,8 14-106,-6-18-39,3 12 50,-4-9 101,-2 9-72,-1-14-7,-5 0-33,-1-15-5,-7 1-275,3-4-605,-6 0-1210,4-2 2095,-2-3 0,6 2 0,1-2 0</inkml:trace>
  <inkml:trace contextRef="#ctx0" brushRef="#br0" timeOffset="32194">24877 9739 13340,'17'30'280,"1"-1"0,13 22-168,-19-31-11,0-3 33,-1-1 62,3 0-129,-5-5-11,2 0-56,-5-5 17,-1-1-11,-2-2-1,0 0 6,-2-2-5,0 1 39,0-1 134,-1 0 325,1 1-330,-2 1-11,-8 9-119,-15 17 1,-7 6-34,-11 14-11,13-16-44,-2 0 38,16-17-28,-1 0-112,9-8-268,1-2-1031,2-2-605,2-2 2050,0-1 0,2-1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1:13.7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17545 5929 16493,'43'9'90,"0"0"-12,-4 3-72,1-1 33,1 0 6,19 2-40,4-2 17,-25-6 1,2-1 2,7-1 1,-2-1-26,16-1 0,4-2 33,-34 1-27,-3-1 33,7 1-39,-10 0 45,14 5-40,-10 0-27,-1 3 72,4-1 6,-6-3-28,-6-1 17,-6-2-39,-12-1-292,-2 0-1702,-1-8-1715,-3 2 3703,-4-6 0,3 8 0,-2 1 0</inkml:trace>
  <inkml:trace contextRef="#ctx0" brushRef="#br0" timeOffset="500">18021 6025 14381,'1'37'442,"-1"1"1,1-3 0,-1 1-205,-2 11 0,-1 1-177,2-5 1,-1 2-1746,-2 8 1,1 0 1705,1-11 1,0-4 971,0 16-994,1-12 0,1 0 0,-1 8 0,1-9 0,-1-3 0,1-12 276,0 6-673,1-18-3861,-1-4 4258,0-8 0,0-2 0,-1-2 0</inkml:trace>
  <inkml:trace contextRef="#ctx0" brushRef="#br0" timeOffset="1285">18521 6787 15031,'27'37'388,"1"0"1,-2-2-1,-3-2 55,5 24-354,1 0-55,0 0 56,-2 0-74,-11-23-273,-2-4-1026,-3-11-414,-8-14 1697,0-9 0,-3 3 0,0-6 0</inkml:trace>
  <inkml:trace contextRef="#ctx0" brushRef="#br0" timeOffset="1635">18806 6858 12830,'9'6'1641,"-2"-1"-1255,-7-5 371,-42 49-477,16-22-95,-13 13 0,-3 5-76,12-16 0,1-1-84,-1 1 0,2 0-39,-3 3 0,5-2-210,2 1-240,1 1-321,17-19-301,4-5-466,7-5-4262,3-2 5814,5-2 0,-5 1 0,-3-1 0</inkml:trace>
  <inkml:trace contextRef="#ctx0" brushRef="#br0" timeOffset="2185">19283 6382 14740,'33'-4'380,"1"-1"1,27 0-381,-28 9-616,-3 6-924,-19 2 1540,-2 6 0,-8-9 0,-1 0 0</inkml:trace>
  <inkml:trace contextRef="#ctx0" brushRef="#br0" timeOffset="2385">19282 6525 12953,'2'12'1333,"-2"-3"-795,0-9 33,86 22-571,-43-16-401,13 6 1,0-2-4321,-14-14 4721,-6-1 0,-18 0 0,-7 2 0</inkml:trace>
  <inkml:trace contextRef="#ctx0" brushRef="#br0" timeOffset="3369">20163 6096 15614,'-45'19'868,"0"9"-818,29-6-44,-2 10 28,10-5-34,3 14-51,3-9-55,0 9-40,4-15-78,3-3-145,19 1 313,4-13 61,26-19-5,-14-16 11,-3-11 34,-18-14-11,-13 15-29,-1-30 1,-5 16 67,0 4-17,0 16-56,0 20 386,0 15-156,2 8 33,-1 32-84,1 14-134,-1-7 0,0 2-45,-1-15 0,0-1 0,0 9 0,0-3 5,0 4 37,-3-8 0,-2-1-70,-1 10 28,0-14 0,-2-2 45,-2-6 95,-11 3-56,3-10-78,-21 4-437,-12-18-1188,-3-14-2240,2-5 3859,20-9 0,21 11 0,4 4 0</inkml:trace>
  <inkml:trace contextRef="#ctx0" brushRef="#br0" timeOffset="4950">17640 11787 10478,'-55'-15'2212,"6"2"-1036,37 11-1120,2 1 286,9 0 649,34 1-795,-4 0 1,30 0-102,-9 0 22,6-4-61,6-1 68,3-5-348,-32 3 1,2 1 315,12-3 1,2-1-9,-1 1 0,2 0-42,16-2 0,-1 1-37,-18 4 1,-4 1-3,-4 1 0,-6 1 2,0 2-55,-22 1-191,-1 0 374,-8 0-421,-1 0 0,-1 0 1</inkml:trace>
  <inkml:trace contextRef="#ctx0" brushRef="#br0" timeOffset="5303">18068 11668 15093,'5'48'511,"-1"-1"1,0 1 0,-1-2-266,-7 21-120,2-27 0,-1 3-53,-1 4 0,-1 0-394,1 2 1,0 0 404,-1 13 0,2-2 3,0-19 1,1-1-105,0 13 1,1-1-222,1-11 0,1-3-871,6 25 1109,4-9 0,-3-35 0,0-17 0</inkml:trace>
  <inkml:trace contextRef="#ctx0" brushRef="#br0" timeOffset="6303">18449 12454 14409,'27'32'1418,"14"11"-1267,-9-14 17,14 9-101,-12-14-33,2-2-29,-4-2-5,-2-2-117,-5-4-337,-6-2-526,-4-4 980,-3-4 0,-7-2 0,0-1 0</inkml:trace>
  <inkml:trace contextRef="#ctx0" brushRef="#br0" timeOffset="6602">18830 12478 16398,'-2'39'248,"-1"1"0,-4 10 1,-3-1-165,-4-8 0,-2-1-56,1 1 0,0 1-687,-5 11 1,2-2 658,-3 8 210,9-21 0,0-2-355,-1 7-197,4-5-1809,4 0-5971,8-24 8122,2-3 0,2-17 0,-3-1 0</inkml:trace>
  <inkml:trace contextRef="#ctx0" brushRef="#br0" timeOffset="7051">19259 12168 14488,'43'9'963,"-2"1"-727,-16-8-119,1 2-72,1-1-1255,10 3-6458,-19 2 7668,4 0 0,-21-1 0,-1-5 0</inkml:trace>
  <inkml:trace contextRef="#ctx0" brushRef="#br0" timeOffset="7237">19282 12382 13967,'-9'-4'1142,"1"0"-486,8 4-264,38 24-73,2-12-355,-4 2 0,4-1 36,-1-9 0,-1-2 0,2-1 0,-1-2 0</inkml:trace>
  <inkml:trace contextRef="#ctx0" brushRef="#br0" timeOffset="8171">20211 11954 16812,'-38'-12'454,"3"8"-230,8 37-179,8-4-40,-1 29-5,14-22-117,9 23 10,5-30-145,14 8 96,7-24 10,20-18 112,-5-19 29,-3-8 38,-16-17-27,-17 19-6,-3-11 6,-7 14 22,-2 4 162,-4 2-5,3 15-101,0 23-45,8 9 0,5 34 12,3 0-46,0 0 20,-6-21 1,0-1-21,-2 9 0,-1-9 1,-1 2-6,-5 24 42,-1-25 0,-3 1-39,-4-4 0,-2-2 84,-4-3 0,-2-4-3,-14 11-34,-12-13-448,-3-31 398,19-24 0,3-5 0,-13 5 0,27-3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4:50.0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5928 14216 15177,'18'39'156,"0"-3"-105,17 4-18,-10-13-33,16 19 42,-14-19 0,1-1-42,-3-3 0,0 0 0,5 5 0,1-1 14,-1-3 0,0-2-19,19 12 5,0-1 2,-18-12 1,-2-1-736,7 5 739,9 7-60,-15-8 60,7 6-6,-11-8 6,3 4-1,-14-11-5,-2-2-11,-1 1-56,-4-5 634,2 2-1654,-5-7-1135,-1-1-753,-2-5 2975,-2-4 0,0 2 0,0 0 0</inkml:trace>
  <inkml:trace contextRef="#ctx0" brushRef="#br0" timeOffset="897">6071 14907 13267,'-15'33'325,"4"-6"-320,6-20 175,3-3-175,0-1 236,13-25-151,1 4 145,21-40-134,-9 19-6,10-18-11,-7 13 98,-3 3 0,2-2-166,-7 10 1,0 1-17,5-8 0,0 1 12,10-17 38,-8 18-44,-2 0 38,8-6-38,-12 18 67,14-18-68,-15 19 40,5-5 17,-10 13-57,-2 2 40,2-1 0,-3 4-45,-1 1 0,-4 4 0,-5 6-1075,1-2-1922,-2 2 2997,0-3 0,0 3 0,0-1 0</inkml:trace>
  <inkml:trace contextRef="#ctx0" brushRef="#br0" timeOffset="1633">6904 13526 12696,'-20'-1'1411,"2"0"-593,-7 11-690,2 4-55,-4 6-34,9 1-5,7-4-12,-1 24-16,6-12 44,0 31-50,20-3 0,3-1-3,-1-23 1,3-2-659,6 4-397,-1-8 1058,-4-13 0,-14-10 0,4 0 0</inkml:trace>
  <inkml:trace contextRef="#ctx0" brushRef="#br0" timeOffset="2080">7023 13668 13351,'11'60'700,"0"-9"-605,-3-28-11,0-1 34,11 12-45,-3-11-992,9 2 919,-6-23 0,-7-2 0,-4-7 0</inkml:trace>
  <inkml:trace contextRef="#ctx0" brushRef="#br0" timeOffset="2330">7070 13526 12006,'10'-6'2073,"-2"2"-1519,-8 4-458,-3-12-85,3 6-67,-3-8-3081,3 10 3137,1 3 0,0 0 0,0 1 0</inkml:trace>
  <inkml:trace contextRef="#ctx0" brushRef="#br0" timeOffset="3584">7332 13454 13620,'24'30'311,"0"1"1,-2-3 0,-3-2-155,-6 2-45,0 1 61,5 23-122,-6-8-12,1 9-33,-10-5 33,-5-7 0,-12 16-1025,-1-18-380,-5-8 1366,3-22 0,10-9 0,0 0 0</inkml:trace>
  <inkml:trace contextRef="#ctx0" brushRef="#br0" timeOffset="5137">8070 13335 13917,'-18'15'537,"1"0"-352,5-5-23,-2 3-27,-1 2-6,-2 2-73,-2 2 61,-8 8-55,0 2-57,2-2 12,2-2-6,11-12 40,2-1 61,1-4-62,5-5-44,-1 2-6,1-3 56,-6 7-22,4-3-73,-7 7 61,4-3-22,0-1-5,0-1 33,5-6-28,1 1 72,2-3-200,0 1 122,6 0-34,2 2 136,17 6-46,21 15-50,4 6 0,-18-8 0,-2 1 45,9 9-28,0 5-17,-18-16-39,3 2-175,-9-11-357,-1-2 571,8-3 0,-13-4 0,6-2 0</inkml:trace>
  <inkml:trace contextRef="#ctx0" brushRef="#br0" timeOffset="5833">8356 13335 14572,'3'37'248,"0"0"0,1-2 1,-2-2-65,-3 9-32,1 2 123,0 22-208,0-16-34,0 13-27,7-11 0,6-12-40,2-6-33,9-16-168,-3-16-1586,8-14 90,-10 1 1731,-1-14 0,-13 16 0,0-2 0</inkml:trace>
  <inkml:trace contextRef="#ctx0" brushRef="#br0" timeOffset="6117">8284 13668 13345,'23'-16'544,"-2"3"-427,18 23-111,-2-4-471,10 5 465,11-7 0,-38-3 0,12-1 0</inkml:trace>
  <inkml:trace contextRef="#ctx0" brushRef="#br0" timeOffset="6781">8689 13311 13261,'27'29'390,"0"0"0,-2-1 1,-1-3-66,3 0-6,14 9-146,1-2-117,-2-1-11,4-2-34,-22-16 1,14 4 77,-17-10-83,2 0 11,-9-4 16,-7 0 69,0 5-52,-11 5 168,-16 22-156,1-8-17,-11 13-45,11-15 39,-7 7-39,9-10-785,-9 9-1023,15-17 1808,-1 2 0,9-11 0,1-1 0</inkml:trace>
  <inkml:trace contextRef="#ctx0" brushRef="#br0" timeOffset="8058">10617 13954 15009,'60'-10'784,"-10"2"-706,-7 11 1,4 3-48,13-3 0,3-3 2,0-2 1,2-2 1,-15 1 1,1-1-1,-5-1-32,-4-3 0,-2 0-1,-3 1 1,-4 0-3,-6 3-28,-1 0-89,-17 4-146,-5 0-3210,-2 4 3473,-11 1 0,7 0 0,-8-2 0</inkml:trace>
  <inkml:trace contextRef="#ctx0" brushRef="#br0" timeOffset="8443">11070 13883 15009,'19'43'509,"-1"2"-288,-12-1 1,-2 1-191,-2-11 0,1 1-1,0 20 1,-1 0-31,-2-19 0,0 0 36,0 11 1,0 1-34,0-12 0,0 1-6,-1 21 0,0-1-22,0-16 0,1-4-65,-1 0 1,0-2-590,6 15-334,-1-34 206,2-4 807,-3-10 0,-2-2 0,-1 0 0</inkml:trace>
  <inkml:trace contextRef="#ctx0" brushRef="#br0" timeOffset="8926">11641 14621 14661,'43'44'248,"-1"1"1,-1-3-1,-1-4-243,-10-13 1,-1-2-210,-1-1 0,-1-2-670,5 4-728,-9-6-1428,-20-15 3030,-3 0 0,0-2 0,0 0 0</inkml:trace>
  <inkml:trace contextRef="#ctx0" brushRef="#br0" timeOffset="9142">11689 14954 13446,'-13'-13'1227,"2"3"-830,11 10 360,53-58-519,-29 32 0,2-3-229,4-3 0,4-4 1,-3 4-218,-2 0 1,-1 5 207,22-15 0,-35 31 0,-2 4 0</inkml:trace>
  <inkml:trace contextRef="#ctx0" brushRef="#br0" timeOffset="9976">11760 13264 15081,'-25'31'286,"1"1"0,1-3 0,2-1 44,-5 17-134,6 8-129,4 0-27,8 14-35,21-19-5,-1-1-252,26-3-252,-11-25-549,11 1-1081,-10-12-4682,-2-4 6816,0-2 0,-13-1 0,-5-1 0</inkml:trace>
  <inkml:trace contextRef="#ctx0" brushRef="#br0" timeOffset="10293">11951 13526 12808,'10'10'2268,"-8"35"-1854,-5-10-340,-2 21-7,22-2-67,-5-31-90,14 6-129,-11-23-2054,4-8 2273,-5-14 0,-2 8 0,-7-7 0</inkml:trace>
  <inkml:trace contextRef="#ctx0" brushRef="#br0" timeOffset="10509">11927 13406 14376,'58'-21'-734,"-13"5"0,-41 14 0</inkml:trace>
  <inkml:trace contextRef="#ctx0" brushRef="#br0" timeOffset="10827">12212 13287 12713,'24'42'3366,"-8"-15"-3137,-2 14 1,-2 3-56,-1 9-158,-3-9 1,-3 2-526,-12 19-450,-10 0 959,-5-33 0,0-4 0,-1-3 0,-6 3 0</inkml:trace>
  <inkml:trace contextRef="#ctx0" brushRef="#br0" timeOffset="12314">6071 16359 14589,'39'37'1092,"0"1"-885,-8-6-95,6 4-33,3 2-68,-11-14 0,3 0 6,-1-2 0,3-1-541,10 3 0,0-4 524,-10-8 0,-2-3 0,14 2 0,-26-12 0</inkml:trace>
  <inkml:trace contextRef="#ctx0" brushRef="#br0" timeOffset="12694">6690 16383 15726,'-2'58'560,"-1"-3"-330,-5-22-29,-3 6-44,-2 6-62,1-9 0,-1 5-84,-8 18 1,-1 4 21,0-1 1,0 1-1426,0-1 1,1-4 1391,7-18 0,2-4 97,-1 6-243,3-6-89,3-5-236,1-6-129,2-4-363,0-4-818,1-7-3057,-1-3 4838,1-4 0,1-2 0,1-1 0</inkml:trace>
  <inkml:trace contextRef="#ctx0" brushRef="#br0" timeOffset="13361">7094 15764 16818,'-39'35'762,"5"-1"-656,13-8-5,2 5-23,-6 18-44,10-8-34,-1 13 0,12-15 0,3-1-6,10 11-106,13-6-285,16 0 55,0-19-1193,12-11-369,-18-11 1904,15-11 0,-29 6 0,2-7 0</inkml:trace>
  <inkml:trace contextRef="#ctx0" brushRef="#br0" timeOffset="13861">7332 15788 13110,'12'9'1187,"-3"-2"-946,-9-7 218,0 0 169,-6 37-454,4-19-79,-4 31-11,6-26 0,0 1-39,2 10 0,5-5-45,4 3-12,0-14-116,0-8-1172,-7-7 516,-1-2-538,-2-1-106,0 0 257,2 0 1171,0 0 0,-1 0 0,0 0 0</inkml:trace>
  <inkml:trace contextRef="#ctx0" brushRef="#br0" timeOffset="14176">7356 15621 16135,'7'-34'-1115,"1"9"-963,-1 20-3999,2 7 6077,0 4 0,-4-3 0,-2 2 0</inkml:trace>
  <inkml:trace contextRef="#ctx0" brushRef="#br0" timeOffset="14594">7642 15669 13049,'0'9'1500,"0"-1"-1091,0-8 39,0 0-134,26 24-95,-11-7-12,20 22-67,-17-15 146,3 15-214,-7-9 141,-1 23-112,-9-9-140,-20 20-308,4-23-208,-15 0-487,6-26-2089,1-3 3131,1-6 0,9-3 0,3-2 0</inkml:trace>
  <inkml:trace contextRef="#ctx0" brushRef="#br0" timeOffset="15495">8189 15621 15592,'-18'29'276,"0"1"0,-6 6 0,1-2-108,-4 3-16,-10 14-91,19-21 1,1-1-45,-4 9-17,-1 6-34,18-29 34,4-13 0,0 0 11,3-2-5,-1 0 61,5 0-61,-1 2 33,9 6-39,10 9 0,3 2-6,23 17-5,-2-1-154,-15-9 0,1 0-205,8 7-347,-3-2-549,-28-23-2111,-5-4 3377,-3-2 0,-3-2 0,-1 0 0</inkml:trace>
  <inkml:trace contextRef="#ctx0" brushRef="#br0" timeOffset="16297">8523 15645 15804,'-4'38'521,"0"0"-386,1-9-23,1 4 56,2 23-129,2-14-34,2-7 1,2 0 0,3 1-6,7 5-56,-4-22-12,1-4-77,0-5 10,1-4-189,-1-3-220,0-2-173,0-1-1310,1-5 357,-5-2 1670,0-10 0,-6 8 0,-3-1 0</inkml:trace>
  <inkml:trace contextRef="#ctx0" brushRef="#br0" timeOffset="16529">8427 15883 12438,'-11'-12'711,"2"2"-22,9 10-297,44 1-448,10-1-468,-19 0 1,2 0 523,0-3 0,-5 0 0,-10 0 0,0-2 0</inkml:trace>
  <inkml:trace contextRef="#ctx0" brushRef="#br0" timeOffset="16993">8761 15597 14992,'40'36'360,"0"0"1,-8-6-1,-2-4-130,11 8-135,-6-9-45,-6-5-44,-4-4-6,-16-11 6,-3-2 5,-2-2 28,-2 0 112,-2 0-106,0 1 0,-3 0-45,-2 3 5,-5 2 7,-11 12-7,-5 9-134,-18 20-274,15-14-717,-3 3-2028,21-24 3148,2-3 0,5-6 0,1-1 0</inkml:trace>
  <inkml:trace contextRef="#ctx0" brushRef="#br0" timeOffset="19977">10855 16145 12477,'-16'11'1944,"2"-1"-1709,14-11 45,0 1-39,9-1 78,17-1-22,27 1-157,1-1-9,-11 2 1,0 0-1233,9 0 1129,-17 0 0,-2 0 17,11 2-34,11 2-5,-17 0 0,5 0 27,-20-2-27,-6 1-17,-1-1 1089,-7 1-1559,1 1-410,-7-3 101,-1 2-2123,1-2-1125,-1 1 4038,-1-1 0,0 0 0,-1 0 0</inkml:trace>
  <inkml:trace contextRef="#ctx0" brushRef="#br0" timeOffset="20348">11213 16169 14673,'1'51'1355,"0"2"-1019,-2-11-106,1 7-54,0-12 1,0 4-149,1 1 0,1 0-28,-1 1 0,1-1-341,1 7 1,0-4 352,0 6 168,0 10-214,-3-24-72,0-6-73,0-6-118,0-5-386,-1-7-768,-2-4-682,-3-4 2133,-2-1 0,4-3 0,0 0 0</inkml:trace>
  <inkml:trace contextRef="#ctx0" brushRef="#br0" timeOffset="20910">11617 16740 14650,'36'18'211,"-1"-1"0,-2 0 0,-2-1-161,2 0 1,0 1-51,-3-2 0,-3-1-151,-4-3-2213,0-2-1231,-9-4 3595,-1-2 0,-10-3 0,-2 0 0</inkml:trace>
  <inkml:trace contextRef="#ctx0" brushRef="#br0" timeOffset="21193">11951 16693 13043,'5'9'2078,"-1"-2"-1653,-4 28-77,-2-10-124,-2 34 56,-4-17-67,1-9 0,-1 2-107,-4 18-84,0-8 1,-1 1-163,1-7 0,0-3-471,-7 25-772,2-11-2751,12-38 4134,4-6 0,-1-4 0,2-1 0</inkml:trace>
  <inkml:trace contextRef="#ctx0" brushRef="#br0" timeOffset="23611">11784 15573 14533,'-18'22'358,"2"-2"-201,7-9-68,0 2-16,-1 2 67,0 2-56,0 2 23,1 1-12,-3 14-44,5-7-12,-1 22-22,5-8-12,2-1 12,9 4 0,11-9-17,0-7 0,7-2-281,-9-18-2003,11-1-1340,-7-4 3624,5-1 0,-16-2 0,-4 0 0</inkml:trace>
  <inkml:trace contextRef="#ctx0" brushRef="#br0" timeOffset="24028">11998 15764 13961,'1'40'1014,"0"-3"-857,-3-21-34,0 3-50,1 1 16,0 1-77,2 0 32,8 5-49,-1-9-426,14 2-1871,-3-15-1092,1-6 3394,-5-6 0,-9 2 0,-3 0 0</inkml:trace>
  <inkml:trace contextRef="#ctx0" brushRef="#br0" timeOffset="24276">11998 15550 13866,'7'3'1765,"-1"0"-1457,-6-3-364,0 0-897,14-10-5023,-2 8 5976,8-7 0,-10 10 0,-7-1 0</inkml:trace>
  <inkml:trace contextRef="#ctx0" brushRef="#br0" timeOffset="24759">12308 15597 14734,'35'46'953,"-5"-5"-746,-23-17-84,-1 3-11,-2 2-28,-1 2 28,-2 1-28,0 0 73,-2 0-157,-4-1 11,-6 8-134,-4-6-4711,-11 4 4834,8-17 0,3-7 0,11-12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49:37.5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1095 6501 14320,'18'57'157,"-2"-4"-146,-6-15 28,1 2-39,-1 4 50,1 1-50,0 3-33,0 0 27,-1 0 17,2 13-11,-4-18 12,1 18-7,-4-28 1,-2-4-1,0-12-10,-3-13-466,0-1 522,0-3 134,1-10-101,0-19 11,1-6-50,1-17-40,0 16 1,0-3 2,3-5 1,0-2-211,0 0 0,1-2 199,4-14 0,1 1 6,-2 13 0,1 1 30,1-7 1,-1 2-34,4-8-28,-7 26-168,-7 32-291,-1 12-17,0-2-819,2 12-115,-1-6 1438,1 1 0,-1-7 0,0-2 0</inkml:trace>
  <inkml:trace contextRef="#ctx0" brushRef="#br0" timeOffset="646">1548 6834 13833,'-23'42'520,"6"0"-486,9-13-28,5 1-6,4-5 5,4 0-5,2 2-33,5-1-46,1-2-22,3-3 6,-1-4 39,2-6 62,7-3 95,2-9 78,9-26-134,-13 5-1,-1-20-32,-16 15 49,-2-11-5,-5 9-56,-5-8 0,-6 14-5,-4 1-46,-3 2-72,0 5 45,2 3-785,-3 6-1949,10 13-1383,0 3 4195,8 10 0,3-10 0,0-1 0</inkml:trace>
  <inkml:trace contextRef="#ctx0" brushRef="#br0" timeOffset="1248">1929 6858 14667,'-21'39'286,"3"-5"-214,12-19-21,1 1-51,3 1-73,0 0 67,2 2-33,4 0-11,3 0 44,6 0-89,2-2-51,1-3-262,10 1-2595,10-7 3003,0-3 0,-7-5 0,-15-2 0</inkml:trace>
  <inkml:trace contextRef="#ctx0" brushRef="#br0" timeOffset="1897">2262 6882 11217,'6'5'2308,"-1"0"-2028,-5-5 336,0 0-460,-24 25-150,18-11-6,-17 21-6,23-16 1,8 11-29,-1-7 34,9 8-145,-3-12 33,0-2 100,1-3-83,0-5-67,-2-2-264,6-5 258,-3-8 168,0-5 118,-3-19-163,-7-7-263,-6-25 252,-4 21 39,-3-5 17,-1 31 73,3 4 168,2 6-79,1 2-162,1 2-257,1 4 357,1 13-10,-1 3 22,11 27-470,16 12-477,-1-11-633,13 1-3343,-16-32 4811,-1-4 0,-9-6 0,-5-3 0</inkml:trace>
  <inkml:trace contextRef="#ctx0" brushRef="#br0" timeOffset="2763">2595 6406 13659,'6'40'220,"-1"0"0,4 20 1,-1-3-221,1-2 0,-3-10 0,1-1 45,1 3-40,-1-3 29,2 10-34,-2-12-179,-1-5 89,-3-18 84,-2-14 6,0-3-5,-1-1-264,0-6 235,0-1 29,0-12-6,0 4-1,0-7 7,0 5-1,2-1 6,2 1-11,4-1-28,3 2-17,0 2-28,2 3-123,0 4-236,4 2 488,5 25 89,-2 4-89,-1 20-45,-11-11 45,-4 4 11,-5-17-11,-3 2-34,-2-9-22,-4-3 5,-2-2-100,-2-4 106,0-2-28,-8-7-101,5-5-50,-3-7-544,9-6 723,4-26 0,3 28 0,2-16 0</inkml:trace>
  <inkml:trace contextRef="#ctx0" brushRef="#br0" timeOffset="3297">3024 6787 12965,'-1'44'401,"0"0"0,2-2 1,1-1-654,10 22 151,-1-24-67,11-11 168,-10-31 50,5-8-5,-5-10-79,4-22 29,-4 8 5,6-22 0,-8 27-174,2-2-22,-5 26 459,-1 11 118,0 29-274,-2 0-107,2 16-180,-1-13-475,-1-2-1305,3 0-2549,0-6 4509,1-3 0,-3-13 0,-1-5 0</inkml:trace>
  <inkml:trace contextRef="#ctx0" brushRef="#br0" timeOffset="3817">3428 6382 14432,'1'34'255,"0"0"1,-1 1 0,0-2-122,-2 21-36,1-7 0,0 2-1285,1-12 0,0 1 1223,0 13 1,0 2-99,0-5 0,2-3-101,-1-10 1,1-1-619,2 14 0,2-3 928,6-3 0,-4-7 0,-1-24 1</inkml:trace>
  <inkml:trace contextRef="#ctx0" brushRef="#br0" timeOffset="4403">3666 6834 13429,'-32'59'829,"4"-7"-683,16-17-141,5-8 74,2 20-158,6-21 29,6 7-112,4-14 78,3-2 5,3-5-44,1-4-107,0-4 102,-1-3 122,-2-4 62,4-13-56,-6 0-6,4-24-234,-11-10 16,-3 8-96,-8-8 46,-5 26 134,-3 2 95,1 3 40,0 5-80,4 6-94,2 3 179,5 7 145,1 7 102,2 6 61,10 26-380,7 11-3418,2-11 1,0-2 3489,7 13 0,1-9 0,-23-36 0</inkml:trace>
  <inkml:trace contextRef="#ctx0" brushRef="#br0" timeOffset="5035">3904 6787 11486,'8'33'431,"-1"0"0,1 5 1,0-2-74,3 10-246,-1-1-84,-1-11-28,-5-17-89,1-5 206,-4-6-72,2-3 45,-3-9-18,1-13-66,0-1 33,4-20-39,10 1-95,4 5-202,3 8 297,9 19 0,-20 7 0,8 1 0</inkml:trace>
  <inkml:trace contextRef="#ctx0" brushRef="#br0" timeOffset="5397">4214 6882 10366,'-5'-11'1971,"0"2"-1293,5 9-180,0 0-402,36 39-80,-1-5-234,-11-9 0,1 1-667,9 4-297,-18-18 1182,1-3 0,-8-4 0,0-1 0</inkml:trace>
  <inkml:trace contextRef="#ctx0" brushRef="#br0" timeOffset="5649">4476 6834 14846,'-5'38'235,"-1"0"0,1-1 1,-2-3-124,-10 10-45,4-10 1,-1 1-68,-6 18-496,4-9 0,2 1-1459,-2 11 1955,5-14 0,1-2 0,3-6 0,-1 3 0</inkml:trace>
  <inkml:trace contextRef="#ctx0" brushRef="#br0" timeOffset="8815">1595 7549 6372,'0'0'0</inkml:trace>
  <inkml:trace contextRef="#ctx0" brushRef="#br0" timeOffset="19249">2619 7715 14337,'-18'25'89,"3"-3"-89,8-9 0,0 2 56,1 2 0,0 1-67,1 7-73,3 2 84,1-1-45,10 2-11,4-9-229,10 0 279,-7-9-56,1-5 62,-8-6 6,3-12 0,-3 0 5,2-13-6,-5 2 29,0 0 11,-3-11-40,-2 9 7,-1-12 83,-5 13-50,1 5-40,-2 9-5,4 9-599,2 2 599,0 8 84,3 3 22,4 10-33,4 4 34,12 19-96,2 3-263,8 6-308,-8-19 560,1-11 0,-17-17 0,2-2 0</inkml:trace>
  <inkml:trace contextRef="#ctx0" brushRef="#br0" timeOffset="20555">1809 8477 11122,'-19'41'291,"0"1"0,2-2 0,4-1-291,3 21-201,8-16 61,13-9 140,0-24 128,9-2 91,-4-10-46,0-6 119,6-15-185,-4-2-29,3-10-22,-9 7 95,0-11-72,-6 11 117,-1-12-73,-14 14-123,3 7 39,-8 4-39,7 13 0,0 0 0,4 1 62,0 5 27,2 2 18,1 8-29,0 5-5,4 5 0,3 4-73,4 4-34,8 12-599,6-5-3455,15-5 4088,-13-17 0,-1-13 0,-20-5 0</inkml:trace>
  <inkml:trace contextRef="#ctx0" brushRef="#br0" timeOffset="21223">2262 8549 12735,'-37'49'616,"9"-4"-577,27-20-39,3-2-95,11 8-28,5-5-269,12-3 168,-4-17 185,-5-11 33,-8-10 6,-6-4-78,0-14 5,-4 7-57,1-11 7,-4 11-6,-1 1 6,-3 0 123,0 4 6,-3 3 296,2 5-459,2 10 824,7 20 61,15 35-644,-2-7-56,9 17-28,-13-31-224,1-3-672,-2-7-599,1-6-3160,-2-7 4655,-1-5 0,-4-2 0,-3-1 0</inkml:trace>
  <inkml:trace contextRef="#ctx0" brushRef="#br0" timeOffset="21761">2643 8525 12550,'13'65'851,"-1"-8"-487,-1-10-246,-5-19-118,3 14-17,-7-27-414,0-6 364,0-4 67,0-7 73,0-6-40,0-6 62,2-9-16,-1-4-46,2-5-27,6-13-79,5 3-33,2 3-964,11 11-986,0 19-1237,-1 5 3293,-1 8 0,-17-2 0,-3 1 0</inkml:trace>
  <inkml:trace contextRef="#ctx0" brushRef="#br0" timeOffset="22172">3047 8525 14908,'-12'34'148,"0"-1"1,-7 27-155,19-33 6,4 0-11,4 0-62,4-4-5,3-2-96,0-6-28,13-4 309,-5-20-102,5-3 40,-9-18 0,-7 1-39,2-3 33,0-16-101,-6 13 62,-2-9-162,-15 18-729,-16-2 443,0 11-2744,-15 3 3192,22 18 0,1 0 0,13 2 0</inkml:trace>
  <inkml:trace contextRef="#ctx0" brushRef="#br0" timeOffset="22656">3452 8477 12886,'15'39'975,"-3"-3"-740,-7-12-73,0 0-72,-1-1-40,0-2-621,1-2 616,2-12 61,0-7-44,2-13 11,-2-6-1,6-14-66,-2 9 5,3-7-5,-2 15-1,-2 5 427,7 10-124,-4 10-129,10 29-106,-6 15-73,-1 3-521,-9-20 0,-2-2-1412,0 2 1933,-2 6 0,-2-28 0,-1-5 0</inkml:trace>
  <inkml:trace contextRef="#ctx0" brushRef="#br0" timeOffset="25830">2786 9120 11054,'0'0'0</inkml:trace>
  <inkml:trace contextRef="#ctx0" brushRef="#br0" timeOffset="26197">2786 9454 11010,'3'2'2694,"0"1"-297,-3-3-2044,1-5-123,-1 0-124,1-4-50,-1-2-50,0 2-314,0-6-1048,0 4 1356,0 2 0,1 4 0,-1 5 0</inkml:trace>
  <inkml:trace contextRef="#ctx0" brushRef="#br0" timeOffset="26467">2809 9811 15631,'5'-37'0,"1"9"0,-5 24 0,1 3 0</inkml:trace>
  <inkml:trace contextRef="#ctx0" brushRef="#br0" timeOffset="27724">2309 10192 14813,'-16'39'100,"2"-3"-94,10-16 44,-1 2-50,2 2 0,1 0-11,2-1 11,0-2-56,0-2-117,2 1-219,9-1 95,3-4 174,2-5-6,-1-7-45,-6-3-117,0 0 257,-2-2 34,0-2 68,-2-6-24,0-5 1,-1-3-39,-2-4 33,0-1 6,-2-3 0,-1-10-12,-3 10-22,-4-12 62,-1 21 11,0 1 84,5 11-95,1 3-308,3 4 235,-1 3 112,2 7 22,2 5-39,3 5 6,4 4-62,1 3-33,1 2-62,6 11-358,-5-11-1793,10 9 2207,-8-23 0,-3-3 0,-5-11 0</inkml:trace>
  <inkml:trace contextRef="#ctx0" brushRef="#br0" timeOffset="28240">2595 10263 12567,'2'65'778,"-1"-7"-593,0-24-28,2 1-258,0-1-280,2-12 197,-1-13 273,0-12 18,2-4-29,-2-8-11,1-4-61,-1-3 50,1-3-45,1-1-5,0-1-6,2 3-51,3-1-128,-1 11-123,5 1 722,4 38-331,-1 6-212,0 13-235,-7-5-522,-6-13-643,1-2 1523,-1 0 0,-1-12 0,-1-2 0</inkml:trace>
  <inkml:trace contextRef="#ctx0" brushRef="#br0" timeOffset="28723">2905 10287 9128,'7'5'3080,"-1"0"-2542,-6-5 151,-8 27-448,3-3-185,-4 15-73,5-1 11,3-15 6,5 6-179,2-11-202,4-2 23,1-3-203,1-4 349,-1-4 77,1-3 135,0-3 291,2-12-161,-3 1-18,5-23-62,-9 12-11,2-9 29,-6 11 94,-2-7-162,-4 8-50,-5-4-186,-5 8-1097,-20-2 331,13 9-2269,-10 1 3271,21 12 0,4-1 0,3 1 0</inkml:trace>
  <inkml:trace contextRef="#ctx0" brushRef="#br0" timeOffset="29057">3024 9882 11514,'-1'41'868,"1"-1"0,0 27-599,4-3-101,2-13 11,6 1-112,1 1-67,1-3-67,2-2-638,12 6-1418,4-16 487,0-6 1636,-3-20 0,-19-12 0,-4 0 0</inkml:trace>
  <inkml:trace contextRef="#ctx0" brushRef="#br0" timeOffset="33084">2667 10835 10203,'0'0'0</inkml:trace>
  <inkml:trace contextRef="#ctx0" brushRef="#br0" timeOffset="33369">2619 11240 15748,'4'-18'426,"-1"1"-504,-3 9-2958,0 0 101,0 4 2935,1 2 0,-1 2 0,0 0 0</inkml:trace>
  <inkml:trace contextRef="#ctx0" brushRef="#br0" timeOffset="33653">2690 11501 12326,'5'7'2487,"-2"-2"-1978,-3-5 315,0 0-779,-2 10-51,2-7 6,-2 7-358,2-13-656,0-6-1103,0-1 2117,0-6 0,0 10 0,0 0 0</inkml:trace>
  <inkml:trace contextRef="#ctx0" brushRef="#br0" timeOffset="36230">1714 11954 14813,'10'40'78,"-1"-1"-33,-4-11 67,3 3-112,0 4-123,1 0 123,-2 1 44,4 13-55,-4-2-22,0-4-147,-4-10 24,-2-19 156,-1-3 16,0-4-10,0-4 0,0 0-6,0-1-622,0-1 656,0-15 22,3-11-56,1-9-23,8-18 23,7-4-5,-3 14-186,2 3-94,-9 32-7,-1 5 292,1 7 213,1 6-45,4 18-168,-4-2-45,3 21 45,-8-19-196,0 16-218,-4-15-1345,0 4-1327,-1-11 3086,0-6 0,0-11 0,0-1 0</inkml:trace>
  <inkml:trace contextRef="#ctx0" brushRef="#br0" timeOffset="36781">2119 12144 13205,'-6'61'420,"1"-7"-364,4-21-280,15 5-184,-5-9 94,11-5-22,-7-21 336,-2-2 17,0-8 50,-1-2 11,-2-10-44,0-3 16,-1-3-3380,-2-15 3330,-3 9 62,-1-17-23,-8 19 336,-2 2-246,0 14-129,2 8-230,7 6 3622,0 3-3313,1 5 66,5 5-33,10 15-39,-1-5-39,6 9-34,-6-10-269,0-4-1961,4-3 2230,-3-8 0,-3-2 0,-6-6 0</inkml:trace>
  <inkml:trace contextRef="#ctx0" brushRef="#br0" timeOffset="37234">2405 12097 12853,'22'49'806,"-2"-5"-728,-14-23-10,0 1 60,-1 5-122,-1-8 22,-1 3-39,-1-10-45,-2-6 5,1-1-626,-1-4 794,1-11-61,0 0 17,1-10-56,5-12 22,0 8-28,3-10-11,0 13-11,0 3-95,1 5-1496,8 5 1602,2 5 0,-5 1 0,-3 3 0</inkml:trace>
  <inkml:trace contextRef="#ctx0" brushRef="#br0" timeOffset="37715">2714 12073 10976,'9'7'3758,"-2"22"-3657,-6-13-67,2 21 5,1-14-28,6 9 73,-3-9-50,2 3-34,-5-13-12,-1-4 74,-1-2-62,-2-4-1210,1 0 1205,-1-13-1,0 0 1,-1-10 5,1 3-12,0-2 12,0 1 0,1 1 6,3 1 50,3 2 28,3 1-45,2 3-50,9 1-34,1 5-1590,8 6 1635,-9 3 0,-7 0 0,-10-1 0</inkml:trace>
  <inkml:trace contextRef="#ctx0" brushRef="#br0" timeOffset="38001">3000 12025 12606,'32'29'-14,"1"-1"0,17 15-2456,-21-23 2470,-12-13 0,-3-2 0,-7-4 0</inkml:trace>
  <inkml:trace contextRef="#ctx0" brushRef="#br0" timeOffset="38252">3214 12002 11200,'10'43'5282,"-3"7"-5092,-11 12-27,-3-1-85,-2-11-101,-1-1 1,-1 1-146,-2 11 0,2-13 0,0-3-627,2-8-600,0-6 1395,1-3 0,4-13 0,0-3 0</inkml:trace>
  <inkml:trace contextRef="#ctx0" brushRef="#br0" timeOffset="41546">2595 12716 15939,'12'-19'-617,"-3"5"-531,-9 11-1748,0 2-1377,0 6 4273,0 2 0,0 0 0,0-1 0</inkml:trace>
  <inkml:trace contextRef="#ctx0" brushRef="#br0" timeOffset="41813">2643 13049 12780,'3'2'2615,"-1"0"-1405,-2-2-1854,0-5-1154,0 2 1124,0-2 0,0 4 0</inkml:trace>
  <inkml:trace contextRef="#ctx0" brushRef="#br0" timeOffset="42081">2643 13406 10332,'0'0'0</inkml:trace>
  <inkml:trace contextRef="#ctx0" brushRef="#br0" timeOffset="42763">2595 13740 14454,'5'-18'-2164,"-1"3"1,-3 12 0,-1 1 0</inkml:trace>
  <inkml:trace contextRef="#ctx0" brushRef="#br0" timeOffset="44284">1762 14168 12573,'0'49'562,"2"-16"1,2 2-373,4 8 1,0 0-174,-2-8 0,1 1 25,0 8 0,0-3-42,-2 1-73,1-3 73,-2-6-101,0-4-73,-2-3-212,0-14 263,-1-1 168,-1-14-135,-5-10-207,-9-34 168,2 7 73,-6-24 56,11 21-5,4-23 5,1 18 0,5-12-67,7 16-135,6 14 56,2 5-196,7 16 409,-2 19 62,0 1 1,2 19-125,-13-8 85,-1 10-1,-8-9 219,-3 11-212,-4-9-96,-2 7-202,-11-11 202,3-10 11,-16-3-218,4-23-701,-3-8-357,10-6 1265,9 0 0,9 18 0,1 1 0</inkml:trace>
  <inkml:trace contextRef="#ctx0" brushRef="#br0" timeOffset="45494">2238 14287 14236,'-35'50'72,"18"-16"1,7 0-67,19 4-45,1 8-191,12-19-235,-4-15 118,-1-4-235,6-4 464,-8-5 107,4-6 11,-10-5 56,-2-7-11,0-17 117,-5-9 409,-7-22-464,-4 22-102,-10 3 1,-1 28-230,-11 5-330,9 4-393,-5 6-1221,14 6 2168,3 5 0,5-4 0,2-2 0</inkml:trace>
  <inkml:trace contextRef="#ctx0" brushRef="#br0" timeOffset="45910">2500 14002 14057,'-3'40'225,"1"0"1,1 1 0,2 2-209,5 4 0,1-1-45,4 19-98,-3-25 0,0-5-417,-1-6-594,-1-6-779,-1-10-2245,-2-7 4161,-1-4 0,-2-2 0,0 0 0</inkml:trace>
  <inkml:trace contextRef="#ctx0" brushRef="#br0" timeOffset="46127">2381 14264 13933,'62'-25'-224,"-24"12"0,-1 4-935,7 4 1159,22 0 0,-38 4 0,1 1 0</inkml:trace>
  <inkml:trace contextRef="#ctx0" brushRef="#br0" timeOffset="46425">2738 13978 13390,'9'63'661,"0"-4"-588,-4-22-28,1 2 44,1 1-89,0 0-50,0-3-320,0-1-481,-2-5-5697,-1 7 6548,-2-15 0,-2-1 0,0-15 0</inkml:trace>
  <inkml:trace contextRef="#ctx0" brushRef="#br0" timeOffset="46630">2690 14288 11060,'4'0'2537,"-2"0"-1809,-2 0-588,39-26-352,-4 19-528,23-17-890,-14 29 1630,-3 4 0,-19-3 0,2 1 0</inkml:trace>
  <inkml:trace contextRef="#ctx0" brushRef="#br0" timeOffset="47042">3047 14288 13592,'36'4'257,"-5"0"-150,-22-5 22,0-3-23,-3-2-61,0-3 67,-3-2-56,-1 0-39,0-1-6,-2-4-11,-8 0-6,-17-3-134,-5 10 140,-2 11 90,8 29 55,15 1 40,2 18-50,8-9-40,6 1-78,6-4-17,8-3-185,4-9 62,4-8-499,2-10-2453,21-24 3075,-17-1 0,4-6 0,-28 11 0</inkml:trace>
  <inkml:trace contextRef="#ctx0" brushRef="#br0" timeOffset="47577">3404 14121 14045,'8'36'478,"-1"0"0,0-1 0,1-2-382,6 6-46,-2-5-50,-8-18-22,-1-5-80,-1-4 30,-2-4 38,0-2-22,0-8 129,0-18-59,2-7 0,3-5 16,3-2 1,2-1 3,-2-4 0,5 2-37,8 5 1,2 7-117,8 4-463,11 5-941,-9 26-3132,-2 6 4655,-3 7 0,-13-6 0,-5-2 0</inkml:trace>
  <inkml:trace contextRef="#ctx0" brushRef="#br0" timeOffset="50474">2547 14835 15249,'8'-24'393,"-2"3"-298,-6 9-398,1 1-430,0 5-718,2 2-1601,-1 3 3052,0 5 0,0-3 0,-2 4 0</inkml:trace>
  <inkml:trace contextRef="#ctx0" brushRef="#br0" timeOffset="50757">2571 15311 14443,'15'-45'-395,"-2"9"0,-9 28 0,-1 5 1</inkml:trace>
  <inkml:trace contextRef="#ctx0" brushRef="#br0" timeOffset="51158">2619 15645 12965,'3'1'2004,"-1"1"-1908,-2-2-264,-1-21 168,1 2 0,-1-5 0,1 10 0</inkml:trace>
  <inkml:trace contextRef="#ctx0" brushRef="#br0" timeOffset="51474">2619 15931 15569,'5'-18'-988,"0"3"1,-2 12 0,-1 1 0</inkml:trace>
  <inkml:trace contextRef="#ctx0" brushRef="#br0" timeOffset="53313">1905 16502 9604,'-28'-15'1456,"7"3"-846,21 12 1833,0 0-2449,8 0-39,8 0 40,3 2-29,10 6 107,-12 1 67,10 13-17,-14-4 0,2 9-28,-8-3 6,-3 2 11,-2 4-106,-1 2 111,-3 2 12,-2 0-39,-3-2 50,-7 8-17,5-15-5,-3 4-96,7-20-308,3 1 174,7-6 28,4 2 79,7-1-90,15-1 95,-4-1 33,10-1-33,-9-1-117,0-1-376,-2 0-521,-2 0-818,-3 0 1832,-2-2 0,-9 2 0,-2-1 0</inkml:trace>
  <inkml:trace contextRef="#ctx0" brushRef="#br0" timeOffset="53744">1833 16740 14017,'39'-7'20,"0"-1"0,21-2-704,-19 5-716,-11 3 1400,5 1 0,-16 0 0,0 1 0</inkml:trace>
  <inkml:trace contextRef="#ctx0" brushRef="#br0" timeOffset="54294">2333 16621 14001,'7'60'128,"1"-7"-128,-2-29 6,4 2-12,5 7-234,2-7-220,7-2 393,-7-15 67,-2-15 73,-10-7-17,0-9 22,-1-4-72,-1-5 22,0-3 62,-1-3 16,1 0 90,-1-7-190,0 17 458,0 2-391,0 27 151,10 34-224,-3-6-33,6 24-158,-2-21-1562,10 12-409,-5-14 2162,8 4 0,-16-24 0,-2-5 0</inkml:trace>
  <inkml:trace contextRef="#ctx0" brushRef="#br0" timeOffset="54698">2786 16335 13373,'3'37'132,"1"-1"1,0-2 0,-2 0 153,2 32-132,-3-28 0,1 1-124,0-1 1,1 0-82,0 5 1,0-4-1680,3 2 1730,5-8 0,-5-20 0,1-13 0</inkml:trace>
  <inkml:trace contextRef="#ctx0" brushRef="#br0" timeOffset="55146">3047 16574 11592,'1'4'2185,"0"0"-2185,5 19 0,-2-6 0,5 20 61,-1-10 40,0 1-62,3 0-196,6 9-1080,6-7 1041,0-8 437,3-42-185,-13-2-6,0-27 62,-8 19 22,0 1 29,-1 6-85,1 5 191,-2 9-146,0 4-67,1 8 107,2 7-23,3 8-79,11 27-61,-4-9-272,-1-4 1,0-1 271,8 9 0,-7-9 0,-4-15 0</inkml:trace>
  <inkml:trace contextRef="#ctx0" brushRef="#br0" timeOffset="58761">3643 7501 11077,'33'7'543,"-4"-2"-246,-13-5-208,-3 0-38,5 0 5,-6 0-56,1 0 5,-1 1 1,0 0 11,-2 1 33,0-1 6,-3-1-50,-1 0 50,-2 0 90,0 0 425,-2 1-313,0 0 240,-2 1-61,0 8-370,0 4-33,1 2 72,0 0-106,1-4-45,1-2 101,1 1-22,-1-2-45,1-1 61,-2-3-11,-1 1 1,-1 3 44,0 4-17,3 15-11,-1 3-45,0 5 67,0-4-66,-2-5 77,0 22-89,-2-8 107,0 16-74,-3-14-33,1 0-11,1 0-34,0 13 124,3 1-79,-1-22 0,1 1 0,1 16 39,1 14-39,-1-26 2,1-4 1,-2 0 9,1 8 21,-1 15-38,0-16 5,0 0 0,0-1 50,0-1-106,0 17 56,0-16 0,0-7 0,0-1 0,0 4 39,1 27-39,0-11 8,-1-9 1,1 0-43,-2 19 54,0-24 0,-1-1-60,-1 6 24,-1 2 16,1-1 22,1 0-22,2-3-6,-1-2 6,1-2-5,0 13-12,2-12-28,0 27 42,0-31 1,0 0-24,-1 3 1,0 0-3,0 0 0,-1-3 11,0 21 34,0-16-17,0 20-33,-1-14 27,-1 15 6,0-18-73,0-1 17,0-1 62,0 18-1,0 3-19,1-23 0,0-1 14,-1 23-3,0-26 1,1 0-7,-1 4 1,0-1 8,-1 26 8,0-27 1,0-1 41,0 6-50,-2 2-61,0 0 61,-1 3-20,2-15 0,0 1 20,0 17 0,0-10 0,1 0 6,1 5-37,1-9 0,0 0 76,0 22-45,1-1-67,0-22 0,0-2-889,0 7 956,0 13 51,0-16-51,0 0-34,0 17 84,0-13-569,0 14 469,-1-17 16,-1 19 45,0-12-14,0-7 1,-1 2-71,1 2 0,1 0 73,-1 1 0,0 0 17,0-2 0,1-1 39,-1 15-56,2-16 16,0 14-27,0-12 11,0 10 6,0-18-6,0 0 839,0 32-839,0-6 2,0-15 1,0 0 42,0 16 287,-1-23 0,1 2-380,0 5 1,0 0 44,-1-8 0,1 0 6,0 8 0,0-3-9,0 4-61,0 1 67,0-1 0,0 1 3,0-12 0,0-1-3,0 19 2,0-7 1,0-1 3,0 10 25,0-9 0,-1 4-31,0-6 0,0 0 0,1 0 0,-1 1-448,-1 15 0,0-3 490,1-21 0,0-1-42,0 11 0,0 0 0,0 19 13,1-19 0,0 6 0,0-4-870,-1-6 0,1 0 879,0 4 0,0 5 1,0-3-1261,1-2 1,0-3 1267,0-9 1,0 2 11,1 23 0,1 4 277,-1-12 0,0 2-260,1 4 1,-1 6 0,0-4-58,0 7 1,-1-2-68,1-11 0,-1 1 0,0-5 65,0-4 0,-1-4 627,1-5 0,-1-1-596,1 5 0,0-1-31,1 22 0,0-22 0,0 0 73,0 25-40,1-17 1,-1 0 8,0-12 0,-1 1-6,3 19 1,0 1-378,-2-15 0,0-2 341,1 0 0,-1 0 142,0 2 0,0-1-175,-2 19 33,1-3 2,-1-19 1,0-2 31,0 0-34,0 18 0,0-27 6,3 10-6,-2-9 3012,6 16-2944,-2-10-57,2-2 1121,0 2-1188,0-7 17,0-3-95,0-1 207,0-6-29,-3-3-44,3 0-184,-4-6 9,-1-4 294,-1-1 239,-1-2-285,-3 0-12,-1-1 96,-12 1-151,5 0 139,-9 0 7,6 0-85,-26 13-28,9-4-33,-19 10-6,18-7 0,-11 6-12,13-5-772,-15 6 784,4-15 0,18 3 0,-4-10 0</inkml:trace>
  <inkml:trace contextRef="#ctx0" brushRef="#br0" timeOffset="69304">1810 7549 13502,'-22'-6'835,"-9"1"-718,16 4 6,-10 1-123,11 0 146,-7 0-79,5 0-33,-4 0 44,7 0-67,0 0 23,0 0 39,2 0-40,0 0 46,0 0-6,3 0-73,1 0 5,5 0-330,1 0 213,0 2-39,1 0 151,0 3 39,0 2 73,0 9-44,0 10-57,0 14 95,0-4-95,0 16-11,-1 15-11,-1-11 5,1-21 1,0-1-1,-2 3 1,0-1-107,-1 2 112,0 13 45,-1-11-45,0 12-6,-3 3 6,3-13 0,0-7 0,0 1-6,0 19 9,3-13 0,0 1 16,1-6 1,0-1-12,0-1 1,0-1-9,1 2 0,0-3 6,-2 9-6,2 11 0,-1-15 0,0-2 5,-1 1 6,0-1-39,-2 15 28,1-12 0,-2 25 12,2-27-1,0 26-6,-1-10 7,2 0-18,0 14 0,2-26-22,0 13 28,0-14 6,0 1-6,0 2 0,-1 1 0,-1-1 0,0 19 67,0 2-67,0-1 0,2-27 0,0 0 14,0-1 0,0-1-14,0 24 0,0 3-33,0-30 27,1 0-44,0 1 44,-1 1-64,1 0 0,-1 2 25,0 10 20,0-8 0,1-2 19,-1 6 6,-2 18-17,-3 7-5,1-17 0,-1 3 22,0-8 0,0-2-12,1 0 1,0-3-812,-2 16 823,4-18-524,-1 1 519,1-1 5,1 1 0,-1 0-375,1 0 370,0-2-12,-1 0-22,0-3 78,1-1 727,-3 13-766,1 20 274,2-31 0,-1 1-274,-1 32 23,0-1-23,2-28 0,-1 11 5,2-13 1,0-1-6,-1 3 0,0 1 373,0 1-496,-1 0 45,2 0 78,-1 17-6,1-14-59,0-8 1,0 0 64,0 5-5,0 12 5,0-17-129,0 16 6,0-12-34,0 13 146,-1-15 22,0 1-6,-2 19-5,2-14-16,-1 14-40,0-18 61,-1 19 62,-1-14-84,2-8 1,-1 3 63,1-1 1,-1 0-40,1 2 1,0 0-9,0-3 0,1-2 89,-1 17 12,2-18-73,-1 0-67,1 17 39,0-12-123,0 15 117,0-16 1,-1 2 5,0-1 0,1 1 72,-1 18-24,0-17 0,-1 1-29,0 2 1,0 0-15,1-2 1,-1 0 44,-1-2 1,0-2-51,2 6 0,-3 15 0,3-20 45,0-1-45,0-2 0,1 0 72,-2 31-105,0-7 30,1-24 0,1 0-62,-1 0 1,0-1 64,1 26-11,0 0-93,0-23 1,0-1-669,0 7 918,0 13-146,0-16-34,0-2-16,0 18 44,0-14-64,1-8 0,-1 2 193,2 22-117,0 1 2,0-22 1,0 0 10,-1 5 1,1 1-46,0 2 1,-1 1 28,1-1 0,-1-1 28,-1-9 0,1-3-31,1 17 0,-1-1-45,2-15 0,-1 1 761,1 16-716,2 14 0,-2-22 45,3 17-45,-2-16 58,-1-9 1,1 1-28,-1 0 0,-1-1-31,2 24 0,0 8 34,-2-30-34,0-2-6,-1-2 0,1 0 6,0-1-5,-1 0 5,0 0 0,1 0 61,-1 0 113,1 14-140,-1-10 27,1 24 46,-2-25-102,2 23 1,-2-25-1,1 8-5,0-13-33,1 10 128,-1-9-95,0 7 6,0-11-6,-1-2 5,1 0-5,0-1 0,0 0-33,1 11 100,0 2-67,0 1-6,-1 8 6,-1-7 6,0-1-6,0 2-84,0-20 84,0 3 17,0-11 33,0-1-22,0 1-78,0-3 50,0 3 0,0-2-56,0 8 56,1-2 61,2 16-22,0 5-72,2-2 27,-2-4-78,-1-14 84,0-4 11,0 0-5,2 4-62,-2-6-56,0-1-224,-1-6 476,-1-2-258,4-1 113,0 1 33,10-2 22,-3 2 6,8 0-56,-2 0 39,4 0 29,4 0-52,2 0 57,19 0-73,-10 0-129,25 0-195,-28 0-2007,18 0 2331,-21 0 0,-5 0 0,-12 0 0</inkml:trace>
  <inkml:trace contextRef="#ctx0" brushRef="#br0" timeOffset="75543">2357 18193 12321,'34'-6'828,"-5"-2"-716,-19-4-28,2-4-22,0 0-12,6-10-10,-4 7-29,3-5-11,-7 11 0,-1 3 5,-2 2-5,-2 3-112,-1 3-28,1 2 532,-1 13-229,0 1-6,2 30-113,-3-9-10,-1 0 0,0 2 22,0 29-56,-1 0 5,1-8 18,-2-27-23,1-5-124,0-8-206,0-6-280,1-6-388,-2-4 455,2-2-454,-1-4 997,1-5 0,-1 3 0,0-3 0</inkml:trace>
  <inkml:trace contextRef="#ctx0" brushRef="#br0" timeOffset="76326">2785 18145 12230,'-25'19'505,"4"5"-432,20-12 0,0 15-73,1-10-28,3 6 22,1-8-61,3-2-68,1-2-167,2-2 122,1-3 124,6 0 101,1-1-39,0-1-219,5 1-151,-1-3 308,-4-2 56,0-5 73,-10-4 39,-2-4-23,-2-2 74,1-9-40,-3 4-45,-1-8 119,-1-5-74,0 6 95,0-19 331,-5 15-118,-3-4-212,-3 14 257,-7 4-275,6 11 214,-9 0-292,9 5-95,-3 2-28,5 3-134,1 3 55,1 3 34,1 1 45,0 4-61,0 10-242,3 7-139,0 1-2039,6 16 2481,4-9 0,-2-9 0,1-8 0</inkml:trace>
  <inkml:trace contextRef="#ctx0" brushRef="#br0" timeOffset="77142">3166 18050 13771,'-12'57'269,"3"-12"-208,10-12-10,3-11-51,3-2-11,2-1-29,2-4-60,-1-2-68,1-3-174,4-1 180,-1-4-432,7 0 280,-1-4 197,-4 1 111,-2-4 6,-10-3 79,0-4 44,-2-3-56,0-2 62,-1-13-79,-1 5 79,0-9 112,-1 9-45,-4 1 291,-11-5-185,-9-1-156,-10-1-56,6 10-34,-4 8-56,16 7-129,-2 8-162,8 4-85,3 8-1136,1 18-23,4-6 1535,2 10 0,1-23 0,0-6 0</inkml:trace>
  <inkml:trace contextRef="#ctx0" brushRef="#br0" timeOffset="77809">3452 18098 11446,'9'51'331,"1"-5"-286,0-22-12,2-1-33,2-1-73,-1-2-184,1-4 178,-2-5-10,2-3 94,2-5 40,-2-11 190,0-21-33,-6-11-45,-4-5 336,-6-16-353,-3 29-11,-4-14 56,-3 24 50,0 4-5,-2 5-141,1 4-89,0 5-101,2 2-912,-2 7 4,5 9 1009,0 17 0,5-12 0,2 4 0</inkml:trace>
  <inkml:trace contextRef="#ctx0" brushRef="#br0" timeOffset="78529">3809 18026 13631,'-22'53'409,"4"11"-409,18-33 151,10 26-112,0-24-39,9 7-123,-3-18-303,9-4 208,-6-8 128,6-2-150,-8-8 133,-2-6 113,5-15 39,-7 0 22,3-24 84,-10 2 258,-8-18-320,-8 22-10,-9 0-68,-4 23-229,-26-4-152,21 11-1507,-18 4 1877,34 23 0,3-7 0,7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1:17.3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4309 7930 12785,'16'-21'415,"-1"2"-303,-7 7 11,1-2-45,3-3-66,0 0 77,0-2 6,6-9-22,-4 9-17,6-11-11,-11 15 5,5-5-44,-7 8 5,1 2 0,-2 2 29,-4 6-40,0-1 89,-1 3-83,0-2 5,0 1 45,1-1-50,0 0 117,0-1-39,-1 2 1434,0-1-1714,-1 6 196,1 4 123,-1 6-33,0 8-29,0 5-55,0 8 61,0 25-61,0 7-144,1-23 1,0-1-42,1 11 106,1-12 0,-2-34-67,0-3-146,0-4-1959,-1 0-640,0 1 2885,0 2 0,0-1 0,0 0 0</inkml:trace>
  <inkml:trace contextRef="#ctx0" brushRef="#br0" timeOffset="1219">4309 8572 13469,'0'-34'296,"9"-4"-240,4 24-56,3-2 79,0 8-74,-7 5-10,3 2-6,-3 4 11,1 3 50,1 5 62,-2 4-34,0 2-66,-1 14 172,-3 10-159,-3-5 1,-2 2 63,-7 29-27,-1-2 5,-5-23-50,4-19 73,2-4-57,0-4-33,0-5 90,1-3 89,0-3-89,3-3 89,-1 0-6,2-1-234,1 0 66,13-7 57,0 3 0,12-6 11,18 3-73,-15 4 34,24 0-125,-29 4-989,9 6-668,-17 2-4290,0 6 6038,-9 0 0,-2-7 0,-2-1 0</inkml:trace>
  <inkml:trace contextRef="#ctx0" brushRef="#br0" timeOffset="6259">4238 10001 11318,'35'-26'1277,"-8"8"-1266,-8 12 73,-7 7-45,-2 5 197,2 14-180,-6 1 33,0 10-78,-4-6 29,-2-2 55,-2 1-50,-2-2 89,-7 5-128,-1-5-6,1-4-219,3-9 57,6-7 156,1-2 12,5 2 117,0 2-17,6 5-50,1 4 6,0 4-56,0 1 44,0 7 230,-6 8-185,-6-2-28,-15 5-67,0-20-39,-7-2-39,9-11 72,-7-2-27,5-5-550,-14-14-195,17 3-494,-4-10-436,14 12 1708,2 2 0,1 5 0,0 2 0</inkml:trace>
  <inkml:trace contextRef="#ctx0" brushRef="#br0" timeOffset="6975">4595 10025 13161,'-17'38'408,"3"-3"-223,7-11-101,0 2 0,1 5-78,-1 15-6,4-12 0,3 22 0,4-27-51,4 6 46,4-15-40,1-5-61,1-2 66,3-3 74,-3-5-34,1-2-28,-6-3 28,-1-2 50,-2-3 113,-1-8-152,-3-6 135,-7-12-124,-9 3-22,-3 2 0,-3 9-252,7 10-162,1 4-606,1 2-761,2 1 1781,1 3 0,4-1 0,2 1 0</inkml:trace>
  <inkml:trace contextRef="#ctx0" brushRef="#br0" timeOffset="7574">4809 10025 13228,'33'11'532,"-3"-1"-375,-17-10-79,8 3-28,-8 1 34,5 6-5,-10 3 117,-1 4-17,-2 5-123,-2 5 28,-2 6-84,0 20 118,-4 5-74,0 0-212,-2 3-442,2-31-2151,1-4 1013,1-22 1748,-1-37 0,2 19 0,-2-18 0</inkml:trace>
  <inkml:trace contextRef="#ctx0" brushRef="#br0" timeOffset="7724">4856 10287 9386,'0'-11'2839,"0"2"-1808,0 9-376,0 0-549,32 8-106,-9-2 0,30 6 0,-11-3 0,-3-2 0,-7-1 0,29 5 0</inkml:trace>
  <inkml:trace contextRef="#ctx0" brushRef="#br0" timeOffset="8752">4166 11930 14197,'-8'65'509,"0"-4"-498,0-22 40,3 0-51,3-3-6,1-4-134,2-7-274,10-7 380,6-11 90,5-9 123,7-18-263,-5 0 208,-3 6 16,-5 14 5,-13 18-16,-2 9 84,-3 31-213,-1-20 95,-2 18-95,0-32-56,1-5-1512,1-7 1568,7-17 0,-4 4 0,5-11 0</inkml:trace>
  <inkml:trace contextRef="#ctx0" brushRef="#br0" timeOffset="9184">4476 12121 14857,'-9'56'62,"2"-5"-6,7-24-50,4 2 61,1-2-67,4-1-34,2-2-61,-1-5-17,6-4 34,-4-7 100,6-8 96,-5-18-79,-1-3 45,1-27-84,-7 15 95,-1-25-84,-5 25-11,-6-7-117,-4 15-91,-7 2-195,-1 3-118,-1 3-475,2 7-5754,-2 9 6750,8 8 0,2 0 0,6 1 0</inkml:trace>
  <inkml:trace contextRef="#ctx0" brushRef="#br0" timeOffset="9756">4761 12001 14264,'42'-6'515,"-10"1"-431,-4 0-28,-10 3-56,-3 1-73,-2 1 236,1 14 111,-5 31-246,-1 15-25,-7-26 0,0 0 2,-3 22-5,-1-18-353,-2 14-50,3-23-493,-1 6-381,3-31-146,-2-2 1423,-2-10 0,1 6 0,-1-6 0</inkml:trace>
  <inkml:trace contextRef="#ctx0" brushRef="#br0" timeOffset="9953">4761 12240 10864,'-3'-3'1131,"0"0"163,3 3-1131,35-7-85,2 0-151,20-4-1781,4 2 1854,-16 4 0,-10 1 0,-13 2 0</inkml:trace>
  <inkml:trace contextRef="#ctx0" brushRef="#br0" timeOffset="10452">5142 12002 15333,'-10'58'213,"3"-7"-314,12-21 101,8-11 51,1 3 39,12-12-84,-9-4-1,6 4-5,-6 1 39,-1 3-33,0 4 0,-3 1 83,0 12-38,-6-8-12,-1 18-34,-8-19-94,-10 14-461,-10-16-2872,-30-20-331,14-13 3678,-14-25 1,35 17-1,5 4 1</inkml:trace>
  <inkml:trace contextRef="#ctx0" brushRef="#br0" timeOffset="10634">5119 12002 14561,'56'7'890,"-7"0"-840,-25-5-50,-1 1-5908,21-1 5908,-20-1 0,8-1 0,-26 0 0</inkml:trace>
  <inkml:trace contextRef="#ctx0" brushRef="#br0" timeOffset="13624">4428 10787 13788,'4'27'-184,"-2"-3"1,-2-23 0,0 1-1</inkml:trace>
  <inkml:trace contextRef="#ctx0" brushRef="#br0" timeOffset="13941">4452 11168 5947,'0'0'0</inkml:trace>
  <inkml:trace contextRef="#ctx0" brushRef="#br0" timeOffset="14191">4428 11525 10590,'0'48'0</inkml:trace>
  <inkml:trace contextRef="#ctx0" brushRef="#br0" timeOffset="14443">4476 11859 11665,'6'1'1910,"-1"1"-3086,-5-2 1176,0-17 0,0 13 0,0-12 0</inkml:trace>
  <inkml:trace contextRef="#ctx0" brushRef="#br0" timeOffset="15345">4404 9239 10500,'0'0'0</inkml:trace>
  <inkml:trace contextRef="#ctx0" brushRef="#br0" timeOffset="15578">4452 9477 11110,'8'11'3109,"-1"-2"-2532,-7-9 403,0 0-884,5 12-52,-3-9-44,3 9-106,-4-10-1743,-1 11 1849,0 6 0,0-4 0,0-1 0</inkml:trace>
  <inkml:trace contextRef="#ctx0" brushRef="#br0" timeOffset="15810">4452 9692 10674,'0'0'0</inkml:trace>
  <inkml:trace contextRef="#ctx0" brushRef="#br0" timeOffset="17115">4476 12668 9761,'0'0'0</inkml:trace>
  <inkml:trace contextRef="#ctx0" brushRef="#br0" timeOffset="17362">4523 13025 10780,'0'0'0</inkml:trace>
  <inkml:trace contextRef="#ctx0" brushRef="#br0" timeOffset="17595">4499 13287 11508,'2'9'3893,"-1"-2"-3288,-6 18-549,3-13-45,-5 23-117,5-23-213,0 0-421,1-5-632,0-3-1345,1 1 2717,0 1 0,0-3 0,0 0 0</inkml:trace>
  <inkml:trace contextRef="#ctx0" brushRef="#br0" timeOffset="17829">4500 13597 10063,'0'0'0</inkml:trace>
  <inkml:trace contextRef="#ctx0" brushRef="#br0" timeOffset="23002">4214 14002 11474,'4'31'2213,"0"-6"-1782,-7-20 118,1 1-207,-3 5-286,1-2 67,0 4-118,0-1 119,0 17-119,-2 0 46,0 15-7,2-5 1,1 4-45,1 1 0,2 0-39,2-3-62,9 9-588,14-5 314,4-10 308,6-17 101,-15-24 94,-3-17-94,-10 1 16,-1-20-55,-5 17-1,-1-6-33,-5 14 39,-3 3-90,-11 2-710,-5 6-158,2 2 958,-1 27 0,16-16 0,-1 16 0</inkml:trace>
  <inkml:trace contextRef="#ctx0" brushRef="#br0" timeOffset="23704">4547 14049 13575,'5'36'153,"-1"0"0,2 4 0,3-5-108,5-4 78,1 9-50,-4-12 17,-4-2-85,-1-2 79,-3-1-11,-2 3-112,-1-3-45,-4-3 56,-8-3 112,-10-12-90,-1 1 12,-9-10-6,15 0 0,-3-5-123,13 3 11,4-1 39,2-1 73,2-1-6,6-3 6,10-10 6,7-8 50,1-2-45,4-18 73,-9-12-39,-3 11 39,-7-5 39,-8 35-28,-2 4-28,-3 6-179,-9 2-179,-1 6-118,-8 0-218,5 9-874,1 6-526,4 8 2027,3 3 0,4-10 0,3-4 0</inkml:trace>
  <inkml:trace contextRef="#ctx0" brushRef="#br0" timeOffset="24338">4833 14073 12825,'15'-25'476,"-1"5"-426,-3 18 56,0 10 242,0 18-175,-5-1-100,-3 12 5,-3-15 29,-3-1-57,-1-1-61,-8 3-84,6-11-79,-3 1-5,7-12 17,1-1 72,8 0 112,5 8 29,3 0 5,6 16 11,-10-8 84,1 8 23,-7-7 291,-3 8-376,-3-11-89,-5 6-73,-5-15 23,-5-2-1137,-15-1-4157,-9-2 5344,3 0 0,9 0 0,19 0 0</inkml:trace>
  <inkml:trace contextRef="#ctx0" brushRef="#br0" timeOffset="24790">5095 14240 12511,'6'36'145,"0"0"1,8 27-146,1-37-56,11 5 185,8-12 39,-5-5 84,-1-18-90,-16-11-38,-4-9 38,-1-5 275,0-25-174,-4 12-78,1-16-6,-11 19-89,-4 3-85,-11 3-106,-17-1-638,0 14 739,-12 31 0,26-7 0,4 25 0</inkml:trace>
  <inkml:trace contextRef="#ctx0" brushRef="#br0" timeOffset="25319">4571 14764 11553,'0'0'0</inkml:trace>
  <inkml:trace contextRef="#ctx0" brushRef="#br0" timeOffset="25553">4571 15073 13782,'4'7'2846,"-1"-1"-2846,-3-6-236,-4 11-357,4-5-1771,-4 20 2364,4 0 0,0-6 0,0-2 0</inkml:trace>
  <inkml:trace contextRef="#ctx0" brushRef="#br0" timeOffset="25769">4547 15407 10814,'0'0'0</inkml:trace>
  <inkml:trace contextRef="#ctx0" brushRef="#br0" timeOffset="25953">4571 15645 12696,'6'8'2744,"0"-2"-2430,-6-6-522,0 0-100,0 5-2402,1 2-2897,0 3 5607,0 0 0,0-6 0,-1 0 0</inkml:trace>
  <inkml:trace contextRef="#ctx0" brushRef="#br0" timeOffset="32047">4142 16692 11855,'6'-52'1485,"9"-10"-1160,8 17-185,6-9-84,-5 13-12,-2 11 1,-13 20-45,0 3 6,-7 5 5,0 2 336,-1 0-145,-1 4 11,1 11-101,-2 30-107,-1-5 6,-1 19 29,1-19-40,0-1 0,1-1 0,1-2-40,0-5-94,0-5-180,0-5-923,1-3-7,2-7 1244,2 0 0,-1-7 0,-1-1 0</inkml:trace>
  <inkml:trace contextRef="#ctx0" brushRef="#br0" timeOffset="32610">4523 16526 12797,'-10'44'408,"2"-1"-268,8-13-72,3 14-68,2-12 0,4 7-219,1-19-671,12-4 833,-8-8 57,9-6 90,-13-11 319,1-19-258,-5 1 152,0-34-130,-5 27 1,-2 0 112,-8-28-270,-1 9-279,-16 36-213,7 13-1244,-14 9-133,16 3 1853,-1 8 0,12-8 0,4 0 0</inkml:trace>
  <inkml:trace contextRef="#ctx0" brushRef="#br0" timeOffset="33203">4833 16550 13620,'2'67'386,"0"-3"-386,1-28-347,9 7-549,18-12 722,-4-7 90,8-8 241,-13-24 50,-8-4-11,2-12 51,-11-18-113,-1-22-78,-14 2-218,-2 4-650,-25 22-46,10 22-60,-12 1-706,14 9 1624,3 6 0,12-2 0,4 1 0</inkml:trace>
  <inkml:trace contextRef="#ctx0" brushRef="#br0" timeOffset="33726">5166 16574 11687,'3'60'-246,"3"-8"-387,0-28 325,3-5-476,8 0 963,5-13 549,-2-14-414,-3-10 341,-7-27-308,-6 11 141,0-15-96,-2 10-202,-2 1-50,0 3 90,-3 6-157,-4 7-118,-18 3-1697,-9 10-1283,-11 21 3025,12 5 0,11 5 0,17-10 0</inkml:trace>
  <inkml:trace contextRef="#ctx0" brushRef="#br0" timeOffset="34260">5523 16502 13687,'-10'62'347,"2"-7"-347,21-14-173,6-9 111,6-5-5,8-15 128,-15-17 68,3-6 34,-9-8 189,0-18-116,-5-6 10,-2-13-100,-6 13 206,-15-1-346,-34 17-398,8 6-146,-20 12-38,32 21-102,8 9-963,11 21-1911,5 4 3462,8 11 0,-1-26 0,1-8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0T20:52:22.3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6880 6572 13861,'-18'1'683,"-6"0"-588,15-1 118,-13 0-202,10 0 140,-3 0-151,3 0 90,0 0-85,2 0 1,-1 0 134,1 0-67,0 0-23,1 0-50,0 0-5,0 0 111,-1 0-106,5 0-73,-1 0 6,6 0-303,-1 0 421,1 4-1,0 0 73,0 10-27,0 12-96,-1 6 50,-1 16-44,1-12-6,-3 3 50,2 3-78,0-9 28,-1 9 22,3-13-16,0 12-6,0-9 17,0 22-12,0-11-10,0 0 10,-1 7 91,1-21-91,-2 19-5,2-19-101,-2 9 101,0-9 73,-1 1-67,0 1-6,-2 0-28,0 0 22,0 1 12,0-1 22,2-1-28,-1-1-6,2 0-50,1 13-50,1 8 61,0-9 0,0 2 96,0 18-49,-2-16 1,-2 1 25,-2 19-1354,-4-2 1326,2-4-596,3-19 596,1 0-62,-1 18 12,2-13 53,1-7 0,0 1 69,2 23-72,-1 0-6,1-24 1,0 0-62,-2 25 5,0 1 40,-1-24 0,0-1-371,0 8 393,0 12-71,1-20 94,1-3-18,1-2 1,-1-2 0,1 0-6,0 13 33,0 5-27,0-1 1615,0 11-1615,1-24-6,1 10 769,1-14-774,2 15-34,0-10 39,0 11 0,-2-14-40,-1 0 35,-1-1-1,0 0-95,-1-2 101,0 0 0,0 1-100,-1 16 94,-1-11-95,-4 27 22,3-30 1,-1-1 73,-2 24-68,0 7 73,4-29 0,-1 0 6,2-1-6,-1 0 0,0 10 0,1-10 5,0 19-5,1-23 6,-1 19-1,1-8 12,-2 25-17,0-8 11,0-2-11,-1-14-39,1 4 45,1-11-6,0 12 0,0-15 0,0 12 0,0-12-39,-2 20 61,-1 6-11,-2 5-5,1-1-6,-1-13 39,0 15-39,2-21 6,-1 22-1,3-31 1,2 0-6,0-1 5,0 13 7,0 1 4,-1 10-10,0-16 39,-1 8-45,1-20 11,-3 22-11,1-19 6,-1 10 27,-1 4-27,0-10-12,0 11 6,0-14 0,1-1 0,1-1 51,-2 8-51,2-12 5,1 10 40,1-16-28,1 9-17,0-11 0,0 4 33,0-6 1,0 14-23,0-7-11,0 20 39,0-21 6,-1 7-45,0-14 0,1-2 0,-1 0 0,1-1 0,0-2-61,0 1 21,0-5-38,0-2-146,0-3 319,0-2-117,3 0-23,2 1 51,0 0 33,2 2-6,-3-2 18,-1 2-46,-1-2 40,0 1 11,-2-2-129,0 3 62,0 1-50,0 6 55,0-2 6,1 3-6,0-3-55,0 3 5,2 9 45,-1-4-1,1 14-49,-1-6 61,0 13 0,-1-11 0,-1 1 0,0-14-6,0-2-72,0-5-23,0-2 17,0-3 17,3-1 67,3 0 5,4 0 1,5 0 0,4 0 38,1 0-44,4 0-11,1 0-118,1 0 51,10 5 128,-9-2-44,7 4 39,-6 0-62,-2-1-56,-2-1-985,-1 1 1058,-5 4 0,-7-6 0,-1 4 0</inkml:trace>
  <inkml:trace contextRef="#ctx0" brushRef="#br0" timeOffset="1147">7618 6668 6311,'0'0'0</inkml:trace>
  <inkml:trace contextRef="#ctx0" brushRef="#br0" timeOffset="3213">7618 6668 12942,'38'-4'92,"0"1"1,26-2-54,-51 5 68,12 0-74,-10 0 6,9-1-33,-13 0 5,2 0 68,-2 1-46,1 0-16,4 3 17,-5-1-34,3 3 33,-7-1 6,0-1-39,-1-1 152,-3 1 357,0-2-358,-2 0-95,-1 0-56,0 0 146,0 1-73,0 1-34,0-1-28,0 1 51,0 6-34,0 0 0,0 16 11,-3 10-39,1 6-42,-2-8 0,0 4 84,2-2 0,0 1-42,0 1 0,0 1-20,1 12 1,0-2-1386,1 12 1433,0-21 0,0 0-28,2 14 5,2-1-2,-1-14 0,1 0 3,3 21-438,-4-20 0,0 0 432,-1 18-3,-1-16 1,-1 2 7,1 22 9,-1-11 0,0 4-3,-4 3 1,-2-1-12,4-9 0,-2-1 0,-3 9 0,0-3-67,-2 6 67,0 0 72,0-1-72,2 1 3,2-19 0,1 1-3,1-10 0,0-1 0,0 11 0,-1-2-6,2 16-22,0-1 25,1-19 1,1 1 16,-1-2 0,1 1-17,0 18 0,0 0 3,0-19 0,0-1-6,0 7 1,0-2 5,0 8-6,0-12 1,0 2 1326,0 22-1318,0-8 0,-1 0-3,0 10 2,0-21 1,-1-2-8,1 14 1019,-1-3-1034,2-17 1,-1 2 44,1 0 0,-1 1-22,0-1 0,0 0-1,0 7 1,-1-1 16,0-7 1,0-2-14,-2 34-1,2-17 1,0 0-1,0-13 1,1-1-3,0 9 0,0-1-222,-1 22 225,-1-20-6,1 0 0,0-1 0,-1 0 6,-1 19-57,1-13 45,0-7 1,0 2-1,-1-7 1,1-1 2,-1 0 0,1 1-269,-2 7 1,2-1 277,-2 6 5,0 14-11,2-22 0,1 0 0,-1-1 0,0 0 207,1 0-218,-5 18-28,0 5 39,-1 1-20,4-26 0,-2 2-5,1-1 0,0-1 19,-3 27 3,3-24 1,0-3-54,2-6 56,-1 8 5,2-14 1,-2 11-6,0-9 599,-1 10-593,2-13 0,-2 1 10,-1 13-32,-2 4 18,3-9 1,0 2 8,-4 28-11,2-3-8,3-27 0,1-2 2,1 1-28,-2 16 29,2-29-57,1-4-11,1-3 40,0-3 27,0-2 6,0-2-5,0-1-51,0-4-12,0-1 119,0-2-96,0 3 51,0-1 10,0 8-16,0-4-151,0 8 118,0-6 21,1 1 7,0-5-1,0-1 29,-1-2 33,-3-4 16,0 0 1,-6-5 11,-4 5 95,-4 0-128,3 2 27,-2 1-78,8 0-285,-7 0-466,6 0-912,-7 0 1663,-1 0 0,7 0 0,-1 0 0</inkml:trace>
  <inkml:trace contextRef="#ctx0" brushRef="#br0" timeOffset="10998">2952 4834 12219,'25'45'421,"-4"-8"-421,-7-9 50,-2-6 79,5 14-73,-4-9-62,9 17 40,3-4 84,5-1-57,-1-5-55,-3-12 50,-8-8 50,13 7-100,-8-4 61,9 5-28,-12-6-28,2 1-11,-3-2 90,11 7 28,2-2 50,27 6-135,-5-7 6,1-3-33,-13-6 0,-13-2 89,0 1-84,-1 2-11,0 0 34,-1 2-29,-1 0-5,0 1 17,2-1-51,0 0 40,0-2-6,14 3 56,5-1-45,-1-1 6,11 3-23,1 1 6,-10-3 0,7 3-22,-25-8 16,0-1 6,1 2 73,0-1-67,14 3-12,-12-3 6,24 4 6,-25-6-1,22 5-5,-10-2-8,-10-1 0,1 0-4,25 5 1,-2-1 6,-2-4-1,-9-4 6,-1 0 0,-6-1 6,-14 0 33,-2-1-39,-2 0-45,7 1 34,10 1 5,5-2-33,15 0 39,-15-3 17,3-2 16,-12-1-66,0-1 72,-1-1-39,0 1 6,-3 0-1,0 1-5,4 0 0,-9 3 0,10 0-5,-11 2-7,8 5 12,-7 0 0,9 7-5,-13-5 10,7 3-5,-7-4 0,0-1 0,2 0 0,2-1 0,14 1 6,-9-2 5,19 2-11,-25-2 11,12 4 40,-12 0-40,9 4-28,-7 0 17,-2-1-5,-2 2-51,-8-4 56,5 3 0,-5-2 5,1-1-5,-1 1-5,0 1 5,0 0 67,7 5-56,12 3-61,2-1 89,15 1-39,-15-9-17,3-1-17,-10-2 34,-3 0 0,-3 0-39,-5 1 34,-3 1-1,2 4 12,-5-3 5,6 7-6,-5-4-5,-1-1 17,0 2 39,-2 1-56,-2-3 0,1 4 6,-3-5-1,0 0 1,2 0 0,1 0-1,0-1 1,2-1-6,-1 0 11,8 0 17,-5-3-28,6 2 45,-7-2-45,-1 1 11,-5-3-11,-2-1 6,-4-2 44,0-1-5,-7 0-45,0-2 0,-7-1 0,-1-2 0,1-2 0,-2 0 0,1 1 33,-7-1-33,-7 0 0,5 2 0,-2 1 6,14 2 56,-3-3-57,4 2 1,-3-2-1,7 1 107,0 1-56,2-1-5,1 2-51,2 1-420,1 0 353,5 1 156,7 4-33,2 0-22,6 5 22,-3 0-56,2 0 33,1 0 18,0 1-46,1-2 46,8 3-12,-7-3-33,12 5 38,-12-5-44,0 2-11,-7-4-56,-8-4 73,-2-1-6,-2-1 145,-2 0-44,0-2-56,0-3 44,0-2-5,-2-8-72,-3 1 21,-1-6-27,-4 2-1,-1-3-5,-8-15-61,0-3 50,-4-10 5,9 20 6,5 8-151,7 17-174,1 3-235,0 0 0,1 1 0</inkml:trace>
  <inkml:trace contextRef="#ctx0" brushRef="#br0" timeOffset="17955">7118 8977 14673,'-11'41'364,"0"-1"-359,6-10 90,1 2-39,3 2-56,1 11-67,10-5 34,-1-2-57,15-11 28,4-18 152,3-15-79,-1-7-5,-2-30-1,-12 12 7,2-12 66,-8 12-72,-4 2 78,-2 2-45,-3 4 17,-19-10-17,-3 12-39,-10-2-241,-3 15-784,8 7-1210,-1 7 2235,0 10 0,17-7 0,-2 6 0</inkml:trace>
  <inkml:trace contextRef="#ctx0" brushRef="#br0" timeOffset="18505">7094 9644 14885,'44'-26'695,"-4"-2"-667,-18 7-28,-2 0-5,-13 13 5,-1 2 95,-6 12 39,0 4-44,-2 10-90,-1 5 90,-4 19-85,1-7-5,-1 11-50,3-15-281,1 0-1422,1 5-1064,2-13 2817,-1-1 0,1-17 0,0-3 0</inkml:trace>
  <inkml:trace contextRef="#ctx0" brushRef="#br0" timeOffset="19123">7094 10025 14471,'-7'42'165,"1"-1"0,-5 24-159,14-26 22,3-14-28,3-2-6,1-2-27,2-4-34,-1-2 11,7 0 16,-4-5 24,12 1-108,-4-8 113,12-5 62,-12-5-46,3-9-5,-14-3 79,0-3 94,-3-4-10,-1-1 83,-4-1 28,-2 1-183,-3 1-24,-6 1-67,-7 2-225,-7 2 225,-43 6 0,40 6 0,-27 7 0</inkml:trace>
  <inkml:trace contextRef="#ctx0" brushRef="#br0" timeOffset="20229">7213 7001 12903,'-4'34'386,"0"0"1,-2 19-326,7-17-44,10-3-17,0-9-11,6 4 45,8-7 274,5-11 67,9-16-6,-1-25-133,-13-9 195,-4-21-167,-13 24-35,-4-11-156,-11 19-17,-19-7-241,0 13-78,-12-1-740,-5 17-1259,0 22-1150,2 3 3279,10 15 0,20-17 1,5-4-1</inkml:trace>
  <inkml:trace contextRef="#ctx0" brushRef="#br0" timeOffset="20666">7261 7572 13401,'2'43'-1105,"0"-14"0,-4-19 0</inkml:trace>
  <inkml:trace contextRef="#ctx0" brushRef="#br0" timeOffset="20879">7213 7953 16325,'12'34'-345,"-2"26"1,-10-44-1,1 21 1</inkml:trace>
  <inkml:trace contextRef="#ctx0" brushRef="#br0" timeOffset="21029">7213 8263 11486,'9'13'2767,"-2"-3"-2409,-7-10-1052,0 0-2029,-1 30 2723,-1-13 0,0 16 0,0-24 0</inkml:trace>
  <inkml:trace contextRef="#ctx0" brushRef="#br0" timeOffset="21199">7190 8644 10186,'0'0'0</inkml:trace>
  <inkml:trace contextRef="#ctx0" brushRef="#br0" timeOffset="21847">7213 10739 10780,'-14'20'0,"3"-5"0</inkml:trace>
  <inkml:trace contextRef="#ctx0" brushRef="#br0" timeOffset="22020">7142 11025 13497,'4'1'621,"0"-1"-3449,-4 0 2828,2 29 0,-1-22 0,2 21 0</inkml:trace>
  <inkml:trace contextRef="#ctx0" brushRef="#br0" timeOffset="22197">7118 11406 8058,'0'0'0</inkml:trace>
  <inkml:trace contextRef="#ctx0" brushRef="#br0" timeOffset="22366">7142 11716 12791,'12'10'1837,"-2"-1"-1328,-10-9-145,0 0-1209,0 6 845,0 7 0,0-3 0,0 2 0</inkml:trace>
  <inkml:trace contextRef="#ctx0" brushRef="#br0" timeOffset="22986">7094 12406 15305,'-40'34'227,"21"-6"1,7 4-184,15 15-44,4 11 0,8-17-44,2-18-113,2-5 83,1-6-32,1-6 0,-1-5 106,0-9 44,-2-6 74,7-47 11,-12 3-95,-6 15 0,-5 0-90,-12-9-1211,-29 7 1267,4 38 0,-1 4 0,-6-11 0,-12 20 0</inkml:trace>
  <inkml:trace contextRef="#ctx0" brushRef="#br0" timeOffset="25559">7713 9715 12662,'53'6'975,"4"-3"-410,-10-2-442,-8-1-16,9 0-1,-21-2 62,13-7-106,-8-2 11,10-9 16,-13 0-27,1-4-1,-1-4 35,0-2-96,-1-1 39,6-7-39,-6 7-6,-3 3-229,-10 12-734,-11 13 969,-2-1 0,-2 4 0,-1 0 0</inkml:trace>
  <inkml:trace contextRef="#ctx0" brushRef="#br0" timeOffset="26242">7832 9596 14880,'-15'48'896,"0"-4"-812,-3-14-72,6-7 77,0 0-50,7-12 12,-1 5-51,3-9-6,1 3 1,2-4 5,0 4 61,0-1-61,2 0 0,2 4-73,7 3 73,5 4 23,2-2-23,3-3-11,-2-5 11,3-1 0,2-2 0,1 0-118,0-2-493,-1-2-907,-2 1 1518,2-1 0,-12 0 0,0-1 0</inkml:trace>
  <inkml:trace contextRef="#ctx0" brushRef="#br0" timeOffset="26995">8523 9358 15468,'-14'59'286,"1"-8"-196,6-24-51,2-3-39,2-2-314,3 1 134,10-10 186,6-2-6,3-8 0,6-3 101,-4-1-33,-4 4 77,-3 6-55,-10 8-29,-3 5-61,0 5 0,-1 2-521,-7 14-655,3-9 1176,-8 13 0,7-29 0,0 0 0</inkml:trace>
  <inkml:trace contextRef="#ctx0" brushRef="#br0" timeOffset="27425">8784 9525 13463,'1'7'2420,"-1"-1"-2297,-17 33-89,12-16-29,-12 32 1,18-13-1,4-11 1,2 8-6,5-17-101,0-6-16,1-3 66,6-7 62,0-10 29,5-17 32,-5-4-66,-3-24 28,-10 19-34,-1-18-107,-12 23-241,-3-5-228,-10 12-264,-1 3-924,-5 5-2701,2 3 4465,1 4 0,11 2 0,3 1 0</inkml:trace>
  <inkml:trace contextRef="#ctx0" brushRef="#br0" timeOffset="28012">9046 9453 15569,'22'-15'157,"-2"3"-84,-5 12 33,-1 3-22,-3 5 45,-1 18-95,-4 15-79,-3 18-45,-4-8-145,-5 9 22,0-26-375,-4 13-17,5-25-493,-1-2-521,2-15-1730,1-3 3349,-3-2 0,4 0 0,-1 0 0</inkml:trace>
  <inkml:trace contextRef="#ctx0" brushRef="#br0" timeOffset="28227">8999 9668 10556,'8'5'3372,"-2"-1"-2403,-6-4-745,5-8-112,2 5-40,7-5-72,3 8-184,4 0-404,4 0-2482,19 0 3070,-13 0 0,2 0 0,-21 0 0</inkml:trace>
  <inkml:trace contextRef="#ctx0" brushRef="#br0" timeOffset="28743">9308 9501 15580,'0'39'68,"-1"-6"-63,2-11-33,3-11 28,2 5 0,3-11 6,1-1-1,6 5-5,-4 0 6,5 6 0,-7 0 33,-1 2-34,-3 4 1,-2-1-62,-2 12-152,-2-3 79,-4-2-509,-5-5-818,-6-15 386,-1-10-655,-2-10 1725,3-11 0,8 10 0,0 1 0</inkml:trace>
  <inkml:trace contextRef="#ctx0" brushRef="#br0" timeOffset="28924">9284 9454 10858,'12'2'3249,"-3"-1"-2969,30-1-190,-19 0-90,31 0-392,-26 1-1827,-3 0 2219,-2 1 0,-10 0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210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96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20.11.22.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0.png"/><Relationship Id="rId1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18" Type="http://schemas.openxmlformats.org/officeDocument/2006/relationships/image" Target="../media/image27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24" Type="http://schemas.openxmlformats.org/officeDocument/2006/relationships/image" Target="../media/image30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23.png"/><Relationship Id="rId19" Type="http://schemas.openxmlformats.org/officeDocument/2006/relationships/customXml" Target="../ink/ink21.xml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Recurrent Neural Networks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/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r-HR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H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4860032" y="5733256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Backpropagation through time</a:t>
            </a:r>
          </a:p>
        </p:txBody>
      </p:sp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RNN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34474-2588-717D-704C-F43C01200DE9}"/>
              </a:ext>
            </a:extLst>
          </p:cNvPr>
          <p:cNvSpPr/>
          <p:nvPr/>
        </p:nvSpPr>
        <p:spPr>
          <a:xfrm>
            <a:off x="974362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/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/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37EDD5-B1CE-2DB5-498A-949912D8EB05}"/>
              </a:ext>
            </a:extLst>
          </p:cNvPr>
          <p:cNvCxnSpPr>
            <a:cxnSpLocks/>
          </p:cNvCxnSpPr>
          <p:nvPr/>
        </p:nvCxnSpPr>
        <p:spPr>
          <a:xfrm flipV="1">
            <a:off x="1206023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/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BB501-7BF4-031F-52A4-12E1EB7CE039}"/>
              </a:ext>
            </a:extLst>
          </p:cNvPr>
          <p:cNvCxnSpPr>
            <a:cxnSpLocks/>
          </p:cNvCxnSpPr>
          <p:nvPr/>
        </p:nvCxnSpPr>
        <p:spPr>
          <a:xfrm>
            <a:off x="614322" y="177623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B6AE21-34DB-714B-7352-A8071F51109D}"/>
              </a:ext>
            </a:extLst>
          </p:cNvPr>
          <p:cNvCxnSpPr>
            <a:cxnSpLocks/>
          </p:cNvCxnSpPr>
          <p:nvPr/>
        </p:nvCxnSpPr>
        <p:spPr>
          <a:xfrm flipV="1">
            <a:off x="1209194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890AE9-3EC7-F0C6-B9B5-22AF5CFD25B0}"/>
              </a:ext>
            </a:extLst>
          </p:cNvPr>
          <p:cNvSpPr/>
          <p:nvPr/>
        </p:nvSpPr>
        <p:spPr>
          <a:xfrm>
            <a:off x="2627784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/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/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2CD660-41EA-30F7-569F-EB2D0EB97E14}"/>
              </a:ext>
            </a:extLst>
          </p:cNvPr>
          <p:cNvCxnSpPr>
            <a:cxnSpLocks/>
          </p:cNvCxnSpPr>
          <p:nvPr/>
        </p:nvCxnSpPr>
        <p:spPr>
          <a:xfrm flipV="1">
            <a:off x="2859445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D5819B-B35B-FB66-4F00-024C9C3D9DAC}"/>
              </a:ext>
            </a:extLst>
          </p:cNvPr>
          <p:cNvCxnSpPr>
            <a:cxnSpLocks/>
          </p:cNvCxnSpPr>
          <p:nvPr/>
        </p:nvCxnSpPr>
        <p:spPr>
          <a:xfrm flipV="1">
            <a:off x="2862616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86215-CE12-9AC5-8D9D-1E36AA8C689D}"/>
              </a:ext>
            </a:extLst>
          </p:cNvPr>
          <p:cNvSpPr/>
          <p:nvPr/>
        </p:nvSpPr>
        <p:spPr>
          <a:xfrm>
            <a:off x="3394843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/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6A2132-3B77-83D4-5561-812C371CEB1C}"/>
              </a:ext>
            </a:extLst>
          </p:cNvPr>
          <p:cNvCxnSpPr>
            <a:cxnSpLocks/>
          </p:cNvCxnSpPr>
          <p:nvPr/>
        </p:nvCxnSpPr>
        <p:spPr>
          <a:xfrm flipV="1">
            <a:off x="3626504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5E3122-A423-06BC-515C-5B734E737CA4}"/>
              </a:ext>
            </a:extLst>
          </p:cNvPr>
          <p:cNvCxnSpPr>
            <a:cxnSpLocks/>
          </p:cNvCxnSpPr>
          <p:nvPr/>
        </p:nvCxnSpPr>
        <p:spPr>
          <a:xfrm flipV="1">
            <a:off x="3629675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1E235966-BE86-0613-3987-D7EB31A20AC9}"/>
              </a:ext>
            </a:extLst>
          </p:cNvPr>
          <p:cNvSpPr/>
          <p:nvPr/>
        </p:nvSpPr>
        <p:spPr>
          <a:xfrm>
            <a:off x="2883757" y="1238865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65CFF0-0CA4-FC33-9386-0D86FBE5B193}"/>
              </a:ext>
            </a:extLst>
          </p:cNvPr>
          <p:cNvSpPr/>
          <p:nvPr/>
        </p:nvSpPr>
        <p:spPr>
          <a:xfrm>
            <a:off x="4846835" y="1540810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/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blipFill>
                <a:blip r:embed="rId9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D6CB39-CB7C-B020-A7DD-023093F7B7D8}"/>
              </a:ext>
            </a:extLst>
          </p:cNvPr>
          <p:cNvCxnSpPr>
            <a:cxnSpLocks/>
          </p:cNvCxnSpPr>
          <p:nvPr/>
        </p:nvCxnSpPr>
        <p:spPr>
          <a:xfrm flipV="1">
            <a:off x="5078496" y="200632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B084B-1CC9-AF08-0838-0C51D3822CC1}"/>
              </a:ext>
            </a:extLst>
          </p:cNvPr>
          <p:cNvCxnSpPr>
            <a:cxnSpLocks/>
          </p:cNvCxnSpPr>
          <p:nvPr/>
        </p:nvCxnSpPr>
        <p:spPr>
          <a:xfrm flipV="1">
            <a:off x="5081667" y="12250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>
            <a:extLst>
              <a:ext uri="{FF2B5EF4-FFF2-40B4-BE49-F238E27FC236}">
                <a16:creationId xmlns:a16="http://schemas.microsoft.com/office/drawing/2014/main" id="{16BE68AE-B6D6-C040-F814-899349E7E73D}"/>
              </a:ext>
            </a:extLst>
          </p:cNvPr>
          <p:cNvSpPr/>
          <p:nvPr/>
        </p:nvSpPr>
        <p:spPr>
          <a:xfrm>
            <a:off x="4335749" y="121348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C564113-0AF2-A0D8-16B4-D9B4F5467AB6}"/>
              </a:ext>
            </a:extLst>
          </p:cNvPr>
          <p:cNvSpPr/>
          <p:nvPr/>
        </p:nvSpPr>
        <p:spPr>
          <a:xfrm>
            <a:off x="3616840" y="1224827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8BB92F-E3EF-15AD-6787-0CEC4741EDEA}"/>
              </a:ext>
            </a:extLst>
          </p:cNvPr>
          <p:cNvCxnSpPr>
            <a:cxnSpLocks/>
          </p:cNvCxnSpPr>
          <p:nvPr/>
        </p:nvCxnSpPr>
        <p:spPr>
          <a:xfrm flipV="1">
            <a:off x="4364092" y="202240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5944D35-3F85-2CC6-49B3-29151ECC8C47}"/>
              </a:ext>
            </a:extLst>
          </p:cNvPr>
          <p:cNvSpPr/>
          <p:nvPr/>
        </p:nvSpPr>
        <p:spPr>
          <a:xfrm>
            <a:off x="6277400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/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7647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856FA-BB57-8EB6-539E-B0737B04C740}"/>
              </a:ext>
            </a:extLst>
          </p:cNvPr>
          <p:cNvCxnSpPr>
            <a:cxnSpLocks/>
          </p:cNvCxnSpPr>
          <p:nvPr/>
        </p:nvCxnSpPr>
        <p:spPr>
          <a:xfrm flipV="1">
            <a:off x="6509061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1977009-16AD-19EB-C084-83C3583FB101}"/>
              </a:ext>
            </a:extLst>
          </p:cNvPr>
          <p:cNvSpPr/>
          <p:nvPr/>
        </p:nvSpPr>
        <p:spPr>
          <a:xfrm>
            <a:off x="7044459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CE6540-28BF-1AD0-38E9-EBADEAFE7D5A}"/>
              </a:ext>
            </a:extLst>
          </p:cNvPr>
          <p:cNvCxnSpPr>
            <a:cxnSpLocks/>
          </p:cNvCxnSpPr>
          <p:nvPr/>
        </p:nvCxnSpPr>
        <p:spPr>
          <a:xfrm flipV="1">
            <a:off x="7276120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/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r="-17647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A8DD6A-6EBB-F3FE-BE19-9490E27B920F}"/>
              </a:ext>
            </a:extLst>
          </p:cNvPr>
          <p:cNvCxnSpPr>
            <a:cxnSpLocks/>
          </p:cNvCxnSpPr>
          <p:nvPr/>
        </p:nvCxnSpPr>
        <p:spPr>
          <a:xfrm>
            <a:off x="6781456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34D7F9-4D0F-EF07-6AAB-572F054A084D}"/>
              </a:ext>
            </a:extLst>
          </p:cNvPr>
          <p:cNvCxnSpPr>
            <a:cxnSpLocks/>
          </p:cNvCxnSpPr>
          <p:nvPr/>
        </p:nvCxnSpPr>
        <p:spPr>
          <a:xfrm>
            <a:off x="7550362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0C83EC0-1B5A-329F-7A77-FC8120C35ECE}"/>
              </a:ext>
            </a:extLst>
          </p:cNvPr>
          <p:cNvSpPr txBox="1"/>
          <p:nvPr/>
        </p:nvSpPr>
        <p:spPr>
          <a:xfrm>
            <a:off x="4108773" y="1475428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74F452-3139-ED50-DB65-F2B96C408B24}"/>
              </a:ext>
            </a:extLst>
          </p:cNvPr>
          <p:cNvSpPr txBox="1"/>
          <p:nvPr/>
        </p:nvSpPr>
        <p:spPr>
          <a:xfrm>
            <a:off x="7717560" y="141271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2257A5-46AF-39E1-4E76-E61E7B30FC38}"/>
              </a:ext>
            </a:extLst>
          </p:cNvPr>
          <p:cNvSpPr/>
          <p:nvPr/>
        </p:nvSpPr>
        <p:spPr>
          <a:xfrm>
            <a:off x="8375746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/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r="-3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B0EA81-52AA-DDE3-70EF-D3B99D79C285}"/>
              </a:ext>
            </a:extLst>
          </p:cNvPr>
          <p:cNvCxnSpPr>
            <a:cxnSpLocks/>
          </p:cNvCxnSpPr>
          <p:nvPr/>
        </p:nvCxnSpPr>
        <p:spPr>
          <a:xfrm flipV="1">
            <a:off x="8607407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A83D33-8F9C-50DB-D50C-689095280D52}"/>
              </a:ext>
            </a:extLst>
          </p:cNvPr>
          <p:cNvCxnSpPr>
            <a:cxnSpLocks/>
          </p:cNvCxnSpPr>
          <p:nvPr/>
        </p:nvCxnSpPr>
        <p:spPr>
          <a:xfrm>
            <a:off x="8087373" y="16896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/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7227F9-479F-218A-D275-0B7D345414E4}"/>
              </a:ext>
            </a:extLst>
          </p:cNvPr>
          <p:cNvCxnSpPr>
            <a:cxnSpLocks/>
          </p:cNvCxnSpPr>
          <p:nvPr/>
        </p:nvCxnSpPr>
        <p:spPr>
          <a:xfrm flipV="1">
            <a:off x="8586670" y="119386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556D828-1FD8-9FE4-C340-9D429EAB9D38}"/>
              </a:ext>
            </a:extLst>
          </p:cNvPr>
          <p:cNvSpPr/>
          <p:nvPr/>
        </p:nvSpPr>
        <p:spPr>
          <a:xfrm>
            <a:off x="897637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/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r="-1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E49E1B-04C8-9CAB-F86F-6A90B3884FDA}"/>
              </a:ext>
            </a:extLst>
          </p:cNvPr>
          <p:cNvCxnSpPr>
            <a:cxnSpLocks/>
          </p:cNvCxnSpPr>
          <p:nvPr/>
        </p:nvCxnSpPr>
        <p:spPr>
          <a:xfrm flipV="1">
            <a:off x="1129298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6B2AE29-5E58-8AA7-E9A6-7E4826EB58D1}"/>
              </a:ext>
            </a:extLst>
          </p:cNvPr>
          <p:cNvSpPr/>
          <p:nvPr/>
        </p:nvSpPr>
        <p:spPr>
          <a:xfrm>
            <a:off x="1664696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C241F-983F-CB5B-F0EE-46E76E6B1B3B}"/>
              </a:ext>
            </a:extLst>
          </p:cNvPr>
          <p:cNvCxnSpPr>
            <a:cxnSpLocks/>
          </p:cNvCxnSpPr>
          <p:nvPr/>
        </p:nvCxnSpPr>
        <p:spPr>
          <a:xfrm flipV="1">
            <a:off x="1896357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/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1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38C000-09F4-A04A-8858-90D74E4CA3DE}"/>
              </a:ext>
            </a:extLst>
          </p:cNvPr>
          <p:cNvCxnSpPr>
            <a:cxnSpLocks/>
          </p:cNvCxnSpPr>
          <p:nvPr/>
        </p:nvCxnSpPr>
        <p:spPr>
          <a:xfrm>
            <a:off x="1401693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F5402-B55B-F1DD-DAD4-98F89BCD0118}"/>
              </a:ext>
            </a:extLst>
          </p:cNvPr>
          <p:cNvCxnSpPr>
            <a:cxnSpLocks/>
          </p:cNvCxnSpPr>
          <p:nvPr/>
        </p:nvCxnSpPr>
        <p:spPr>
          <a:xfrm>
            <a:off x="2170599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4DBE07-4E06-58B5-8D2E-60D2EC666A52}"/>
              </a:ext>
            </a:extLst>
          </p:cNvPr>
          <p:cNvSpPr txBox="1"/>
          <p:nvPr/>
        </p:nvSpPr>
        <p:spPr>
          <a:xfrm>
            <a:off x="2337797" y="410117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8412B8-3783-3FD0-1A0F-32B5F9ADEC8E}"/>
              </a:ext>
            </a:extLst>
          </p:cNvPr>
          <p:cNvSpPr/>
          <p:nvPr/>
        </p:nvSpPr>
        <p:spPr>
          <a:xfrm>
            <a:off x="2995983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/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blipFill>
                <a:blip r:embed="rId16"/>
                <a:stretch>
                  <a:fillRect r="-32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7650E2-6712-DEC8-8643-852A24F5B66C}"/>
              </a:ext>
            </a:extLst>
          </p:cNvPr>
          <p:cNvCxnSpPr>
            <a:cxnSpLocks/>
          </p:cNvCxnSpPr>
          <p:nvPr/>
        </p:nvCxnSpPr>
        <p:spPr>
          <a:xfrm flipV="1">
            <a:off x="3227644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7D950A-B447-6FE9-2DA2-37C814434D3C}"/>
              </a:ext>
            </a:extLst>
          </p:cNvPr>
          <p:cNvCxnSpPr>
            <a:cxnSpLocks/>
          </p:cNvCxnSpPr>
          <p:nvPr/>
        </p:nvCxnSpPr>
        <p:spPr>
          <a:xfrm>
            <a:off x="2707610" y="4378140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/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8A3D93A-7E96-3C7E-1FA8-802CA12ED2F1}"/>
              </a:ext>
            </a:extLst>
          </p:cNvPr>
          <p:cNvCxnSpPr>
            <a:cxnSpLocks/>
          </p:cNvCxnSpPr>
          <p:nvPr/>
        </p:nvCxnSpPr>
        <p:spPr>
          <a:xfrm flipV="1">
            <a:off x="1121247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/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FC52B49-68F5-D9C2-CEF9-2883EDD0B050}"/>
              </a:ext>
            </a:extLst>
          </p:cNvPr>
          <p:cNvCxnSpPr>
            <a:cxnSpLocks/>
          </p:cNvCxnSpPr>
          <p:nvPr/>
        </p:nvCxnSpPr>
        <p:spPr>
          <a:xfrm flipV="1">
            <a:off x="1888306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/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blipFill>
                <a:blip r:embed="rId19"/>
                <a:stretch>
                  <a:fillRect r="-1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CF6A6F2-D252-FA78-2BF0-348BB17B6DEB}"/>
              </a:ext>
            </a:extLst>
          </p:cNvPr>
          <p:cNvCxnSpPr>
            <a:cxnSpLocks/>
          </p:cNvCxnSpPr>
          <p:nvPr/>
        </p:nvCxnSpPr>
        <p:spPr>
          <a:xfrm flipV="1">
            <a:off x="3220290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47701D-13A8-CD10-A543-6CF42BEAB84A}"/>
              </a:ext>
            </a:extLst>
          </p:cNvPr>
          <p:cNvSpPr/>
          <p:nvPr/>
        </p:nvSpPr>
        <p:spPr>
          <a:xfrm>
            <a:off x="4841317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BC26AB-C211-C817-E360-51BBF6A6A348}"/>
              </a:ext>
            </a:extLst>
          </p:cNvPr>
          <p:cNvCxnSpPr>
            <a:cxnSpLocks/>
          </p:cNvCxnSpPr>
          <p:nvPr/>
        </p:nvCxnSpPr>
        <p:spPr>
          <a:xfrm flipV="1">
            <a:off x="5072978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/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blipFill>
                <a:blip r:embed="rId20"/>
                <a:stretch>
                  <a:fillRect r="-2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428F642-18F8-9139-3A6E-A3F1BD1E9EC4}"/>
              </a:ext>
            </a:extLst>
          </p:cNvPr>
          <p:cNvCxnSpPr>
            <a:cxnSpLocks/>
          </p:cNvCxnSpPr>
          <p:nvPr/>
        </p:nvCxnSpPr>
        <p:spPr>
          <a:xfrm>
            <a:off x="5347220" y="4298096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CDE96-D734-FB04-D3BC-CFC782FAA804}"/>
              </a:ext>
            </a:extLst>
          </p:cNvPr>
          <p:cNvSpPr txBox="1"/>
          <p:nvPr/>
        </p:nvSpPr>
        <p:spPr>
          <a:xfrm>
            <a:off x="5514418" y="402029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85F65B1-D748-C250-9065-630E5485C4E0}"/>
              </a:ext>
            </a:extLst>
          </p:cNvPr>
          <p:cNvSpPr/>
          <p:nvPr/>
        </p:nvSpPr>
        <p:spPr>
          <a:xfrm>
            <a:off x="6172604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/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blipFill>
                <a:blip r:embed="rId21"/>
                <a:stretch>
                  <a:fillRect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ECDD7D-4DEF-A684-CD12-2C38385AD374}"/>
              </a:ext>
            </a:extLst>
          </p:cNvPr>
          <p:cNvCxnSpPr>
            <a:cxnSpLocks/>
          </p:cNvCxnSpPr>
          <p:nvPr/>
        </p:nvCxnSpPr>
        <p:spPr>
          <a:xfrm flipV="1">
            <a:off x="6404265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A04B52-11DD-C847-82A5-9F98AE23D61E}"/>
              </a:ext>
            </a:extLst>
          </p:cNvPr>
          <p:cNvCxnSpPr>
            <a:cxnSpLocks/>
          </p:cNvCxnSpPr>
          <p:nvPr/>
        </p:nvCxnSpPr>
        <p:spPr>
          <a:xfrm>
            <a:off x="5884231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9667AD-44C6-669D-25EC-B57FC1584976}"/>
              </a:ext>
            </a:extLst>
          </p:cNvPr>
          <p:cNvCxnSpPr>
            <a:cxnSpLocks/>
          </p:cNvCxnSpPr>
          <p:nvPr/>
        </p:nvCxnSpPr>
        <p:spPr>
          <a:xfrm>
            <a:off x="6671509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8C093D9-10E0-8C31-C8EF-7E2F29CA7521}"/>
              </a:ext>
            </a:extLst>
          </p:cNvPr>
          <p:cNvSpPr/>
          <p:nvPr/>
        </p:nvSpPr>
        <p:spPr>
          <a:xfrm>
            <a:off x="6943873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CDC7BA-0283-EBF1-AE19-5DFF79ABBBFC}"/>
              </a:ext>
            </a:extLst>
          </p:cNvPr>
          <p:cNvCxnSpPr>
            <a:cxnSpLocks/>
          </p:cNvCxnSpPr>
          <p:nvPr/>
        </p:nvCxnSpPr>
        <p:spPr>
          <a:xfrm>
            <a:off x="7449776" y="4287171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36E7F5-DF13-9A0F-0D51-CE8AD0E7A101}"/>
              </a:ext>
            </a:extLst>
          </p:cNvPr>
          <p:cNvSpPr txBox="1"/>
          <p:nvPr/>
        </p:nvSpPr>
        <p:spPr>
          <a:xfrm>
            <a:off x="7616974" y="400936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6DB6F52-74C7-D761-1196-B5E4E9C774D5}"/>
              </a:ext>
            </a:extLst>
          </p:cNvPr>
          <p:cNvSpPr/>
          <p:nvPr/>
        </p:nvSpPr>
        <p:spPr>
          <a:xfrm>
            <a:off x="8275160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7902D15-3942-9A74-FA33-883D16F3C1FF}"/>
              </a:ext>
            </a:extLst>
          </p:cNvPr>
          <p:cNvCxnSpPr>
            <a:cxnSpLocks/>
          </p:cNvCxnSpPr>
          <p:nvPr/>
        </p:nvCxnSpPr>
        <p:spPr>
          <a:xfrm>
            <a:off x="7986787" y="4286332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/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05A5F58-8D7A-9667-2D94-5E25F7899897}"/>
              </a:ext>
            </a:extLst>
          </p:cNvPr>
          <p:cNvCxnSpPr>
            <a:cxnSpLocks/>
          </p:cNvCxnSpPr>
          <p:nvPr/>
        </p:nvCxnSpPr>
        <p:spPr>
          <a:xfrm flipV="1">
            <a:off x="7167483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/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blipFill>
                <a:blip r:embed="rId22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619362-5426-58C7-3143-D95BFAF8830A}"/>
              </a:ext>
            </a:extLst>
          </p:cNvPr>
          <p:cNvCxnSpPr>
            <a:cxnSpLocks/>
          </p:cNvCxnSpPr>
          <p:nvPr/>
        </p:nvCxnSpPr>
        <p:spPr>
          <a:xfrm flipV="1">
            <a:off x="8499467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/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070D3AB-2981-D581-F3C7-74570E04844E}"/>
              </a:ext>
            </a:extLst>
          </p:cNvPr>
          <p:cNvCxnSpPr>
            <a:cxnSpLocks/>
          </p:cNvCxnSpPr>
          <p:nvPr/>
        </p:nvCxnSpPr>
        <p:spPr>
          <a:xfrm>
            <a:off x="542314" y="439185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/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CD7453-5981-D519-5E32-0C3C5B16DF26}"/>
              </a:ext>
            </a:extLst>
          </p:cNvPr>
          <p:cNvCxnSpPr>
            <a:cxnSpLocks/>
          </p:cNvCxnSpPr>
          <p:nvPr/>
        </p:nvCxnSpPr>
        <p:spPr>
          <a:xfrm>
            <a:off x="2291149" y="179834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/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64B70D-7A15-7071-FB11-DF68362FCEAF}"/>
              </a:ext>
            </a:extLst>
          </p:cNvPr>
          <p:cNvCxnSpPr>
            <a:cxnSpLocks/>
          </p:cNvCxnSpPr>
          <p:nvPr/>
        </p:nvCxnSpPr>
        <p:spPr>
          <a:xfrm>
            <a:off x="5963027" y="168967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/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3F1E5B5-B688-5629-AB53-788AA525CFC7}"/>
              </a:ext>
            </a:extLst>
          </p:cNvPr>
          <p:cNvCxnSpPr>
            <a:cxnSpLocks/>
          </p:cNvCxnSpPr>
          <p:nvPr/>
        </p:nvCxnSpPr>
        <p:spPr>
          <a:xfrm>
            <a:off x="4501446" y="4307586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04867-4B12-950E-B099-5FE930DED622}"/>
              </a:ext>
            </a:extLst>
          </p:cNvPr>
          <p:cNvSpPr txBox="1"/>
          <p:nvPr/>
        </p:nvSpPr>
        <p:spPr>
          <a:xfrm>
            <a:off x="583660" y="2723745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one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128BC09-43AD-8221-7CEC-C5491BBC8A63}"/>
              </a:ext>
            </a:extLst>
          </p:cNvPr>
          <p:cNvSpPr txBox="1"/>
          <p:nvPr/>
        </p:nvSpPr>
        <p:spPr>
          <a:xfrm>
            <a:off x="2957327" y="2720678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many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4EA672D-27B4-3AA6-9B71-D0F1DEABAA9E}"/>
              </a:ext>
            </a:extLst>
          </p:cNvPr>
          <p:cNvSpPr txBox="1"/>
          <p:nvPr/>
        </p:nvSpPr>
        <p:spPr>
          <a:xfrm>
            <a:off x="6588224" y="2717611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one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EF44B6-ABA8-0733-9EF7-1D23254C6ADF}"/>
              </a:ext>
            </a:extLst>
          </p:cNvPr>
          <p:cNvSpPr txBox="1"/>
          <p:nvPr/>
        </p:nvSpPr>
        <p:spPr>
          <a:xfrm>
            <a:off x="1221125" y="5363309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F597EA-C4EF-BB75-09A2-94B1381E5BCB}"/>
              </a:ext>
            </a:extLst>
          </p:cNvPr>
          <p:cNvSpPr txBox="1"/>
          <p:nvPr/>
        </p:nvSpPr>
        <p:spPr>
          <a:xfrm>
            <a:off x="5916599" y="5261386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5942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Nosation</a:t>
            </a:r>
            <a:endParaRPr lang="en-US" dirty="0"/>
          </a:p>
          <a:p>
            <a:r>
              <a:rPr lang="en-US" dirty="0"/>
              <a:t>Recurrent Neural Network model</a:t>
            </a:r>
          </a:p>
          <a:p>
            <a:r>
              <a:rPr lang="en-US" dirty="0"/>
              <a:t>Backpropagation through time</a:t>
            </a:r>
          </a:p>
          <a:p>
            <a:r>
              <a:rPr lang="en-US" dirty="0"/>
              <a:t>Different types of RNNs</a:t>
            </a:r>
          </a:p>
          <a:p>
            <a:r>
              <a:rPr lang="en-US" dirty="0"/>
              <a:t>Language model and sequence generation</a:t>
            </a:r>
          </a:p>
          <a:p>
            <a:r>
              <a:rPr lang="en-US" dirty="0"/>
              <a:t>Sampling novel sequences</a:t>
            </a:r>
          </a:p>
          <a:p>
            <a:r>
              <a:rPr lang="en-US" dirty="0"/>
              <a:t>Vanishing gradients with RNNs</a:t>
            </a:r>
          </a:p>
          <a:p>
            <a:r>
              <a:rPr lang="en-US" dirty="0"/>
              <a:t>Gated Recurrent Unit (GRU)</a:t>
            </a:r>
          </a:p>
          <a:p>
            <a:r>
              <a:rPr lang="en-US" dirty="0"/>
              <a:t>LSTM (long short term memory) unit</a:t>
            </a:r>
          </a:p>
          <a:p>
            <a:r>
              <a:rPr lang="en-US" dirty="0"/>
              <a:t>Bidirectional RNN</a:t>
            </a:r>
          </a:p>
          <a:p>
            <a:r>
              <a:rPr lang="en-US" dirty="0"/>
              <a:t>Deep RNNs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0" y="836712"/>
            <a:ext cx="9036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x:    </a:t>
            </a:r>
            <a:r>
              <a:rPr lang="en-US" sz="2800" dirty="0">
                <a:effectLst/>
              </a:rPr>
              <a:t>Harry Potter and Hermione Granger invented a new spell.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5F952C-BB2D-9322-DF3F-4AD7CAF8EC7D}"/>
                  </a:ext>
                </a:extLst>
              </p14:cNvPr>
              <p14:cNvContentPartPr/>
              <p14:nvPr/>
            </p14:nvContentPartPr>
            <p14:xfrm>
              <a:off x="591480" y="1277280"/>
              <a:ext cx="5173560" cy="73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5F952C-BB2D-9322-DF3F-4AD7CAF8E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20" y="1267920"/>
                <a:ext cx="5192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A12BA9-057E-C710-02B4-02E53EAAFA2B}"/>
                  </a:ext>
                </a:extLst>
              </p14:cNvPr>
              <p14:cNvContentPartPr/>
              <p14:nvPr/>
            </p14:nvContentPartPr>
            <p14:xfrm>
              <a:off x="111600" y="3135960"/>
              <a:ext cx="8718480" cy="48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A12BA9-057E-C710-02B4-02E53EAAF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40" y="3126600"/>
                <a:ext cx="8737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406196-ADF3-6609-BF7B-346EBBB72510}"/>
                  </a:ext>
                </a:extLst>
              </p14:cNvPr>
              <p14:cNvContentPartPr/>
              <p14:nvPr/>
            </p14:nvContentPartPr>
            <p14:xfrm>
              <a:off x="942840" y="1277280"/>
              <a:ext cx="8106840" cy="617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406196-ADF3-6609-BF7B-346EBBB72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480" y="1267920"/>
                <a:ext cx="81255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A8413AB-5560-39A4-C415-17770213AADD}"/>
                  </a:ext>
                </a:extLst>
              </p14:cNvPr>
              <p14:cNvContentPartPr/>
              <p14:nvPr/>
            </p14:nvContentPartPr>
            <p14:xfrm>
              <a:off x="908640" y="3506040"/>
              <a:ext cx="8103600" cy="870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A8413AB-5560-39A4-C415-17770213AA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9280" y="3496680"/>
                <a:ext cx="812232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92673B-B880-FC36-2DB8-A268167CC7AD}"/>
                  </a:ext>
                </a:extLst>
              </p14:cNvPr>
              <p14:cNvContentPartPr/>
              <p14:nvPr/>
            </p14:nvContentPartPr>
            <p14:xfrm>
              <a:off x="6304680" y="2134440"/>
              <a:ext cx="1012680" cy="2618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92673B-B880-FC36-2DB8-A268167CC7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5320" y="2125080"/>
                <a:ext cx="1031400" cy="26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FFCC37-61CB-9027-8373-C9B6D2D8AD79}"/>
                  </a:ext>
                </a:extLst>
              </p14:cNvPr>
              <p14:cNvContentPartPr/>
              <p14:nvPr/>
            </p14:nvContentPartPr>
            <p14:xfrm>
              <a:off x="2134080" y="4775040"/>
              <a:ext cx="2328480" cy="1462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FFCC37-61CB-9027-8373-C9B6D2D8A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24720" y="4765680"/>
                <a:ext cx="2347200" cy="14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2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x:    </a:t>
                </a:r>
                <a:r>
                  <a:rPr lang="en-US" sz="2800" dirty="0">
                    <a:effectLst/>
                  </a:rPr>
                  <a:t>Harry Potter and Hermione Granger invented a new spell.</a:t>
                </a:r>
              </a:p>
              <a:p>
                <a:r>
                  <a:rPr lang="en-US" sz="28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                       …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blipFill>
                <a:blip r:embed="rId3"/>
                <a:stretch>
                  <a:fillRect l="-1124" t="-6494" r="-562" b="-1558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C77A98-1265-ADAC-7000-604AFAC0491A}"/>
                  </a:ext>
                </a:extLst>
              </p14:cNvPr>
              <p14:cNvContentPartPr/>
              <p14:nvPr/>
            </p14:nvContentPartPr>
            <p14:xfrm>
              <a:off x="394200" y="2292480"/>
              <a:ext cx="1217520" cy="436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C77A98-1265-ADAC-7000-604AFAC04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40" y="2283120"/>
                <a:ext cx="1236240" cy="43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658BE-3611-7FC6-3EBC-4FCA74FABF0B}"/>
                  </a:ext>
                </a:extLst>
              </p14:cNvPr>
              <p14:cNvContentPartPr/>
              <p14:nvPr/>
            </p14:nvContentPartPr>
            <p14:xfrm>
              <a:off x="1488240" y="2754360"/>
              <a:ext cx="553320" cy="33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658BE-3611-7FC6-3EBC-4FCA74FABF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880" y="2745000"/>
                <a:ext cx="572040" cy="33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DE747B-8F50-3FD0-890B-EB00BDAB5C0C}"/>
                  </a:ext>
                </a:extLst>
              </p14:cNvPr>
              <p14:cNvContentPartPr/>
              <p14:nvPr/>
            </p14:nvContentPartPr>
            <p14:xfrm>
              <a:off x="1062720" y="1740240"/>
              <a:ext cx="2357280" cy="291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DE747B-8F50-3FD0-890B-EB00BDAB5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3360" y="1730880"/>
                <a:ext cx="2376000" cy="29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A65273-F141-0CD5-9DC0-A536EA15D12A}"/>
                  </a:ext>
                </a:extLst>
              </p14:cNvPr>
              <p14:cNvContentPartPr/>
              <p14:nvPr/>
            </p14:nvContentPartPr>
            <p14:xfrm>
              <a:off x="1962720" y="1706040"/>
              <a:ext cx="2722680" cy="299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A65273-F141-0CD5-9DC0-A536EA15D1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3360" y="1696680"/>
                <a:ext cx="2741400" cy="30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C3D114-ECBC-C839-F29E-8FF96C9F84EE}"/>
                  </a:ext>
                </a:extLst>
              </p14:cNvPr>
              <p14:cNvContentPartPr/>
              <p14:nvPr/>
            </p14:nvContentPartPr>
            <p14:xfrm>
              <a:off x="2964600" y="1628640"/>
              <a:ext cx="3040200" cy="306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C3D114-ECBC-C839-F29E-8FF96C9F84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5240" y="1619280"/>
                <a:ext cx="3058920" cy="30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43BA0C-2300-83AD-5EE4-8DD2877D110A}"/>
                  </a:ext>
                </a:extLst>
              </p14:cNvPr>
              <p14:cNvContentPartPr/>
              <p14:nvPr/>
            </p14:nvContentPartPr>
            <p14:xfrm>
              <a:off x="6928560" y="1294560"/>
              <a:ext cx="723240" cy="3480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43BA0C-2300-83AD-5EE4-8DD2877D11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9200" y="1285200"/>
                <a:ext cx="741960" cy="34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standard network?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0138BC-EC3E-347D-F6EB-E8F105D54665}"/>
              </a:ext>
            </a:extLst>
          </p:cNvPr>
          <p:cNvSpPr/>
          <p:nvPr/>
        </p:nvSpPr>
        <p:spPr>
          <a:xfrm>
            <a:off x="3030214" y="141277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0D2F49-3519-DCF0-DA73-FA292C7E8960}"/>
              </a:ext>
            </a:extLst>
          </p:cNvPr>
          <p:cNvSpPr/>
          <p:nvPr/>
        </p:nvSpPr>
        <p:spPr>
          <a:xfrm>
            <a:off x="3030214" y="198884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B893DA-3056-040D-DF74-ECECF202BCBE}"/>
              </a:ext>
            </a:extLst>
          </p:cNvPr>
          <p:cNvSpPr/>
          <p:nvPr/>
        </p:nvSpPr>
        <p:spPr>
          <a:xfrm>
            <a:off x="3030214" y="285293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1F0A08-8AE2-262F-BDC3-1625455E59EA}"/>
              </a:ext>
            </a:extLst>
          </p:cNvPr>
          <p:cNvSpPr/>
          <p:nvPr/>
        </p:nvSpPr>
        <p:spPr>
          <a:xfrm>
            <a:off x="1619672" y="112474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F64AD3-D818-2893-79AB-12FF32C93A8D}"/>
              </a:ext>
            </a:extLst>
          </p:cNvPr>
          <p:cNvSpPr/>
          <p:nvPr/>
        </p:nvSpPr>
        <p:spPr>
          <a:xfrm>
            <a:off x="1619672" y="17008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1B3B0A-37CB-931B-91B8-963423B77B9E}"/>
              </a:ext>
            </a:extLst>
          </p:cNvPr>
          <p:cNvSpPr/>
          <p:nvPr/>
        </p:nvSpPr>
        <p:spPr>
          <a:xfrm>
            <a:off x="1619672" y="314096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B77739-0B01-E3F6-0E5B-75133B5F49AB}"/>
              </a:ext>
            </a:extLst>
          </p:cNvPr>
          <p:cNvSpPr/>
          <p:nvPr/>
        </p:nvSpPr>
        <p:spPr>
          <a:xfrm>
            <a:off x="2958205" y="1340768"/>
            <a:ext cx="576065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33A79-60F4-0ECC-A69C-140DDA51B648}"/>
              </a:ext>
            </a:extLst>
          </p:cNvPr>
          <p:cNvSpPr txBox="1"/>
          <p:nvPr/>
        </p:nvSpPr>
        <p:spPr>
          <a:xfrm rot="5400000">
            <a:off x="3134122" y="23889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…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3307AE-DEEB-0776-C564-8F736959067F}"/>
              </a:ext>
            </a:extLst>
          </p:cNvPr>
          <p:cNvSpPr/>
          <p:nvPr/>
        </p:nvSpPr>
        <p:spPr>
          <a:xfrm>
            <a:off x="4716017" y="141277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1B752-8C4F-4A37-531D-FD4E10F7E2AE}"/>
              </a:ext>
            </a:extLst>
          </p:cNvPr>
          <p:cNvSpPr/>
          <p:nvPr/>
        </p:nvSpPr>
        <p:spPr>
          <a:xfrm>
            <a:off x="4716017" y="198884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D9656C-CD9A-793E-A680-FEE3CAF95CE4}"/>
              </a:ext>
            </a:extLst>
          </p:cNvPr>
          <p:cNvSpPr/>
          <p:nvPr/>
        </p:nvSpPr>
        <p:spPr>
          <a:xfrm>
            <a:off x="4716017" y="285293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7DE0E9-C93A-34D4-D121-62702E9834A8}"/>
              </a:ext>
            </a:extLst>
          </p:cNvPr>
          <p:cNvSpPr/>
          <p:nvPr/>
        </p:nvSpPr>
        <p:spPr>
          <a:xfrm>
            <a:off x="4644008" y="1340768"/>
            <a:ext cx="576065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2145EE-6280-BA9B-7652-D091AFE4187A}"/>
              </a:ext>
            </a:extLst>
          </p:cNvPr>
          <p:cNvSpPr txBox="1"/>
          <p:nvPr/>
        </p:nvSpPr>
        <p:spPr>
          <a:xfrm rot="5400000">
            <a:off x="4819925" y="238898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…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E4901-3E4B-7C64-CD74-7D51C6A79273}"/>
              </a:ext>
            </a:extLst>
          </p:cNvPr>
          <p:cNvSpPr/>
          <p:nvPr/>
        </p:nvSpPr>
        <p:spPr>
          <a:xfrm>
            <a:off x="6156176" y="105273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3015AE-3F4E-A14C-DFB9-FC3090453084}"/>
              </a:ext>
            </a:extLst>
          </p:cNvPr>
          <p:cNvSpPr/>
          <p:nvPr/>
        </p:nvSpPr>
        <p:spPr>
          <a:xfrm>
            <a:off x="6156176" y="170080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A952C9-C477-5639-7C04-F36840A3F9C3}"/>
              </a:ext>
            </a:extLst>
          </p:cNvPr>
          <p:cNvSpPr/>
          <p:nvPr/>
        </p:nvSpPr>
        <p:spPr>
          <a:xfrm>
            <a:off x="6156176" y="234888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EFEE4A-BB8F-1345-4B88-C7F499DD5486}"/>
              </a:ext>
            </a:extLst>
          </p:cNvPr>
          <p:cNvSpPr/>
          <p:nvPr/>
        </p:nvSpPr>
        <p:spPr>
          <a:xfrm>
            <a:off x="6156176" y="299695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35BE88-0095-9D5F-ABB0-F0C52856FA6D}"/>
              </a:ext>
            </a:extLst>
          </p:cNvPr>
          <p:cNvCxnSpPr>
            <a:cxnSpLocks/>
          </p:cNvCxnSpPr>
          <p:nvPr/>
        </p:nvCxnSpPr>
        <p:spPr>
          <a:xfrm>
            <a:off x="2195736" y="1412776"/>
            <a:ext cx="6480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63652A-2A0E-6FEE-7FF2-49580AE3CB49}"/>
              </a:ext>
            </a:extLst>
          </p:cNvPr>
          <p:cNvCxnSpPr>
            <a:cxnSpLocks/>
          </p:cNvCxnSpPr>
          <p:nvPr/>
        </p:nvCxnSpPr>
        <p:spPr>
          <a:xfrm>
            <a:off x="2195736" y="1988840"/>
            <a:ext cx="648072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81DD8A-3291-C98E-6306-C275EADAE298}"/>
              </a:ext>
            </a:extLst>
          </p:cNvPr>
          <p:cNvCxnSpPr>
            <a:cxnSpLocks/>
          </p:cNvCxnSpPr>
          <p:nvPr/>
        </p:nvCxnSpPr>
        <p:spPr>
          <a:xfrm flipV="1">
            <a:off x="2195736" y="3140968"/>
            <a:ext cx="64807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2FBA32-5893-1E9F-3D95-A09F45835EB1}"/>
              </a:ext>
            </a:extLst>
          </p:cNvPr>
          <p:cNvCxnSpPr>
            <a:cxnSpLocks/>
          </p:cNvCxnSpPr>
          <p:nvPr/>
        </p:nvCxnSpPr>
        <p:spPr>
          <a:xfrm flipV="1">
            <a:off x="5364088" y="1268760"/>
            <a:ext cx="6480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4F868B-459C-3802-D5DF-46A9885430EE}"/>
              </a:ext>
            </a:extLst>
          </p:cNvPr>
          <p:cNvCxnSpPr>
            <a:cxnSpLocks/>
          </p:cNvCxnSpPr>
          <p:nvPr/>
        </p:nvCxnSpPr>
        <p:spPr>
          <a:xfrm>
            <a:off x="5361394" y="3068960"/>
            <a:ext cx="65076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4521F9-5E7C-CB2B-4D74-3B1DF2DC4248}"/>
              </a:ext>
            </a:extLst>
          </p:cNvPr>
          <p:cNvCxnSpPr>
            <a:cxnSpLocks/>
          </p:cNvCxnSpPr>
          <p:nvPr/>
        </p:nvCxnSpPr>
        <p:spPr>
          <a:xfrm>
            <a:off x="5393708" y="2492896"/>
            <a:ext cx="634608" cy="72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F1BDAF-B945-28AF-5192-04ED8641EA46}"/>
              </a:ext>
            </a:extLst>
          </p:cNvPr>
          <p:cNvCxnSpPr>
            <a:cxnSpLocks/>
          </p:cNvCxnSpPr>
          <p:nvPr/>
        </p:nvCxnSpPr>
        <p:spPr>
          <a:xfrm flipV="1">
            <a:off x="5393708" y="1916832"/>
            <a:ext cx="634608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440C7D-6D96-977C-888C-67287BD5830B}"/>
              </a:ext>
            </a:extLst>
          </p:cNvPr>
          <p:cNvCxnSpPr>
            <a:cxnSpLocks/>
          </p:cNvCxnSpPr>
          <p:nvPr/>
        </p:nvCxnSpPr>
        <p:spPr>
          <a:xfrm>
            <a:off x="3717981" y="2384884"/>
            <a:ext cx="708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BB2F222-6D39-6FDA-06CC-EE61FA6A51A6}"/>
                  </a:ext>
                </a:extLst>
              </p:cNvPr>
              <p:cNvSpPr txBox="1"/>
              <p:nvPr/>
            </p:nvSpPr>
            <p:spPr>
              <a:xfrm>
                <a:off x="815336" y="1156102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BB2F222-6D39-6FDA-06CC-EE61FA6A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6" y="1156102"/>
                <a:ext cx="7021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FE75E4-223A-841C-DB26-ED2308946EA7}"/>
                  </a:ext>
                </a:extLst>
              </p:cNvPr>
              <p:cNvSpPr txBox="1"/>
              <p:nvPr/>
            </p:nvSpPr>
            <p:spPr>
              <a:xfrm>
                <a:off x="817584" y="1692406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EFE75E4-223A-841C-DB26-ED2308946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4" y="1692406"/>
                <a:ext cx="7021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F906E1B-7EDB-4632-AC5B-004A285A2AE4}"/>
                  </a:ext>
                </a:extLst>
              </p:cNvPr>
              <p:cNvSpPr txBox="1"/>
              <p:nvPr/>
            </p:nvSpPr>
            <p:spPr>
              <a:xfrm>
                <a:off x="845477" y="3172326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F906E1B-7EDB-4632-AC5B-004A285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77" y="3172326"/>
                <a:ext cx="702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576D156-6A82-3FAE-2506-7600D82FAB64}"/>
              </a:ext>
            </a:extLst>
          </p:cNvPr>
          <p:cNvSpPr txBox="1"/>
          <p:nvPr/>
        </p:nvSpPr>
        <p:spPr>
          <a:xfrm rot="5400000">
            <a:off x="967495" y="241241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E45FDA-AD5A-17DC-1B9F-ABDFCC20BD0A}"/>
              </a:ext>
            </a:extLst>
          </p:cNvPr>
          <p:cNvSpPr txBox="1"/>
          <p:nvPr/>
        </p:nvSpPr>
        <p:spPr>
          <a:xfrm>
            <a:off x="215517" y="5133821"/>
            <a:ext cx="860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CenturySchoolbook"/>
              </a:rPr>
              <a:t>Problems: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Inputs, outputs can be different lengths in different examples.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Doesn’t share features learned across different positions of text. </a:t>
            </a:r>
            <a:endParaRPr lang="en-H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C05BC9-A314-5817-BFA9-D1D7B82811D6}"/>
                  </a:ext>
                </a:extLst>
              </p:cNvPr>
              <p:cNvSpPr txBox="1"/>
              <p:nvPr/>
            </p:nvSpPr>
            <p:spPr>
              <a:xfrm>
                <a:off x="6762381" y="1012086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C05BC9-A314-5817-BFA9-D1D7B8281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381" y="1012086"/>
                <a:ext cx="70218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C5B129-8685-ECB0-3F6D-56D18D074481}"/>
                  </a:ext>
                </a:extLst>
              </p:cNvPr>
              <p:cNvSpPr txBox="1"/>
              <p:nvPr/>
            </p:nvSpPr>
            <p:spPr>
              <a:xfrm>
                <a:off x="6764629" y="1548390"/>
                <a:ext cx="702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C5B129-8685-ECB0-3F6D-56D18D07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29" y="1548390"/>
                <a:ext cx="702187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D7CBCB-72C2-DC21-CB3E-7379B79E02D2}"/>
                  </a:ext>
                </a:extLst>
              </p:cNvPr>
              <p:cNvSpPr txBox="1"/>
              <p:nvPr/>
            </p:nvSpPr>
            <p:spPr>
              <a:xfrm>
                <a:off x="6792522" y="3028310"/>
                <a:ext cx="702187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D7CBCB-72C2-DC21-CB3E-7379B79E0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22" y="3028310"/>
                <a:ext cx="702187" cy="374590"/>
              </a:xfrm>
              <a:prstGeom prst="rect">
                <a:avLst/>
              </a:prstGeom>
              <a:blipFill>
                <a:blip r:embed="rId8"/>
                <a:stretch>
                  <a:fillRect r="-1786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47243D2E-4458-BB03-586C-F053653DF733}"/>
              </a:ext>
            </a:extLst>
          </p:cNvPr>
          <p:cNvSpPr txBox="1"/>
          <p:nvPr/>
        </p:nvSpPr>
        <p:spPr>
          <a:xfrm rot="5400000">
            <a:off x="6914540" y="226839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C3226A5-2FBA-86E0-5F50-E5F284CE4F09}"/>
                  </a:ext>
                </a:extLst>
              </p14:cNvPr>
              <p14:cNvContentPartPr/>
              <p14:nvPr/>
            </p14:nvContentPartPr>
            <p14:xfrm>
              <a:off x="845280" y="874440"/>
              <a:ext cx="450360" cy="270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C3226A5-2FBA-86E0-5F50-E5F284CE4F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20" y="865080"/>
                <a:ext cx="469080" cy="27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6C1940-AA6F-0A49-AC48-98122200210A}"/>
                  </a:ext>
                </a:extLst>
              </p14:cNvPr>
              <p14:cNvContentPartPr/>
              <p14:nvPr/>
            </p14:nvContentPartPr>
            <p14:xfrm>
              <a:off x="1208520" y="900000"/>
              <a:ext cx="1131120" cy="262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6C1940-AA6F-0A49-AC48-9812220021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9160" y="890640"/>
                <a:ext cx="1149840" cy="26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55BC5B-30B2-39B4-A822-AD6F3A30BD4E}"/>
                  </a:ext>
                </a:extLst>
              </p14:cNvPr>
              <p14:cNvContentPartPr/>
              <p14:nvPr/>
            </p14:nvContentPartPr>
            <p14:xfrm>
              <a:off x="2091240" y="900000"/>
              <a:ext cx="1082160" cy="2563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55BC5B-30B2-39B4-A822-AD6F3A30BD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1880" y="890640"/>
                <a:ext cx="1100880" cy="25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8D1418-BEFF-4928-E3CF-32795FBD94F2}"/>
                  </a:ext>
                </a:extLst>
              </p14:cNvPr>
              <p14:cNvContentPartPr/>
              <p14:nvPr/>
            </p14:nvContentPartPr>
            <p14:xfrm>
              <a:off x="2982240" y="822960"/>
              <a:ext cx="3863880" cy="254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8D1418-BEFF-4928-E3CF-32795FBD94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72880" y="813600"/>
                <a:ext cx="388260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BD33C1-C6C5-A2A1-3263-20B0A554A5DB}"/>
                  </a:ext>
                </a:extLst>
              </p14:cNvPr>
              <p14:cNvContentPartPr/>
              <p14:nvPr/>
            </p14:nvContentPartPr>
            <p14:xfrm>
              <a:off x="60120" y="1243080"/>
              <a:ext cx="777960" cy="1116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FBD33C1-C6C5-A2A1-3263-20B0A554A5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60" y="1233720"/>
                <a:ext cx="79668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421EE06-1CBD-2B80-1E19-135D0E8A187F}"/>
                  </a:ext>
                </a:extLst>
              </p14:cNvPr>
              <p14:cNvContentPartPr/>
              <p14:nvPr/>
            </p14:nvContentPartPr>
            <p14:xfrm>
              <a:off x="7895520" y="831600"/>
              <a:ext cx="886320" cy="2858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421EE06-1CBD-2B80-1E19-135D0E8A18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6160" y="822240"/>
                <a:ext cx="905040" cy="28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75765AA-F6D2-82FE-E028-E2661E174041}"/>
                  </a:ext>
                </a:extLst>
              </p14:cNvPr>
              <p14:cNvContentPartPr/>
              <p14:nvPr/>
            </p14:nvContentPartPr>
            <p14:xfrm>
              <a:off x="1080000" y="2741040"/>
              <a:ext cx="7579800" cy="433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75765AA-F6D2-82FE-E028-E2661E1740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0640" y="2731680"/>
                <a:ext cx="75985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5565D0-BF71-7C4F-1B02-1814955AC43F}"/>
                  </a:ext>
                </a:extLst>
              </p14:cNvPr>
              <p14:cNvContentPartPr/>
              <p14:nvPr/>
            </p14:nvContentPartPr>
            <p14:xfrm>
              <a:off x="343080" y="2306160"/>
              <a:ext cx="8690400" cy="354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5565D0-BF71-7C4F-1B02-1814955AC4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720" y="2296800"/>
                <a:ext cx="8709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AFE533-4C9D-2BEC-1125-1E128D28384D}"/>
                  </a:ext>
                </a:extLst>
              </p14:cNvPr>
              <p14:cNvContentPartPr/>
              <p14:nvPr/>
            </p14:nvContentPartPr>
            <p14:xfrm>
              <a:off x="1071360" y="1119240"/>
              <a:ext cx="7546320" cy="275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AFE533-4C9D-2BEC-1125-1E128D2838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2000" y="1109880"/>
                <a:ext cx="7565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D64EA1-A671-8165-9A66-541B4A3454BB}"/>
                  </a:ext>
                </a:extLst>
              </p14:cNvPr>
              <p14:cNvContentPartPr/>
              <p14:nvPr/>
            </p14:nvContentPartPr>
            <p14:xfrm>
              <a:off x="797040" y="812160"/>
              <a:ext cx="2449080" cy="285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D64EA1-A671-8165-9A66-541B4A3454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7680" y="802800"/>
                <a:ext cx="2467800" cy="2874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A916B39-ACF6-26DF-675E-5D125AEC83E7}"/>
              </a:ext>
            </a:extLst>
          </p:cNvPr>
          <p:cNvSpPr txBox="1"/>
          <p:nvPr/>
        </p:nvSpPr>
        <p:spPr>
          <a:xfrm>
            <a:off x="1295640" y="5147919"/>
            <a:ext cx="63472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He said: "Teddy Roosevelt was a great president."</a:t>
            </a:r>
          </a:p>
          <a:p>
            <a:endParaRPr lang="en-HR" sz="2000" dirty="0"/>
          </a:p>
          <a:p>
            <a:r>
              <a:rPr lang="en-HR" sz="2400" dirty="0"/>
              <a:t>He said: "Teddy bears are on sale!"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2BC0E5-CA56-377A-58D0-F176A19D486A}"/>
                  </a:ext>
                </a:extLst>
              </p14:cNvPr>
              <p14:cNvContentPartPr/>
              <p14:nvPr/>
            </p14:nvContentPartPr>
            <p14:xfrm>
              <a:off x="1267920" y="5166360"/>
              <a:ext cx="2105280" cy="76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2BC0E5-CA56-377A-58D0-F176A19D486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58560" y="5157000"/>
                <a:ext cx="2124000" cy="7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D258CA-AAE6-ED21-35B8-AAF10939EF46}"/>
              </a:ext>
            </a:extLst>
          </p:cNvPr>
          <p:cNvGrpSpPr/>
          <p:nvPr/>
        </p:nvGrpSpPr>
        <p:grpSpPr>
          <a:xfrm>
            <a:off x="1331640" y="135649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B6E985-7F54-3BD6-33A2-DE607ED84F0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25AB41-552C-313E-E802-CB2FFA2448B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AAEC7B-AD07-B452-8953-BE447DEE52A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D3CBC-6236-95C0-1CFB-68FDDC414CD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709E61-3C96-2DAE-0096-CCC15034038D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/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/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B18B2-0CB5-690B-8A5D-02255D2BA3FF}"/>
              </a:ext>
            </a:extLst>
          </p:cNvPr>
          <p:cNvCxnSpPr>
            <a:cxnSpLocks/>
          </p:cNvCxnSpPr>
          <p:nvPr/>
        </p:nvCxnSpPr>
        <p:spPr>
          <a:xfrm flipH="1" flipV="1">
            <a:off x="156247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520BEC-390A-9030-696A-721CD390A5B0}"/>
              </a:ext>
            </a:extLst>
          </p:cNvPr>
          <p:cNvCxnSpPr>
            <a:cxnSpLocks/>
          </p:cNvCxnSpPr>
          <p:nvPr/>
        </p:nvCxnSpPr>
        <p:spPr>
          <a:xfrm flipH="1" flipV="1">
            <a:off x="156330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/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CB34C2-526A-131F-D19F-0886F7DA8EA1}"/>
              </a:ext>
            </a:extLst>
          </p:cNvPr>
          <p:cNvCxnSpPr>
            <a:cxnSpLocks/>
          </p:cNvCxnSpPr>
          <p:nvPr/>
        </p:nvCxnSpPr>
        <p:spPr>
          <a:xfrm>
            <a:off x="8894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6C4421-7121-61C2-A7EF-04181E39E03D}"/>
              </a:ext>
            </a:extLst>
          </p:cNvPr>
          <p:cNvGrpSpPr/>
          <p:nvPr/>
        </p:nvGrpSpPr>
        <p:grpSpPr>
          <a:xfrm>
            <a:off x="2384170" y="1356495"/>
            <a:ext cx="461667" cy="1656184"/>
            <a:chOff x="2958205" y="1340768"/>
            <a:chExt cx="461667" cy="165618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2C2A47-9801-0DEC-B845-8284D62FCD3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554B51-B4D1-9AA2-9C28-4903F5A895D4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AF30CD-689C-D3FC-040F-8DF3A52F6AE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49830B-997A-B835-D4EC-D45AC45BDB4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FAE389-3AB4-BBC7-C85E-544534A0533E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/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/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68F40B-0E79-41F5-BAFD-D42B2E7AA1C4}"/>
              </a:ext>
            </a:extLst>
          </p:cNvPr>
          <p:cNvCxnSpPr>
            <a:cxnSpLocks/>
          </p:cNvCxnSpPr>
          <p:nvPr/>
        </p:nvCxnSpPr>
        <p:spPr>
          <a:xfrm flipH="1" flipV="1">
            <a:off x="261500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1AD3D0-A3BA-0A75-3588-C8C5190F7474}"/>
              </a:ext>
            </a:extLst>
          </p:cNvPr>
          <p:cNvCxnSpPr>
            <a:cxnSpLocks/>
          </p:cNvCxnSpPr>
          <p:nvPr/>
        </p:nvCxnSpPr>
        <p:spPr>
          <a:xfrm flipH="1" flipV="1">
            <a:off x="261583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B9407A-D1F0-0E33-70EA-F1440C8EADAA}"/>
              </a:ext>
            </a:extLst>
          </p:cNvPr>
          <p:cNvCxnSpPr>
            <a:cxnSpLocks/>
          </p:cNvCxnSpPr>
          <p:nvPr/>
        </p:nvCxnSpPr>
        <p:spPr>
          <a:xfrm>
            <a:off x="188544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7108B0-AA44-2245-F200-9CCB6044BF01}"/>
              </a:ext>
            </a:extLst>
          </p:cNvPr>
          <p:cNvGrpSpPr/>
          <p:nvPr/>
        </p:nvGrpSpPr>
        <p:grpSpPr>
          <a:xfrm>
            <a:off x="3452148" y="1356495"/>
            <a:ext cx="461667" cy="1656184"/>
            <a:chOff x="2958205" y="1340768"/>
            <a:chExt cx="461667" cy="165618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CDE335-A0DE-23A0-BC22-EB773A5E7E8A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0E9CBB-4F0A-25A8-AF72-671E68ECCA8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75BDC3-1E76-10B5-5302-AEB9D2E00D1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5C9264-F0CE-A5DB-7D57-CAC9D3106ACE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AEC8BD-7BC7-F989-8F11-2DC66044F660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/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/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0CAC0C-FF73-25A3-950E-CABD8F836A89}"/>
              </a:ext>
            </a:extLst>
          </p:cNvPr>
          <p:cNvCxnSpPr>
            <a:cxnSpLocks/>
          </p:cNvCxnSpPr>
          <p:nvPr/>
        </p:nvCxnSpPr>
        <p:spPr>
          <a:xfrm flipH="1" flipV="1">
            <a:off x="3682981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D9C706-1952-943C-2A2E-847C67A72886}"/>
              </a:ext>
            </a:extLst>
          </p:cNvPr>
          <p:cNvCxnSpPr>
            <a:cxnSpLocks/>
          </p:cNvCxnSpPr>
          <p:nvPr/>
        </p:nvCxnSpPr>
        <p:spPr>
          <a:xfrm flipH="1" flipV="1">
            <a:off x="3683809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AFF57-6C8F-347B-1E2B-FAC7F5355892}"/>
              </a:ext>
            </a:extLst>
          </p:cNvPr>
          <p:cNvCxnSpPr>
            <a:cxnSpLocks/>
          </p:cNvCxnSpPr>
          <p:nvPr/>
        </p:nvCxnSpPr>
        <p:spPr>
          <a:xfrm>
            <a:off x="29379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F2E1D3-B796-98D9-A377-DB28C48EDEF6}"/>
              </a:ext>
            </a:extLst>
          </p:cNvPr>
          <p:cNvGrpSpPr/>
          <p:nvPr/>
        </p:nvGrpSpPr>
        <p:grpSpPr>
          <a:xfrm>
            <a:off x="6188452" y="1356495"/>
            <a:ext cx="461667" cy="1656184"/>
            <a:chOff x="2958205" y="1340768"/>
            <a:chExt cx="461667" cy="165618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B3C0F6-3007-1490-F20E-53D375581621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AD9CC5-8887-0560-D03D-959F3450BC80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D1596E-F777-B2DD-2E12-B3F16BCCA4D6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16F01A-7F63-DFE8-809C-80AA85F0703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AEC14F3-0A13-3CC8-40AA-91A7A5EED022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/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/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0525D5-FE75-90EB-2388-8BFFF5A4414E}"/>
              </a:ext>
            </a:extLst>
          </p:cNvPr>
          <p:cNvCxnSpPr>
            <a:cxnSpLocks/>
          </p:cNvCxnSpPr>
          <p:nvPr/>
        </p:nvCxnSpPr>
        <p:spPr>
          <a:xfrm flipH="1" flipV="1">
            <a:off x="6419285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B025FD-EB80-5B7B-DE92-762990ED26A6}"/>
              </a:ext>
            </a:extLst>
          </p:cNvPr>
          <p:cNvCxnSpPr>
            <a:cxnSpLocks/>
          </p:cNvCxnSpPr>
          <p:nvPr/>
        </p:nvCxnSpPr>
        <p:spPr>
          <a:xfrm flipH="1" flipV="1">
            <a:off x="6420113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010A6-BD88-5A76-6CE2-91D55FBAA11F}"/>
              </a:ext>
            </a:extLst>
          </p:cNvPr>
          <p:cNvCxnSpPr>
            <a:cxnSpLocks/>
          </p:cNvCxnSpPr>
          <p:nvPr/>
        </p:nvCxnSpPr>
        <p:spPr>
          <a:xfrm>
            <a:off x="5652120" y="214858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/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/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10BD29-26AB-F64C-E83F-FB84EC21F4F0}"/>
              </a:ext>
            </a:extLst>
          </p:cNvPr>
          <p:cNvCxnSpPr>
            <a:cxnSpLocks/>
          </p:cNvCxnSpPr>
          <p:nvPr/>
        </p:nvCxnSpPr>
        <p:spPr>
          <a:xfrm>
            <a:off x="4079026" y="213745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/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/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313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38B2B93-E8A8-6422-3DC1-BB37FB12D344}"/>
              </a:ext>
            </a:extLst>
          </p:cNvPr>
          <p:cNvSpPr txBox="1"/>
          <p:nvPr/>
        </p:nvSpPr>
        <p:spPr>
          <a:xfrm>
            <a:off x="4644008" y="1923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RNN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/>
              <p:nvPr/>
            </p:nvSpPr>
            <p:spPr>
              <a:xfrm>
                <a:off x="323528" y="908720"/>
                <a:ext cx="53717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5371792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/>
              <p:nvPr/>
            </p:nvSpPr>
            <p:spPr>
              <a:xfrm>
                <a:off x="323528" y="1481731"/>
                <a:ext cx="3595280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𝑦𝑎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81731"/>
                <a:ext cx="3595280" cy="517257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BD6849-369C-F0D0-7B74-28E6E09E743F}"/>
              </a:ext>
            </a:extLst>
          </p:cNvPr>
          <p:cNvGrpSpPr/>
          <p:nvPr/>
        </p:nvGrpSpPr>
        <p:grpSpPr>
          <a:xfrm>
            <a:off x="1331640" y="135649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A2C27C-A4CE-D888-990A-D00A0D15C07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B36410-3964-624E-D57E-5C617DB3C505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387B2A-2B34-CD8E-E733-444482A68934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EAAAF2-BF2C-7911-3507-31FD6F0504A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BD0A9D-5859-56C7-D7F4-35C14B8E0F1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/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/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BC1CF-D507-6608-FAFD-867546692E79}"/>
              </a:ext>
            </a:extLst>
          </p:cNvPr>
          <p:cNvCxnSpPr>
            <a:cxnSpLocks/>
          </p:cNvCxnSpPr>
          <p:nvPr/>
        </p:nvCxnSpPr>
        <p:spPr>
          <a:xfrm flipH="1" flipV="1">
            <a:off x="156247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27206-B11D-2B0E-B8DA-9A092DFBA01A}"/>
              </a:ext>
            </a:extLst>
          </p:cNvPr>
          <p:cNvCxnSpPr>
            <a:cxnSpLocks/>
          </p:cNvCxnSpPr>
          <p:nvPr/>
        </p:nvCxnSpPr>
        <p:spPr>
          <a:xfrm flipH="1" flipV="1">
            <a:off x="156330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/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678AB-83EE-9621-D7A1-F286A79ACAFB}"/>
              </a:ext>
            </a:extLst>
          </p:cNvPr>
          <p:cNvCxnSpPr>
            <a:cxnSpLocks/>
          </p:cNvCxnSpPr>
          <p:nvPr/>
        </p:nvCxnSpPr>
        <p:spPr>
          <a:xfrm>
            <a:off x="8894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9B1956-1935-6193-7908-BDCF7915BBEB}"/>
              </a:ext>
            </a:extLst>
          </p:cNvPr>
          <p:cNvGrpSpPr/>
          <p:nvPr/>
        </p:nvGrpSpPr>
        <p:grpSpPr>
          <a:xfrm>
            <a:off x="2384170" y="1356495"/>
            <a:ext cx="461667" cy="1656184"/>
            <a:chOff x="2958205" y="1340768"/>
            <a:chExt cx="461667" cy="16561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C390A2-551B-A8B0-712B-B94E2DDC5D25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67C40-D5C8-5017-D895-E6B89FF3C23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991E9B-F37D-7F61-D1A9-A23C2B6DB441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35A76B-F632-8758-6C7F-A0301DBBD64D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1B3BC1-D5E8-70F8-B0DB-FDEEA0937C3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/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/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4074-9E08-E74D-7A62-93272557C6A4}"/>
              </a:ext>
            </a:extLst>
          </p:cNvPr>
          <p:cNvCxnSpPr>
            <a:cxnSpLocks/>
          </p:cNvCxnSpPr>
          <p:nvPr/>
        </p:nvCxnSpPr>
        <p:spPr>
          <a:xfrm flipH="1" flipV="1">
            <a:off x="261500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16914-BBC5-C19A-159A-D3FEA870A4EC}"/>
              </a:ext>
            </a:extLst>
          </p:cNvPr>
          <p:cNvCxnSpPr>
            <a:cxnSpLocks/>
          </p:cNvCxnSpPr>
          <p:nvPr/>
        </p:nvCxnSpPr>
        <p:spPr>
          <a:xfrm flipH="1" flipV="1">
            <a:off x="261583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F890EC-BF04-0586-EA73-291AA76744E7}"/>
              </a:ext>
            </a:extLst>
          </p:cNvPr>
          <p:cNvCxnSpPr>
            <a:cxnSpLocks/>
          </p:cNvCxnSpPr>
          <p:nvPr/>
        </p:nvCxnSpPr>
        <p:spPr>
          <a:xfrm>
            <a:off x="188544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267C7C-0B44-1A67-9772-DA7819CE60DD}"/>
              </a:ext>
            </a:extLst>
          </p:cNvPr>
          <p:cNvGrpSpPr/>
          <p:nvPr/>
        </p:nvGrpSpPr>
        <p:grpSpPr>
          <a:xfrm>
            <a:off x="3452148" y="1356495"/>
            <a:ext cx="461667" cy="1656184"/>
            <a:chOff x="2958205" y="1340768"/>
            <a:chExt cx="461667" cy="16561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CF1CB8-DC75-40C7-59AD-A2DA829D5D94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91894B-BC25-EB4A-3716-BE6811B9254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83B4F5-059F-9512-773F-064767D4002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4E6083-65CB-E640-B802-D50394541266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F92553-7978-4747-7526-8FD1C944FFE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/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/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13F770-DBEB-2DBA-1384-F941A2E3DAAF}"/>
              </a:ext>
            </a:extLst>
          </p:cNvPr>
          <p:cNvCxnSpPr>
            <a:cxnSpLocks/>
          </p:cNvCxnSpPr>
          <p:nvPr/>
        </p:nvCxnSpPr>
        <p:spPr>
          <a:xfrm flipH="1" flipV="1">
            <a:off x="3682981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D1E35-9211-BB20-B1DE-6EB3ACD1C1D4}"/>
              </a:ext>
            </a:extLst>
          </p:cNvPr>
          <p:cNvCxnSpPr>
            <a:cxnSpLocks/>
          </p:cNvCxnSpPr>
          <p:nvPr/>
        </p:nvCxnSpPr>
        <p:spPr>
          <a:xfrm flipH="1" flipV="1">
            <a:off x="3683809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0F294A-B69D-3C0C-0BA4-22D9493B182D}"/>
              </a:ext>
            </a:extLst>
          </p:cNvPr>
          <p:cNvCxnSpPr>
            <a:cxnSpLocks/>
          </p:cNvCxnSpPr>
          <p:nvPr/>
        </p:nvCxnSpPr>
        <p:spPr>
          <a:xfrm>
            <a:off x="29379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73AF42-46CB-4385-9044-A9C737D00CED}"/>
              </a:ext>
            </a:extLst>
          </p:cNvPr>
          <p:cNvGrpSpPr/>
          <p:nvPr/>
        </p:nvGrpSpPr>
        <p:grpSpPr>
          <a:xfrm>
            <a:off x="6188452" y="1356495"/>
            <a:ext cx="461667" cy="1656184"/>
            <a:chOff x="2958205" y="1340768"/>
            <a:chExt cx="461667" cy="165618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C71549-AD83-39CC-EA01-0081CBA6CFA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D91AE0-2573-0745-607D-33D36F8F57C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9255BC-5FA8-5990-E451-C5EE5F081688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8CC452-8C1D-95B3-E154-E39A9C426E0C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E6F5D3-7D57-ABEB-7B4D-51C8F8D56603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/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/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D5DB6-0876-1E8B-CE89-76EDF84E218F}"/>
              </a:ext>
            </a:extLst>
          </p:cNvPr>
          <p:cNvCxnSpPr>
            <a:cxnSpLocks/>
          </p:cNvCxnSpPr>
          <p:nvPr/>
        </p:nvCxnSpPr>
        <p:spPr>
          <a:xfrm flipH="1" flipV="1">
            <a:off x="6419285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EF7F77-9670-3FCC-28AB-A71819D12901}"/>
              </a:ext>
            </a:extLst>
          </p:cNvPr>
          <p:cNvCxnSpPr>
            <a:cxnSpLocks/>
          </p:cNvCxnSpPr>
          <p:nvPr/>
        </p:nvCxnSpPr>
        <p:spPr>
          <a:xfrm flipH="1" flipV="1">
            <a:off x="6420113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F76445-CFC6-F339-0991-70547D119BC5}"/>
              </a:ext>
            </a:extLst>
          </p:cNvPr>
          <p:cNvCxnSpPr>
            <a:cxnSpLocks/>
          </p:cNvCxnSpPr>
          <p:nvPr/>
        </p:nvCxnSpPr>
        <p:spPr>
          <a:xfrm>
            <a:off x="5652120" y="214858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/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/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DCF818-EB85-ED4F-CF4D-081789A62D0D}"/>
              </a:ext>
            </a:extLst>
          </p:cNvPr>
          <p:cNvCxnSpPr>
            <a:cxnSpLocks/>
          </p:cNvCxnSpPr>
          <p:nvPr/>
        </p:nvCxnSpPr>
        <p:spPr>
          <a:xfrm>
            <a:off x="4079026" y="213745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/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/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313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9FDDE01-3504-3373-C592-2A86940208B0}"/>
              </a:ext>
            </a:extLst>
          </p:cNvPr>
          <p:cNvSpPr txBox="1"/>
          <p:nvPr/>
        </p:nvSpPr>
        <p:spPr>
          <a:xfrm>
            <a:off x="4644008" y="1923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8047</TotalTime>
  <Words>280</Words>
  <Application>Microsoft Macintosh PowerPoint</Application>
  <PresentationFormat>On-screen Show (4:3)</PresentationFormat>
  <Paragraphs>119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CenturySchoolbook</vt:lpstr>
      <vt:lpstr>bzitko_template</vt:lpstr>
      <vt:lpstr>NLP Recurrent Neural Networks  lecture 05.1</vt:lpstr>
      <vt:lpstr>Contents</vt:lpstr>
      <vt:lpstr>Motivating example</vt:lpstr>
      <vt:lpstr>Representing words</vt:lpstr>
      <vt:lpstr>Why not a standard network?</vt:lpstr>
      <vt:lpstr>Recurrent Neural Networks</vt:lpstr>
      <vt:lpstr>Forward Propagation</vt:lpstr>
      <vt:lpstr>Simplified RNN notation</vt:lpstr>
      <vt:lpstr>Forward propagation and backward propagation</vt:lpstr>
      <vt:lpstr>Forward propagation and backward propagation</vt:lpstr>
      <vt:lpstr>Summary of RNN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2231</cp:revision>
  <dcterms:created xsi:type="dcterms:W3CDTF">2009-11-13T22:47:37Z</dcterms:created>
  <dcterms:modified xsi:type="dcterms:W3CDTF">2022-11-20T23:09:46Z</dcterms:modified>
</cp:coreProperties>
</file>